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wdp" ContentType="image/vnd.ms-photo"/>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Masters/slideMaster13.xml" ContentType="application/vnd.openxmlformats-officedocument.presentationml.slideMaster+xml"/>
  <Override PartName="/ppt/slideMasters/slideMaster14.xml" ContentType="application/vnd.openxmlformats-officedocument.presentationml.slideMaster+xml"/>
  <Override PartName="/ppt/slideMasters/slideMaster15.xml" ContentType="application/vnd.openxmlformats-officedocument.presentationml.slideMaster+xml"/>
  <Override PartName="/ppt/slideMasters/slideMaster16.xml" ContentType="application/vnd.openxmlformats-officedocument.presentationml.slideMaster+xml"/>
  <Override PartName="/ppt/slideMasters/slideMaster17.xml" ContentType="application/vnd.openxmlformats-officedocument.presentationml.slideMaster+xml"/>
  <Override PartName="/ppt/slideMasters/slideMaster18.xml" ContentType="application/vnd.openxmlformats-officedocument.presentationml.slideMaster+xml"/>
  <Override PartName="/ppt/slideMasters/slideMaster19.xml" ContentType="application/vnd.openxmlformats-officedocument.presentationml.slideMaster+xml"/>
  <Override PartName="/ppt/slideMasters/slideMaster20.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3.xml" ContentType="application/vnd.openxmlformats-officedocument.theme+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theme/theme5.xml" ContentType="application/vnd.openxmlformats-officedocument.theme+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theme/theme6.xml" ContentType="application/vnd.openxmlformats-officedocument.theme+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theme/theme7.xml" ContentType="application/vnd.openxmlformats-officedocument.theme+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theme/theme8.xml" ContentType="application/vnd.openxmlformats-officedocument.theme+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theme/theme9.xml" ContentType="application/vnd.openxmlformats-officedocument.theme+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theme/theme10.xml" ContentType="application/vnd.openxmlformats-officedocument.theme+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theme/theme11.xml" ContentType="application/vnd.openxmlformats-officedocument.theme+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theme/theme12.xml" ContentType="application/vnd.openxmlformats-officedocument.theme+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theme/theme13.xml" ContentType="application/vnd.openxmlformats-officedocument.theme+xml"/>
  <Override PartName="/ppt/slideLayouts/slideLayout131.xml" ContentType="application/vnd.openxmlformats-officedocument.presentationml.slideLayout+xml"/>
  <Override PartName="/ppt/slideLayouts/slideLayout132.xml" ContentType="application/vnd.openxmlformats-officedocument.presentationml.slideLayout+xml"/>
  <Override PartName="/ppt/slideLayouts/slideLayout133.xml" ContentType="application/vnd.openxmlformats-officedocument.presentationml.slideLayout+xml"/>
  <Override PartName="/ppt/slideLayouts/slideLayout134.xml" ContentType="application/vnd.openxmlformats-officedocument.presentationml.slideLayout+xml"/>
  <Override PartName="/ppt/slideLayouts/slideLayout135.xml" ContentType="application/vnd.openxmlformats-officedocument.presentationml.slideLayout+xml"/>
  <Override PartName="/ppt/slideLayouts/slideLayout136.xml" ContentType="application/vnd.openxmlformats-officedocument.presentationml.slideLayout+xml"/>
  <Override PartName="/ppt/slideLayouts/slideLayout137.xml" ContentType="application/vnd.openxmlformats-officedocument.presentationml.slideLayout+xml"/>
  <Override PartName="/ppt/slideLayouts/slideLayout138.xml" ContentType="application/vnd.openxmlformats-officedocument.presentationml.slideLayout+xml"/>
  <Override PartName="/ppt/slideLayouts/slideLayout139.xml" ContentType="application/vnd.openxmlformats-officedocument.presentationml.slideLayout+xml"/>
  <Override PartName="/ppt/slideLayouts/slideLayout140.xml" ContentType="application/vnd.openxmlformats-officedocument.presentationml.slideLayout+xml"/>
  <Override PartName="/ppt/slideLayouts/slideLayout141.xml" ContentType="application/vnd.openxmlformats-officedocument.presentationml.slideLayout+xml"/>
  <Override PartName="/ppt/slideLayouts/slideLayout142.xml" ContentType="application/vnd.openxmlformats-officedocument.presentationml.slideLayout+xml"/>
  <Override PartName="/ppt/slideLayouts/slideLayout143.xml" ContentType="application/vnd.openxmlformats-officedocument.presentationml.slideLayout+xml"/>
  <Override PartName="/ppt/theme/theme14.xml" ContentType="application/vnd.openxmlformats-officedocument.theme+xml"/>
  <Override PartName="/ppt/slideLayouts/slideLayout144.xml" ContentType="application/vnd.openxmlformats-officedocument.presentationml.slideLayout+xml"/>
  <Override PartName="/ppt/slideLayouts/slideLayout145.xml" ContentType="application/vnd.openxmlformats-officedocument.presentationml.slideLayout+xml"/>
  <Override PartName="/ppt/slideLayouts/slideLayout146.xml" ContentType="application/vnd.openxmlformats-officedocument.presentationml.slideLayout+xml"/>
  <Override PartName="/ppt/slideLayouts/slideLayout147.xml" ContentType="application/vnd.openxmlformats-officedocument.presentationml.slideLayout+xml"/>
  <Override PartName="/ppt/slideLayouts/slideLayout148.xml" ContentType="application/vnd.openxmlformats-officedocument.presentationml.slideLayout+xml"/>
  <Override PartName="/ppt/slideLayouts/slideLayout149.xml" ContentType="application/vnd.openxmlformats-officedocument.presentationml.slideLayout+xml"/>
  <Override PartName="/ppt/slideLayouts/slideLayout150.xml" ContentType="application/vnd.openxmlformats-officedocument.presentationml.slideLayout+xml"/>
  <Override PartName="/ppt/slideLayouts/slideLayout151.xml" ContentType="application/vnd.openxmlformats-officedocument.presentationml.slideLayout+xml"/>
  <Override PartName="/ppt/slideLayouts/slideLayout152.xml" ContentType="application/vnd.openxmlformats-officedocument.presentationml.slideLayout+xml"/>
  <Override PartName="/ppt/theme/theme15.xml" ContentType="application/vnd.openxmlformats-officedocument.theme+xml"/>
  <Override PartName="/ppt/slideLayouts/slideLayout153.xml" ContentType="application/vnd.openxmlformats-officedocument.presentationml.slideLayout+xml"/>
  <Override PartName="/ppt/slideLayouts/slideLayout154.xml" ContentType="application/vnd.openxmlformats-officedocument.presentationml.slideLayout+xml"/>
  <Override PartName="/ppt/slideLayouts/slideLayout155.xml" ContentType="application/vnd.openxmlformats-officedocument.presentationml.slideLayout+xml"/>
  <Override PartName="/ppt/theme/theme16.xml" ContentType="application/vnd.openxmlformats-officedocument.theme+xml"/>
  <Override PartName="/ppt/slideLayouts/slideLayout156.xml" ContentType="application/vnd.openxmlformats-officedocument.presentationml.slideLayout+xml"/>
  <Override PartName="/ppt/slideLayouts/slideLayout157.xml" ContentType="application/vnd.openxmlformats-officedocument.presentationml.slideLayout+xml"/>
  <Override PartName="/ppt/slideLayouts/slideLayout158.xml" ContentType="application/vnd.openxmlformats-officedocument.presentationml.slideLayout+xml"/>
  <Override PartName="/ppt/slideLayouts/slideLayout159.xml" ContentType="application/vnd.openxmlformats-officedocument.presentationml.slideLayout+xml"/>
  <Override PartName="/ppt/slideLayouts/slideLayout160.xml" ContentType="application/vnd.openxmlformats-officedocument.presentationml.slideLayout+xml"/>
  <Override PartName="/ppt/slideLayouts/slideLayout161.xml" ContentType="application/vnd.openxmlformats-officedocument.presentationml.slideLayout+xml"/>
  <Override PartName="/ppt/slideLayouts/slideLayout162.xml" ContentType="application/vnd.openxmlformats-officedocument.presentationml.slideLayout+xml"/>
  <Override PartName="/ppt/slideLayouts/slideLayout163.xml" ContentType="application/vnd.openxmlformats-officedocument.presentationml.slideLayout+xml"/>
  <Override PartName="/ppt/slideLayouts/slideLayout164.xml" ContentType="application/vnd.openxmlformats-officedocument.presentationml.slideLayout+xml"/>
  <Override PartName="/ppt/theme/theme17.xml" ContentType="application/vnd.openxmlformats-officedocument.theme+xml"/>
  <Override PartName="/ppt/slideLayouts/slideLayout165.xml" ContentType="application/vnd.openxmlformats-officedocument.presentationml.slideLayout+xml"/>
  <Override PartName="/ppt/slideLayouts/slideLayout166.xml" ContentType="application/vnd.openxmlformats-officedocument.presentationml.slideLayout+xml"/>
  <Override PartName="/ppt/slideLayouts/slideLayout167.xml" ContentType="application/vnd.openxmlformats-officedocument.presentationml.slideLayout+xml"/>
  <Override PartName="/ppt/slideLayouts/slideLayout168.xml" ContentType="application/vnd.openxmlformats-officedocument.presentationml.slideLayout+xml"/>
  <Override PartName="/ppt/slideLayouts/slideLayout169.xml" ContentType="application/vnd.openxmlformats-officedocument.presentationml.slideLayout+xml"/>
  <Override PartName="/ppt/slideLayouts/slideLayout170.xml" ContentType="application/vnd.openxmlformats-officedocument.presentationml.slideLayout+xml"/>
  <Override PartName="/ppt/slideLayouts/slideLayout171.xml" ContentType="application/vnd.openxmlformats-officedocument.presentationml.slideLayout+xml"/>
  <Override PartName="/ppt/slideLayouts/slideLayout172.xml" ContentType="application/vnd.openxmlformats-officedocument.presentationml.slideLayout+xml"/>
  <Override PartName="/ppt/slideLayouts/slideLayout173.xml" ContentType="application/vnd.openxmlformats-officedocument.presentationml.slideLayout+xml"/>
  <Override PartName="/ppt/theme/theme18.xml" ContentType="application/vnd.openxmlformats-officedocument.theme+xml"/>
  <Override PartName="/ppt/slideLayouts/slideLayout174.xml" ContentType="application/vnd.openxmlformats-officedocument.presentationml.slideLayout+xml"/>
  <Override PartName="/ppt/slideLayouts/slideLayout175.xml" ContentType="application/vnd.openxmlformats-officedocument.presentationml.slideLayout+xml"/>
  <Override PartName="/ppt/slideLayouts/slideLayout176.xml" ContentType="application/vnd.openxmlformats-officedocument.presentationml.slideLayout+xml"/>
  <Override PartName="/ppt/slideLayouts/slideLayout177.xml" ContentType="application/vnd.openxmlformats-officedocument.presentationml.slideLayout+xml"/>
  <Override PartName="/ppt/slideLayouts/slideLayout178.xml" ContentType="application/vnd.openxmlformats-officedocument.presentationml.slideLayout+xml"/>
  <Override PartName="/ppt/slideLayouts/slideLayout179.xml" ContentType="application/vnd.openxmlformats-officedocument.presentationml.slideLayout+xml"/>
  <Override PartName="/ppt/slideLayouts/slideLayout180.xml" ContentType="application/vnd.openxmlformats-officedocument.presentationml.slideLayout+xml"/>
  <Override PartName="/ppt/slideLayouts/slideLayout181.xml" ContentType="application/vnd.openxmlformats-officedocument.presentationml.slideLayout+xml"/>
  <Override PartName="/ppt/slideLayouts/slideLayout182.xml" ContentType="application/vnd.openxmlformats-officedocument.presentationml.slideLayout+xml"/>
  <Override PartName="/ppt/theme/theme19.xml" ContentType="application/vnd.openxmlformats-officedocument.theme+xml"/>
  <Override PartName="/ppt/slideLayouts/slideLayout183.xml" ContentType="application/vnd.openxmlformats-officedocument.presentationml.slideLayout+xml"/>
  <Override PartName="/ppt/slideLayouts/slideLayout184.xml" ContentType="application/vnd.openxmlformats-officedocument.presentationml.slideLayout+xml"/>
  <Override PartName="/ppt/slideLayouts/slideLayout185.xml" ContentType="application/vnd.openxmlformats-officedocument.presentationml.slideLayout+xml"/>
  <Override PartName="/ppt/slideLayouts/slideLayout186.xml" ContentType="application/vnd.openxmlformats-officedocument.presentationml.slideLayout+xml"/>
  <Override PartName="/ppt/slideLayouts/slideLayout187.xml" ContentType="application/vnd.openxmlformats-officedocument.presentationml.slideLayout+xml"/>
  <Override PartName="/ppt/slideLayouts/slideLayout188.xml" ContentType="application/vnd.openxmlformats-officedocument.presentationml.slideLayout+xml"/>
  <Override PartName="/ppt/slideLayouts/slideLayout189.xml" ContentType="application/vnd.openxmlformats-officedocument.presentationml.slideLayout+xml"/>
  <Override PartName="/ppt/slideLayouts/slideLayout190.xml" ContentType="application/vnd.openxmlformats-officedocument.presentationml.slideLayout+xml"/>
  <Override PartName="/ppt/slideLayouts/slideLayout191.xml" ContentType="application/vnd.openxmlformats-officedocument.presentationml.slideLayout+xml"/>
  <Override PartName="/ppt/slideLayouts/slideLayout192.xml" ContentType="application/vnd.openxmlformats-officedocument.presentationml.slideLayout+xml"/>
  <Override PartName="/ppt/slideLayouts/slideLayout193.xml" ContentType="application/vnd.openxmlformats-officedocument.presentationml.slideLayout+xml"/>
  <Override PartName="/ppt/theme/theme20.xml" ContentType="application/vnd.openxmlformats-officedocument.theme+xml"/>
  <Override PartName="/ppt/theme/theme21.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charts/chart1.xml" ContentType="application/vnd.openxmlformats-officedocument.drawingml.chart+xml"/>
  <Override PartName="/ppt/notesSlides/notesSlide5.xml" ContentType="application/vnd.openxmlformats-officedocument.presentationml.notesSlide+xml"/>
  <Override PartName="/ppt/charts/chart2.xml" ContentType="application/vnd.openxmlformats-officedocument.drawingml.chart+xml"/>
  <Override PartName="/ppt/charts/chart3.xml" ContentType="application/vnd.openxmlformats-officedocument.drawingml.chart+xml"/>
  <Override PartName="/ppt/notesSlides/notesSlide6.xml" ContentType="application/vnd.openxmlformats-officedocument.presentationml.notesSlide+xml"/>
  <Override PartName="/ppt/notesSlides/notesSlide7.xml" ContentType="application/vnd.openxmlformats-officedocument.presentationml.notesSlide+xml"/>
  <Override PartName="/ppt/charts/chart4.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8.xml" ContentType="application/vnd.openxmlformats-officedocument.presentationml.notesSlide+xml"/>
  <Override PartName="/ppt/charts/chart5.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9.xml" ContentType="application/vnd.openxmlformats-officedocument.presentationml.notesSlide+xml"/>
  <Override PartName="/ppt/charts/chart6.xml" ContentType="application/vnd.openxmlformats-officedocument.drawingml.chart+xml"/>
  <Override PartName="/ppt/charts/style3.xml" ContentType="application/vnd.ms-office.chartstyle+xml"/>
  <Override PartName="/ppt/charts/colors3.xml" ContentType="application/vnd.ms-office.chartcolorstyle+xml"/>
  <Override PartName="/ppt/notesSlides/notesSlide10.xml" ContentType="application/vnd.openxmlformats-officedocument.presentationml.notesSlide+xml"/>
  <Override PartName="/ppt/charts/chart7.xml" ContentType="application/vnd.openxmlformats-officedocument.drawingml.chart+xml"/>
  <Override PartName="/ppt/charts/style4.xml" ContentType="application/vnd.ms-office.chartstyle+xml"/>
  <Override PartName="/ppt/charts/colors4.xml" ContentType="application/vnd.ms-office.chartcolorstyle+xml"/>
  <Override PartName="/ppt/notesSlides/notesSlide11.xml" ContentType="application/vnd.openxmlformats-officedocument.presentationml.notesSlide+xml"/>
  <Override PartName="/ppt/charts/chart8.xml" ContentType="application/vnd.openxmlformats-officedocument.drawingml.chart+xml"/>
  <Override PartName="/ppt/charts/style5.xml" ContentType="application/vnd.ms-office.chartstyle+xml"/>
  <Override PartName="/ppt/charts/colors5.xml" ContentType="application/vnd.ms-office.chartcolorstyle+xml"/>
  <Override PartName="/ppt/notesSlides/notesSlide12.xml" ContentType="application/vnd.openxmlformats-officedocument.presentationml.notesSlide+xml"/>
  <Override PartName="/ppt/charts/chart9.xml" ContentType="application/vnd.openxmlformats-officedocument.drawingml.chart+xml"/>
  <Override PartName="/ppt/charts/style6.xml" ContentType="application/vnd.ms-office.chartstyle+xml"/>
  <Override PartName="/ppt/charts/colors6.xml" ContentType="application/vnd.ms-office.chartcolorstyle+xml"/>
  <Override PartName="/ppt/notesSlides/notesSlide13.xml" ContentType="application/vnd.openxmlformats-officedocument.presentationml.notesSlide+xml"/>
  <Override PartName="/ppt/charts/chart10.xml" ContentType="application/vnd.openxmlformats-officedocument.drawingml.chart+xml"/>
  <Override PartName="/ppt/charts/style7.xml" ContentType="application/vnd.ms-office.chartstyle+xml"/>
  <Override PartName="/ppt/charts/colors7.xml" ContentType="application/vnd.ms-office.chartcolorstyle+xml"/>
  <Override PartName="/ppt/notesSlides/notesSlide14.xml" ContentType="application/vnd.openxmlformats-officedocument.presentationml.notesSlide+xml"/>
  <Override PartName="/ppt/charts/chart11.xml" ContentType="application/vnd.openxmlformats-officedocument.drawingml.chart+xml"/>
  <Override PartName="/ppt/charts/style8.xml" ContentType="application/vnd.ms-office.chartstyle+xml"/>
  <Override PartName="/ppt/charts/colors8.xml" ContentType="application/vnd.ms-office.chartcolorstyle+xml"/>
  <Override PartName="/ppt/notesSlides/notesSlide15.xml" ContentType="application/vnd.openxmlformats-officedocument.presentationml.notesSlide+xml"/>
  <Override PartName="/ppt/charts/chart12.xml" ContentType="application/vnd.openxmlformats-officedocument.drawingml.chart+xml"/>
  <Override PartName="/ppt/charts/style9.xml" ContentType="application/vnd.ms-office.chartstyle+xml"/>
  <Override PartName="/ppt/charts/colors9.xml" ContentType="application/vnd.ms-office.chartcolorstyle+xml"/>
  <Override PartName="/ppt/notesSlides/notesSlide16.xml" ContentType="application/vnd.openxmlformats-officedocument.presentationml.notesSlide+xml"/>
  <Override PartName="/ppt/charts/chart13.xml" ContentType="application/vnd.openxmlformats-officedocument.drawingml.chart+xml"/>
  <Override PartName="/ppt/charts/style10.xml" ContentType="application/vnd.ms-office.chartstyle+xml"/>
  <Override PartName="/ppt/charts/colors10.xml" ContentType="application/vnd.ms-office.chartcolorstyle+xml"/>
  <Override PartName="/ppt/notesSlides/notesSlide17.xml" ContentType="application/vnd.openxmlformats-officedocument.presentationml.notesSlide+xml"/>
  <Override PartName="/ppt/charts/chart14.xml" ContentType="application/vnd.openxmlformats-officedocument.drawingml.chart+xml"/>
  <Override PartName="/ppt/charts/style11.xml" ContentType="application/vnd.ms-office.chartstyle+xml"/>
  <Override PartName="/ppt/charts/colors11.xml" ContentType="application/vnd.ms-office.chartcolorstyle+xml"/>
  <Override PartName="/ppt/notesSlides/notesSlide18.xml" ContentType="application/vnd.openxmlformats-officedocument.presentationml.notesSlide+xml"/>
  <Override PartName="/ppt/charts/chart15.xml" ContentType="application/vnd.openxmlformats-officedocument.drawingml.chart+xml"/>
  <Override PartName="/ppt/charts/style12.xml" ContentType="application/vnd.ms-office.chartstyle+xml"/>
  <Override PartName="/ppt/charts/colors12.xml" ContentType="application/vnd.ms-office.chartcolorstyle+xml"/>
  <Override PartName="/ppt/notesSlides/notesSlide19.xml" ContentType="application/vnd.openxmlformats-officedocument.presentationml.notesSlide+xml"/>
  <Override PartName="/ppt/charts/chart16.xml" ContentType="application/vnd.openxmlformats-officedocument.drawingml.chart+xml"/>
  <Override PartName="/ppt/charts/style13.xml" ContentType="application/vnd.ms-office.chartstyle+xml"/>
  <Override PartName="/ppt/charts/colors13.xml" ContentType="application/vnd.ms-office.chartcolorstyle+xml"/>
  <Override PartName="/ppt/notesSlides/notesSlide20.xml" ContentType="application/vnd.openxmlformats-officedocument.presentationml.notesSlide+xml"/>
  <Override PartName="/ppt/charts/chart17.xml" ContentType="application/vnd.openxmlformats-officedocument.drawingml.chart+xml"/>
  <Override PartName="/ppt/charts/style14.xml" ContentType="application/vnd.ms-office.chartstyle+xml"/>
  <Override PartName="/ppt/charts/colors14.xml" ContentType="application/vnd.ms-office.chartcolorstyle+xml"/>
  <Override PartName="/ppt/notesSlides/notesSlide21.xml" ContentType="application/vnd.openxmlformats-officedocument.presentationml.notesSlide+xml"/>
  <Override PartName="/ppt/charts/chart18.xml" ContentType="application/vnd.openxmlformats-officedocument.drawingml.chart+xml"/>
  <Override PartName="/ppt/charts/style15.xml" ContentType="application/vnd.ms-office.chartstyle+xml"/>
  <Override PartName="/ppt/charts/colors15.xml" ContentType="application/vnd.ms-office.chartcolorstyle+xml"/>
  <Override PartName="/ppt/notesSlides/notesSlide22.xml" ContentType="application/vnd.openxmlformats-officedocument.presentationml.notesSlide+xml"/>
  <Override PartName="/ppt/charts/chart19.xml" ContentType="application/vnd.openxmlformats-officedocument.drawingml.chart+xml"/>
  <Override PartName="/ppt/charts/style16.xml" ContentType="application/vnd.ms-office.chartstyle+xml"/>
  <Override PartName="/ppt/charts/colors16.xml" ContentType="application/vnd.ms-office.chartcolorstyle+xml"/>
  <Override PartName="/ppt/drawings/drawing1.xml" ContentType="application/vnd.openxmlformats-officedocument.drawingml.chartshapes+xml"/>
  <Override PartName="/ppt/notesSlides/notesSlide23.xml" ContentType="application/vnd.openxmlformats-officedocument.presentationml.notesSlide+xml"/>
  <Override PartName="/ppt/charts/chart20.xml" ContentType="application/vnd.openxmlformats-officedocument.drawingml.chart+xml"/>
  <Override PartName="/ppt/charts/style17.xml" ContentType="application/vnd.ms-office.chartstyle+xml"/>
  <Override PartName="/ppt/charts/colors17.xml" ContentType="application/vnd.ms-office.chartcolorstyle+xml"/>
  <Override PartName="/ppt/notesSlides/notesSlide24.xml" ContentType="application/vnd.openxmlformats-officedocument.presentationml.notesSlide+xml"/>
  <Override PartName="/ppt/notesSlides/notesSlide2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85" r:id="rId1"/>
    <p:sldMasterId id="2147483697" r:id="rId2"/>
    <p:sldMasterId id="2147483709" r:id="rId3"/>
    <p:sldMasterId id="2147484045" r:id="rId4"/>
    <p:sldMasterId id="2147484058" r:id="rId5"/>
    <p:sldMasterId id="2147484071" r:id="rId6"/>
    <p:sldMasterId id="2147484084" r:id="rId7"/>
    <p:sldMasterId id="2147484097" r:id="rId8"/>
    <p:sldMasterId id="2147484110" r:id="rId9"/>
    <p:sldMasterId id="2147484123" r:id="rId10"/>
    <p:sldMasterId id="2147484136" r:id="rId11"/>
    <p:sldMasterId id="2147484149" r:id="rId12"/>
    <p:sldMasterId id="2147484165" r:id="rId13"/>
    <p:sldMasterId id="2147484193" r:id="rId14"/>
    <p:sldMasterId id="2147484271" r:id="rId15"/>
    <p:sldMasterId id="2147484282" r:id="rId16"/>
    <p:sldMasterId id="2147484332" r:id="rId17"/>
    <p:sldMasterId id="2147484342" r:id="rId18"/>
    <p:sldMasterId id="2147484378" r:id="rId19"/>
    <p:sldMasterId id="2147484389" r:id="rId20"/>
  </p:sldMasterIdLst>
  <p:notesMasterIdLst>
    <p:notesMasterId r:id="rId46"/>
  </p:notesMasterIdLst>
  <p:sldIdLst>
    <p:sldId id="473" r:id="rId21"/>
    <p:sldId id="496" r:id="rId22"/>
    <p:sldId id="505" r:id="rId23"/>
    <p:sldId id="504" r:id="rId24"/>
    <p:sldId id="535" r:id="rId25"/>
    <p:sldId id="502" r:id="rId26"/>
    <p:sldId id="503" r:id="rId27"/>
    <p:sldId id="506" r:id="rId28"/>
    <p:sldId id="507" r:id="rId29"/>
    <p:sldId id="509" r:id="rId30"/>
    <p:sldId id="510" r:id="rId31"/>
    <p:sldId id="512" r:id="rId32"/>
    <p:sldId id="528" r:id="rId33"/>
    <p:sldId id="529" r:id="rId34"/>
    <p:sldId id="534" r:id="rId35"/>
    <p:sldId id="530" r:id="rId36"/>
    <p:sldId id="517" r:id="rId37"/>
    <p:sldId id="518" r:id="rId38"/>
    <p:sldId id="520" r:id="rId39"/>
    <p:sldId id="522" r:id="rId40"/>
    <p:sldId id="524" r:id="rId41"/>
    <p:sldId id="525" r:id="rId42"/>
    <p:sldId id="526" r:id="rId43"/>
    <p:sldId id="536" r:id="rId44"/>
    <p:sldId id="527" r:id="rId45"/>
  </p:sldIdLst>
  <p:sldSz cx="12192000" cy="6858000"/>
  <p:notesSz cx="6797675" cy="992663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Lucy Barrett" initials="LB" lastIdx="1" clrIdx="0">
    <p:extLst>
      <p:ext uri="{19B8F6BF-5375-455C-9EA6-DF929625EA0E}">
        <p15:presenceInfo xmlns:p15="http://schemas.microsoft.com/office/powerpoint/2012/main" userId="S-1-5-21-3097714215-3540491731-3791538368-3112"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3CCCC"/>
    <a:srgbClr val="0D172C"/>
    <a:srgbClr val="F069A5"/>
    <a:srgbClr val="686869"/>
    <a:srgbClr val="912891"/>
    <a:srgbClr val="00ADF2"/>
    <a:srgbClr val="EBEBE4"/>
    <a:srgbClr val="E7E6E6"/>
    <a:srgbClr val="D9EBF1"/>
    <a:srgbClr val="E4E4E4"/>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1787" autoAdjust="0"/>
    <p:restoredTop sz="80015" autoAdjust="0"/>
  </p:normalViewPr>
  <p:slideViewPr>
    <p:cSldViewPr snapToGrid="0" snapToObjects="1">
      <p:cViewPr varScale="1">
        <p:scale>
          <a:sx n="73" d="100"/>
          <a:sy n="73" d="100"/>
        </p:scale>
        <p:origin x="348" y="27"/>
      </p:cViewPr>
      <p:guideLst/>
    </p:cSldViewPr>
  </p:slideViewPr>
  <p:outlineViewPr>
    <p:cViewPr>
      <p:scale>
        <a:sx n="33" d="100"/>
        <a:sy n="33" d="100"/>
      </p:scale>
      <p:origin x="0" y="0"/>
    </p:cViewPr>
  </p:outlineViewPr>
  <p:notesTextViewPr>
    <p:cViewPr>
      <p:scale>
        <a:sx n="1" d="1"/>
        <a:sy n="1" d="1"/>
      </p:scale>
      <p:origin x="0" y="0"/>
    </p:cViewPr>
  </p:notesTextViewPr>
  <p:sorterViewPr>
    <p:cViewPr>
      <p:scale>
        <a:sx n="66" d="100"/>
        <a:sy n="66" d="100"/>
      </p:scale>
      <p:origin x="0" y="-3096"/>
    </p:cViewPr>
  </p:sorterViewPr>
  <p:notesViewPr>
    <p:cSldViewPr snapToGrid="0" snapToObjects="1">
      <p:cViewPr varScale="1">
        <p:scale>
          <a:sx n="69" d="100"/>
          <a:sy n="69" d="100"/>
        </p:scale>
        <p:origin x="2568" y="33"/>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Master" Target="slideMasters/slideMaster13.xml"/><Relationship Id="rId18" Type="http://schemas.openxmlformats.org/officeDocument/2006/relationships/slideMaster" Target="slideMasters/slideMaster18.xml"/><Relationship Id="rId26" Type="http://schemas.openxmlformats.org/officeDocument/2006/relationships/slide" Target="slides/slide6.xml"/><Relationship Id="rId39" Type="http://schemas.openxmlformats.org/officeDocument/2006/relationships/slide" Target="slides/slide19.xml"/><Relationship Id="rId21" Type="http://schemas.openxmlformats.org/officeDocument/2006/relationships/slide" Target="slides/slide1.xml"/><Relationship Id="rId34" Type="http://schemas.openxmlformats.org/officeDocument/2006/relationships/slide" Target="slides/slide14.xml"/><Relationship Id="rId42" Type="http://schemas.openxmlformats.org/officeDocument/2006/relationships/slide" Target="slides/slide22.xml"/><Relationship Id="rId47" Type="http://schemas.openxmlformats.org/officeDocument/2006/relationships/commentAuthors" Target="commentAuthors.xml"/><Relationship Id="rId50" Type="http://schemas.openxmlformats.org/officeDocument/2006/relationships/theme" Target="theme/theme1.xml"/><Relationship Id="rId7" Type="http://schemas.openxmlformats.org/officeDocument/2006/relationships/slideMaster" Target="slideMasters/slideMaster7.xml"/><Relationship Id="rId2" Type="http://schemas.openxmlformats.org/officeDocument/2006/relationships/slideMaster" Target="slideMasters/slideMaster2.xml"/><Relationship Id="rId16" Type="http://schemas.openxmlformats.org/officeDocument/2006/relationships/slideMaster" Target="slideMasters/slideMaster16.xml"/><Relationship Id="rId29" Type="http://schemas.openxmlformats.org/officeDocument/2006/relationships/slide" Target="slides/slide9.xml"/><Relationship Id="rId11" Type="http://schemas.openxmlformats.org/officeDocument/2006/relationships/slideMaster" Target="slideMasters/slideMaster11.xml"/><Relationship Id="rId24" Type="http://schemas.openxmlformats.org/officeDocument/2006/relationships/slide" Target="slides/slide4.xml"/><Relationship Id="rId32" Type="http://schemas.openxmlformats.org/officeDocument/2006/relationships/slide" Target="slides/slide12.xml"/><Relationship Id="rId37" Type="http://schemas.openxmlformats.org/officeDocument/2006/relationships/slide" Target="slides/slide17.xml"/><Relationship Id="rId40" Type="http://schemas.openxmlformats.org/officeDocument/2006/relationships/slide" Target="slides/slide20.xml"/><Relationship Id="rId45" Type="http://schemas.openxmlformats.org/officeDocument/2006/relationships/slide" Target="slides/slide25.xml"/><Relationship Id="rId5" Type="http://schemas.openxmlformats.org/officeDocument/2006/relationships/slideMaster" Target="slideMasters/slideMaster5.xml"/><Relationship Id="rId15" Type="http://schemas.openxmlformats.org/officeDocument/2006/relationships/slideMaster" Target="slideMasters/slideMaster15.xml"/><Relationship Id="rId23" Type="http://schemas.openxmlformats.org/officeDocument/2006/relationships/slide" Target="slides/slide3.xml"/><Relationship Id="rId28" Type="http://schemas.openxmlformats.org/officeDocument/2006/relationships/slide" Target="slides/slide8.xml"/><Relationship Id="rId36" Type="http://schemas.openxmlformats.org/officeDocument/2006/relationships/slide" Target="slides/slide16.xml"/><Relationship Id="rId49" Type="http://schemas.openxmlformats.org/officeDocument/2006/relationships/viewProps" Target="viewProps.xml"/><Relationship Id="rId10" Type="http://schemas.openxmlformats.org/officeDocument/2006/relationships/slideMaster" Target="slideMasters/slideMaster10.xml"/><Relationship Id="rId19" Type="http://schemas.openxmlformats.org/officeDocument/2006/relationships/slideMaster" Target="slideMasters/slideMaster19.xml"/><Relationship Id="rId31" Type="http://schemas.openxmlformats.org/officeDocument/2006/relationships/slide" Target="slides/slide11.xml"/><Relationship Id="rId44" Type="http://schemas.openxmlformats.org/officeDocument/2006/relationships/slide" Target="slides/slide24.xml"/><Relationship Id="rId4" Type="http://schemas.openxmlformats.org/officeDocument/2006/relationships/slideMaster" Target="slideMasters/slideMaster4.xml"/><Relationship Id="rId9" Type="http://schemas.openxmlformats.org/officeDocument/2006/relationships/slideMaster" Target="slideMasters/slideMaster9.xml"/><Relationship Id="rId14" Type="http://schemas.openxmlformats.org/officeDocument/2006/relationships/slideMaster" Target="slideMasters/slideMaster14.xml"/><Relationship Id="rId22" Type="http://schemas.openxmlformats.org/officeDocument/2006/relationships/slide" Target="slides/slide2.xml"/><Relationship Id="rId27" Type="http://schemas.openxmlformats.org/officeDocument/2006/relationships/slide" Target="slides/slide7.xml"/><Relationship Id="rId30" Type="http://schemas.openxmlformats.org/officeDocument/2006/relationships/slide" Target="slides/slide10.xml"/><Relationship Id="rId35" Type="http://schemas.openxmlformats.org/officeDocument/2006/relationships/slide" Target="slides/slide15.xml"/><Relationship Id="rId43" Type="http://schemas.openxmlformats.org/officeDocument/2006/relationships/slide" Target="slides/slide23.xml"/><Relationship Id="rId48" Type="http://schemas.openxmlformats.org/officeDocument/2006/relationships/presProps" Target="presProps.xml"/><Relationship Id="rId8" Type="http://schemas.openxmlformats.org/officeDocument/2006/relationships/slideMaster" Target="slideMasters/slideMaster8.xml"/><Relationship Id="rId51" Type="http://schemas.openxmlformats.org/officeDocument/2006/relationships/tableStyles" Target="tableStyles.xml"/><Relationship Id="rId3" Type="http://schemas.openxmlformats.org/officeDocument/2006/relationships/slideMaster" Target="slideMasters/slideMaster3.xml"/><Relationship Id="rId12" Type="http://schemas.openxmlformats.org/officeDocument/2006/relationships/slideMaster" Target="slideMasters/slideMaster12.xml"/><Relationship Id="rId17" Type="http://schemas.openxmlformats.org/officeDocument/2006/relationships/slideMaster" Target="slideMasters/slideMaster17.xml"/><Relationship Id="rId25" Type="http://schemas.openxmlformats.org/officeDocument/2006/relationships/slide" Target="slides/slide5.xml"/><Relationship Id="rId33" Type="http://schemas.openxmlformats.org/officeDocument/2006/relationships/slide" Target="slides/slide13.xml"/><Relationship Id="rId38" Type="http://schemas.openxmlformats.org/officeDocument/2006/relationships/slide" Target="slides/slide18.xml"/><Relationship Id="rId46" Type="http://schemas.openxmlformats.org/officeDocument/2006/relationships/notesMaster" Target="notesMasters/notesMaster1.xml"/><Relationship Id="rId20" Type="http://schemas.openxmlformats.org/officeDocument/2006/relationships/slideMaster" Target="slideMasters/slideMaster20.xml"/><Relationship Id="rId41" Type="http://schemas.openxmlformats.org/officeDocument/2006/relationships/slide" Target="slides/slide21.xml"/><Relationship Id="rId1" Type="http://schemas.openxmlformats.org/officeDocument/2006/relationships/slideMaster" Target="slideMasters/slideMaster1.xml"/><Relationship Id="rId6" Type="http://schemas.openxmlformats.org/officeDocument/2006/relationships/slideMaster" Target="slideMasters/slideMaster6.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_rels/chart10.xml.rels><?xml version="1.0" encoding="UTF-8" standalone="yes"?>
<Relationships xmlns="http://schemas.openxmlformats.org/package/2006/relationships"><Relationship Id="rId3" Type="http://schemas.openxmlformats.org/officeDocument/2006/relationships/package" Target="../embeddings/Microsoft_Excel_Worksheet9.xlsx"/><Relationship Id="rId2" Type="http://schemas.microsoft.com/office/2011/relationships/chartColorStyle" Target="colors7.xml"/><Relationship Id="rId1" Type="http://schemas.microsoft.com/office/2011/relationships/chartStyle" Target="style7.xml"/></Relationships>
</file>

<file path=ppt/charts/_rels/chart11.xml.rels><?xml version="1.0" encoding="UTF-8" standalone="yes"?>
<Relationships xmlns="http://schemas.openxmlformats.org/package/2006/relationships"><Relationship Id="rId3" Type="http://schemas.openxmlformats.org/officeDocument/2006/relationships/package" Target="../embeddings/Microsoft_Excel_Worksheet10.xlsx"/><Relationship Id="rId2" Type="http://schemas.microsoft.com/office/2011/relationships/chartColorStyle" Target="colors8.xml"/><Relationship Id="rId1" Type="http://schemas.microsoft.com/office/2011/relationships/chartStyle" Target="style8.xml"/></Relationships>
</file>

<file path=ppt/charts/_rels/chart12.xml.rels><?xml version="1.0" encoding="UTF-8" standalone="yes"?>
<Relationships xmlns="http://schemas.openxmlformats.org/package/2006/relationships"><Relationship Id="rId3" Type="http://schemas.openxmlformats.org/officeDocument/2006/relationships/package" Target="../embeddings/Microsoft_Excel_Worksheet11.xlsx"/><Relationship Id="rId2" Type="http://schemas.microsoft.com/office/2011/relationships/chartColorStyle" Target="colors9.xml"/><Relationship Id="rId1" Type="http://schemas.microsoft.com/office/2011/relationships/chartStyle" Target="style9.xml"/></Relationships>
</file>

<file path=ppt/charts/_rels/chart13.xml.rels><?xml version="1.0" encoding="UTF-8" standalone="yes"?>
<Relationships xmlns="http://schemas.openxmlformats.org/package/2006/relationships"><Relationship Id="rId3" Type="http://schemas.openxmlformats.org/officeDocument/2006/relationships/package" Target="../embeddings/Microsoft_Excel_Worksheet12.xlsx"/><Relationship Id="rId2" Type="http://schemas.microsoft.com/office/2011/relationships/chartColorStyle" Target="colors10.xml"/><Relationship Id="rId1" Type="http://schemas.microsoft.com/office/2011/relationships/chartStyle" Target="style10.xml"/></Relationships>
</file>

<file path=ppt/charts/_rels/chart14.xml.rels><?xml version="1.0" encoding="UTF-8" standalone="yes"?>
<Relationships xmlns="http://schemas.openxmlformats.org/package/2006/relationships"><Relationship Id="rId3" Type="http://schemas.openxmlformats.org/officeDocument/2006/relationships/package" Target="../embeddings/Microsoft_Excel_Worksheet13.xlsx"/><Relationship Id="rId2" Type="http://schemas.microsoft.com/office/2011/relationships/chartColorStyle" Target="colors11.xml"/><Relationship Id="rId1" Type="http://schemas.microsoft.com/office/2011/relationships/chartStyle" Target="style11.xml"/></Relationships>
</file>

<file path=ppt/charts/_rels/chart15.xml.rels><?xml version="1.0" encoding="UTF-8" standalone="yes"?>
<Relationships xmlns="http://schemas.openxmlformats.org/package/2006/relationships"><Relationship Id="rId3" Type="http://schemas.openxmlformats.org/officeDocument/2006/relationships/package" Target="../embeddings/Microsoft_Excel_Worksheet14.xlsx"/><Relationship Id="rId2" Type="http://schemas.microsoft.com/office/2011/relationships/chartColorStyle" Target="colors12.xml"/><Relationship Id="rId1" Type="http://schemas.microsoft.com/office/2011/relationships/chartStyle" Target="style12.xml"/></Relationships>
</file>

<file path=ppt/charts/_rels/chart16.xml.rels><?xml version="1.0" encoding="UTF-8" standalone="yes"?>
<Relationships xmlns="http://schemas.openxmlformats.org/package/2006/relationships"><Relationship Id="rId3" Type="http://schemas.openxmlformats.org/officeDocument/2006/relationships/package" Target="../embeddings/Microsoft_Excel_Worksheet15.xlsx"/><Relationship Id="rId2" Type="http://schemas.microsoft.com/office/2011/relationships/chartColorStyle" Target="colors13.xml"/><Relationship Id="rId1" Type="http://schemas.microsoft.com/office/2011/relationships/chartStyle" Target="style13.xml"/></Relationships>
</file>

<file path=ppt/charts/_rels/chart17.xml.rels><?xml version="1.0" encoding="UTF-8" standalone="yes"?>
<Relationships xmlns="http://schemas.openxmlformats.org/package/2006/relationships"><Relationship Id="rId3" Type="http://schemas.openxmlformats.org/officeDocument/2006/relationships/package" Target="../embeddings/Microsoft_Excel_Worksheet16.xlsx"/><Relationship Id="rId2" Type="http://schemas.microsoft.com/office/2011/relationships/chartColorStyle" Target="colors14.xml"/><Relationship Id="rId1" Type="http://schemas.microsoft.com/office/2011/relationships/chartStyle" Target="style14.xml"/></Relationships>
</file>

<file path=ppt/charts/_rels/chart18.xml.rels><?xml version="1.0" encoding="UTF-8" standalone="yes"?>
<Relationships xmlns="http://schemas.openxmlformats.org/package/2006/relationships"><Relationship Id="rId3" Type="http://schemas.openxmlformats.org/officeDocument/2006/relationships/package" Target="../embeddings/Microsoft_Excel_Worksheet17.xlsx"/><Relationship Id="rId2" Type="http://schemas.microsoft.com/office/2011/relationships/chartColorStyle" Target="colors15.xml"/><Relationship Id="rId1" Type="http://schemas.microsoft.com/office/2011/relationships/chartStyle" Target="style15.xml"/></Relationships>
</file>

<file path=ppt/charts/_rels/chart19.xml.rels><?xml version="1.0" encoding="UTF-8" standalone="yes"?>
<Relationships xmlns="http://schemas.openxmlformats.org/package/2006/relationships"><Relationship Id="rId3" Type="http://schemas.openxmlformats.org/officeDocument/2006/relationships/package" Target="../embeddings/Microsoft_Excel_Worksheet18.xlsx"/><Relationship Id="rId2" Type="http://schemas.microsoft.com/office/2011/relationships/chartColorStyle" Target="colors16.xml"/><Relationship Id="rId1" Type="http://schemas.microsoft.com/office/2011/relationships/chartStyle" Target="style16.xml"/><Relationship Id="rId4" Type="http://schemas.openxmlformats.org/officeDocument/2006/relationships/chartUserShapes" Target="../drawings/drawing1.xml"/></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20.xml.rels><?xml version="1.0" encoding="UTF-8" standalone="yes"?>
<Relationships xmlns="http://schemas.openxmlformats.org/package/2006/relationships"><Relationship Id="rId3" Type="http://schemas.openxmlformats.org/officeDocument/2006/relationships/package" Target="../embeddings/Microsoft_Excel_Worksheet19.xlsx"/><Relationship Id="rId2" Type="http://schemas.microsoft.com/office/2011/relationships/chartColorStyle" Target="colors17.xml"/><Relationship Id="rId1" Type="http://schemas.microsoft.com/office/2011/relationships/chartStyle" Target="style17.xml"/></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Excel_Worksheet2.xlsx"/></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Worksheet3.xlsx"/><Relationship Id="rId2" Type="http://schemas.microsoft.com/office/2011/relationships/chartColorStyle" Target="colors1.xml"/><Relationship Id="rId1" Type="http://schemas.microsoft.com/office/2011/relationships/chartStyle" Target="style1.xml"/></Relationships>
</file>

<file path=ppt/charts/_rels/chart5.xml.rels><?xml version="1.0" encoding="UTF-8" standalone="yes"?>
<Relationships xmlns="http://schemas.openxmlformats.org/package/2006/relationships"><Relationship Id="rId3" Type="http://schemas.openxmlformats.org/officeDocument/2006/relationships/package" Target="../embeddings/Microsoft_Excel_Worksheet4.xlsx"/><Relationship Id="rId2" Type="http://schemas.microsoft.com/office/2011/relationships/chartColorStyle" Target="colors2.xml"/><Relationship Id="rId1" Type="http://schemas.microsoft.com/office/2011/relationships/chartStyle" Target="style2.xml"/></Relationships>
</file>

<file path=ppt/charts/_rels/chart6.xml.rels><?xml version="1.0" encoding="UTF-8" standalone="yes"?>
<Relationships xmlns="http://schemas.openxmlformats.org/package/2006/relationships"><Relationship Id="rId3" Type="http://schemas.openxmlformats.org/officeDocument/2006/relationships/package" Target="../embeddings/Microsoft_Excel_Worksheet5.xlsx"/><Relationship Id="rId2" Type="http://schemas.microsoft.com/office/2011/relationships/chartColorStyle" Target="colors3.xml"/><Relationship Id="rId1" Type="http://schemas.microsoft.com/office/2011/relationships/chartStyle" Target="style3.xml"/></Relationships>
</file>

<file path=ppt/charts/_rels/chart7.xml.rels><?xml version="1.0" encoding="UTF-8" standalone="yes"?>
<Relationships xmlns="http://schemas.openxmlformats.org/package/2006/relationships"><Relationship Id="rId3" Type="http://schemas.openxmlformats.org/officeDocument/2006/relationships/package" Target="../embeddings/Microsoft_Excel_Worksheet6.xlsx"/><Relationship Id="rId2" Type="http://schemas.microsoft.com/office/2011/relationships/chartColorStyle" Target="colors4.xml"/><Relationship Id="rId1" Type="http://schemas.microsoft.com/office/2011/relationships/chartStyle" Target="style4.xml"/></Relationships>
</file>

<file path=ppt/charts/_rels/chart8.xml.rels><?xml version="1.0" encoding="UTF-8" standalone="yes"?>
<Relationships xmlns="http://schemas.openxmlformats.org/package/2006/relationships"><Relationship Id="rId3" Type="http://schemas.openxmlformats.org/officeDocument/2006/relationships/package" Target="../embeddings/Microsoft_Excel_Worksheet7.xlsx"/><Relationship Id="rId2" Type="http://schemas.microsoft.com/office/2011/relationships/chartColorStyle" Target="colors5.xml"/><Relationship Id="rId1" Type="http://schemas.microsoft.com/office/2011/relationships/chartStyle" Target="style5.xml"/></Relationships>
</file>

<file path=ppt/charts/_rels/chart9.xml.rels><?xml version="1.0" encoding="UTF-8" standalone="yes"?>
<Relationships xmlns="http://schemas.openxmlformats.org/package/2006/relationships"><Relationship Id="rId3" Type="http://schemas.openxmlformats.org/officeDocument/2006/relationships/package" Target="../embeddings/Microsoft_Excel_Worksheet8.xlsx"/><Relationship Id="rId2" Type="http://schemas.microsoft.com/office/2011/relationships/chartColorStyle" Target="colors6.xml"/><Relationship Id="rId1" Type="http://schemas.microsoft.com/office/2011/relationships/chartStyle" Target="style6.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3.1122236971806345E-4"/>
          <c:y val="6.2144218432754951E-2"/>
          <c:w val="0.95547224489190097"/>
          <c:h val="0.73972953041896383"/>
        </c:manualLayout>
      </c:layout>
      <c:barChart>
        <c:barDir val="col"/>
        <c:grouping val="clustered"/>
        <c:varyColors val="0"/>
        <c:ser>
          <c:idx val="0"/>
          <c:order val="0"/>
          <c:tx>
            <c:strRef>
              <c:f>Sheet1!$B$1</c:f>
              <c:strCache>
                <c:ptCount val="1"/>
                <c:pt idx="0">
                  <c:v>Column1</c:v>
                </c:pt>
              </c:strCache>
            </c:strRef>
          </c:tx>
          <c:spPr>
            <a:solidFill>
              <a:srgbClr val="0D172C"/>
            </a:solidFill>
          </c:spPr>
          <c:invertIfNegative val="0"/>
          <c:dPt>
            <c:idx val="0"/>
            <c:invertIfNegative val="0"/>
            <c:bubble3D val="0"/>
            <c:extLst>
              <c:ext xmlns:c16="http://schemas.microsoft.com/office/drawing/2014/chart" uri="{C3380CC4-5D6E-409C-BE32-E72D297353CC}">
                <c16:uniqueId val="{00000000-DE91-4A4E-8EF9-95F83A15C5B4}"/>
              </c:ext>
            </c:extLst>
          </c:dPt>
          <c:dPt>
            <c:idx val="1"/>
            <c:invertIfNegative val="0"/>
            <c:bubble3D val="0"/>
            <c:extLst>
              <c:ext xmlns:c16="http://schemas.microsoft.com/office/drawing/2014/chart" uri="{C3380CC4-5D6E-409C-BE32-E72D297353CC}">
                <c16:uniqueId val="{00000001-DE91-4A4E-8EF9-95F83A15C5B4}"/>
              </c:ext>
            </c:extLst>
          </c:dPt>
          <c:dPt>
            <c:idx val="2"/>
            <c:invertIfNegative val="0"/>
            <c:bubble3D val="0"/>
            <c:extLst>
              <c:ext xmlns:c16="http://schemas.microsoft.com/office/drawing/2014/chart" uri="{C3380CC4-5D6E-409C-BE32-E72D297353CC}">
                <c16:uniqueId val="{00000003-DE91-4A4E-8EF9-95F83A15C5B4}"/>
              </c:ext>
            </c:extLst>
          </c:dPt>
          <c:dLbls>
            <c:dLbl>
              <c:idx val="1"/>
              <c:layout>
                <c:manualLayout>
                  <c:x val="0"/>
                  <c:y val="7.1810767883284318E-3"/>
                </c:manualLayout>
              </c:layout>
              <c:dLblPos val="outEnd"/>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1-DE91-4A4E-8EF9-95F83A15C5B4}"/>
                </c:ext>
              </c:extLst>
            </c:dLbl>
            <c:dLbl>
              <c:idx val="2"/>
              <c:layout>
                <c:manualLayout>
                  <c:x val="-1.4842585036032461E-3"/>
                  <c:y val="4.3247610878370084E-3"/>
                </c:manualLayout>
              </c:layout>
              <c:dLblPos val="outEnd"/>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3-DE91-4A4E-8EF9-95F83A15C5B4}"/>
                </c:ext>
              </c:extLst>
            </c:dLbl>
            <c:spPr>
              <a:noFill/>
              <a:ln>
                <a:noFill/>
              </a:ln>
              <a:effectLst/>
            </c:spPr>
            <c:txPr>
              <a:bodyPr/>
              <a:lstStyle/>
              <a:p>
                <a:pPr>
                  <a:defRPr sz="1400" b="0">
                    <a:solidFill>
                      <a:schemeClr val="bg1">
                        <a:lumMod val="50000"/>
                      </a:schemeClr>
                    </a:solidFill>
                    <a:latin typeface="Cera Pro" panose="00000500000000000000" pitchFamily="50"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Sheet1!$A$2:$A$4</c:f>
              <c:strCache>
                <c:ptCount val="3"/>
                <c:pt idx="0">
                  <c:v>Newly WFH</c:v>
                </c:pt>
                <c:pt idx="1">
                  <c:v>Key Workers </c:v>
                </c:pt>
                <c:pt idx="2">
                  <c:v>Furloughed </c:v>
                </c:pt>
              </c:strCache>
            </c:strRef>
          </c:cat>
          <c:val>
            <c:numRef>
              <c:f>Sheet1!$B$2:$B$4</c:f>
              <c:numCache>
                <c:formatCode>0%</c:formatCode>
                <c:ptCount val="3"/>
                <c:pt idx="0">
                  <c:v>0.21</c:v>
                </c:pt>
                <c:pt idx="1">
                  <c:v>0.13</c:v>
                </c:pt>
                <c:pt idx="2">
                  <c:v>0.17</c:v>
                </c:pt>
              </c:numCache>
            </c:numRef>
          </c:val>
          <c:extLst>
            <c:ext xmlns:c16="http://schemas.microsoft.com/office/drawing/2014/chart" uri="{C3380CC4-5D6E-409C-BE32-E72D297353CC}">
              <c16:uniqueId val="{00000005-DE91-4A4E-8EF9-95F83A15C5B4}"/>
            </c:ext>
          </c:extLst>
        </c:ser>
        <c:dLbls>
          <c:dLblPos val="outEnd"/>
          <c:showLegendKey val="0"/>
          <c:showVal val="1"/>
          <c:showCatName val="0"/>
          <c:showSerName val="0"/>
          <c:showPercent val="0"/>
          <c:showBubbleSize val="0"/>
        </c:dLbls>
        <c:gapWidth val="200"/>
        <c:axId val="142037760"/>
        <c:axId val="142042624"/>
      </c:barChart>
      <c:catAx>
        <c:axId val="142037760"/>
        <c:scaling>
          <c:orientation val="minMax"/>
        </c:scaling>
        <c:delete val="0"/>
        <c:axPos val="b"/>
        <c:numFmt formatCode="General" sourceLinked="0"/>
        <c:majorTickMark val="out"/>
        <c:minorTickMark val="none"/>
        <c:tickLblPos val="nextTo"/>
        <c:txPr>
          <a:bodyPr/>
          <a:lstStyle/>
          <a:p>
            <a:pPr>
              <a:defRPr sz="1400" b="0">
                <a:solidFill>
                  <a:schemeClr val="bg1">
                    <a:lumMod val="50000"/>
                  </a:schemeClr>
                </a:solidFill>
                <a:latin typeface="Cera Pro" panose="00000500000000000000" pitchFamily="50" charset="0"/>
              </a:defRPr>
            </a:pPr>
            <a:endParaRPr lang="en-US"/>
          </a:p>
        </c:txPr>
        <c:crossAx val="142042624"/>
        <c:crosses val="autoZero"/>
        <c:auto val="1"/>
        <c:lblAlgn val="ctr"/>
        <c:lblOffset val="100"/>
        <c:noMultiLvlLbl val="0"/>
      </c:catAx>
      <c:valAx>
        <c:axId val="142042624"/>
        <c:scaling>
          <c:orientation val="minMax"/>
        </c:scaling>
        <c:delete val="1"/>
        <c:axPos val="l"/>
        <c:numFmt formatCode="0%" sourceLinked="1"/>
        <c:majorTickMark val="out"/>
        <c:minorTickMark val="none"/>
        <c:tickLblPos val="nextTo"/>
        <c:crossAx val="142037760"/>
        <c:crosses val="autoZero"/>
        <c:crossBetween val="between"/>
      </c:valAx>
    </c:plotArea>
    <c:plotVisOnly val="1"/>
    <c:dispBlanksAs val="gap"/>
    <c:showDLblsOverMax val="0"/>
  </c:chart>
  <c:txPr>
    <a:bodyPr/>
    <a:lstStyle/>
    <a:p>
      <a:pPr>
        <a:defRPr sz="1800"/>
      </a:pPr>
      <a:endParaRPr lang="en-US"/>
    </a:p>
  </c:txPr>
  <c:externalData r:id="rId1">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
          <c:y val="3.4696316577438102E-2"/>
          <c:w val="0.95959715734044027"/>
          <c:h val="0.9306073668451238"/>
        </c:manualLayout>
      </c:layout>
      <c:barChart>
        <c:barDir val="col"/>
        <c:grouping val="clustered"/>
        <c:varyColors val="0"/>
        <c:ser>
          <c:idx val="0"/>
          <c:order val="0"/>
          <c:tx>
            <c:strRef>
              <c:f>Sheet1!$B$1</c:f>
              <c:strCache>
                <c:ptCount val="1"/>
                <c:pt idx="0">
                  <c:v>Series 1</c:v>
                </c:pt>
              </c:strCache>
            </c:strRef>
          </c:tx>
          <c:spPr>
            <a:solidFill>
              <a:srgbClr val="0D172C"/>
            </a:solidFill>
            <a:ln>
              <a:noFill/>
            </a:ln>
            <a:effectLst/>
          </c:spPr>
          <c:invertIfNegative val="0"/>
          <c:dPt>
            <c:idx val="1"/>
            <c:invertIfNegative val="0"/>
            <c:bubble3D val="0"/>
            <c:spPr>
              <a:solidFill>
                <a:srgbClr val="33CCCC"/>
              </a:solidFill>
              <a:ln>
                <a:noFill/>
              </a:ln>
              <a:effectLst/>
            </c:spPr>
            <c:extLst>
              <c:ext xmlns:c16="http://schemas.microsoft.com/office/drawing/2014/chart" uri="{C3380CC4-5D6E-409C-BE32-E72D297353CC}">
                <c16:uniqueId val="{00000000-B947-4D9F-B4BA-DD827BA92E15}"/>
              </c:ext>
            </c:extLst>
          </c:dPt>
          <c:dPt>
            <c:idx val="4"/>
            <c:invertIfNegative val="0"/>
            <c:bubble3D val="0"/>
            <c:spPr>
              <a:solidFill>
                <a:srgbClr val="33CCCC"/>
              </a:solidFill>
              <a:ln>
                <a:noFill/>
              </a:ln>
              <a:effectLst/>
            </c:spPr>
            <c:extLst>
              <c:ext xmlns:c16="http://schemas.microsoft.com/office/drawing/2014/chart" uri="{C3380CC4-5D6E-409C-BE32-E72D297353CC}">
                <c16:uniqueId val="{00000001-B947-4D9F-B4BA-DD827BA92E15}"/>
              </c:ext>
            </c:extLst>
          </c:dPt>
          <c:dLbls>
            <c:dLbl>
              <c:idx val="1"/>
              <c:layout>
                <c:manualLayout>
                  <c:x val="5.1354209493432168E-3"/>
                  <c:y val="0.10782043802475778"/>
                </c:manualLayout>
              </c:layout>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0-B947-4D9F-B4BA-DD827BA92E15}"/>
                </c:ext>
              </c:extLst>
            </c:dLbl>
            <c:spPr>
              <a:noFill/>
              <a:ln>
                <a:noFill/>
              </a:ln>
              <a:effectLst/>
            </c:spPr>
            <c:txPr>
              <a:bodyPr rot="0" spcFirstLastPara="1" vertOverflow="ellipsis" vert="horz" wrap="square" lIns="38100" tIns="19050" rIns="38100" bIns="19050" anchor="ctr" anchorCtr="1">
                <a:spAutoFit/>
              </a:bodyPr>
              <a:lstStyle/>
              <a:p>
                <a:pPr>
                  <a:defRPr sz="2000" b="0" i="0" u="none" strike="noStrike" kern="1200" baseline="0">
                    <a:solidFill>
                      <a:schemeClr val="tx1">
                        <a:lumMod val="75000"/>
                        <a:lumOff val="25000"/>
                      </a:schemeClr>
                    </a:solidFill>
                    <a:latin typeface="Cera Pro Medium" panose="00000600000000000000" pitchFamily="50" charset="0"/>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During                            lockdown</c:v>
                </c:pt>
                <c:pt idx="1">
                  <c:v>Post                             lockdown</c:v>
                </c:pt>
                <c:pt idx="3">
                  <c:v>During                               lockdown</c:v>
                </c:pt>
                <c:pt idx="4">
                  <c:v>Post                                 lockdown</c:v>
                </c:pt>
              </c:strCache>
            </c:strRef>
          </c:cat>
          <c:val>
            <c:numRef>
              <c:f>Sheet1!$B$2:$B$6</c:f>
              <c:numCache>
                <c:formatCode>0%</c:formatCode>
                <c:ptCount val="5"/>
                <c:pt idx="0">
                  <c:v>0.17</c:v>
                </c:pt>
                <c:pt idx="1">
                  <c:v>-0.03</c:v>
                </c:pt>
                <c:pt idx="3">
                  <c:v>0.35</c:v>
                </c:pt>
                <c:pt idx="4">
                  <c:v>0.08</c:v>
                </c:pt>
              </c:numCache>
            </c:numRef>
          </c:val>
          <c:extLst>
            <c:ext xmlns:c16="http://schemas.microsoft.com/office/drawing/2014/chart" uri="{C3380CC4-5D6E-409C-BE32-E72D297353CC}">
              <c16:uniqueId val="{00000000-0A19-4CD3-AD9D-506B034089D4}"/>
            </c:ext>
          </c:extLst>
        </c:ser>
        <c:dLbls>
          <c:showLegendKey val="0"/>
          <c:showVal val="0"/>
          <c:showCatName val="0"/>
          <c:showSerName val="0"/>
          <c:showPercent val="0"/>
          <c:showBubbleSize val="0"/>
        </c:dLbls>
        <c:gapWidth val="33"/>
        <c:overlap val="-27"/>
        <c:axId val="505279264"/>
        <c:axId val="505275520"/>
      </c:barChart>
      <c:catAx>
        <c:axId val="50527926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800" b="0" i="0" u="none" strike="noStrike" kern="1200" baseline="0">
                <a:solidFill>
                  <a:schemeClr val="bg1">
                    <a:lumMod val="50000"/>
                  </a:schemeClr>
                </a:solidFill>
                <a:latin typeface="Cera Pro Medium" panose="00000600000000000000" pitchFamily="50" charset="0"/>
                <a:ea typeface="+mn-ea"/>
                <a:cs typeface="+mn-cs"/>
              </a:defRPr>
            </a:pPr>
            <a:endParaRPr lang="en-US"/>
          </a:p>
        </c:txPr>
        <c:crossAx val="505275520"/>
        <c:crosses val="autoZero"/>
        <c:auto val="1"/>
        <c:lblAlgn val="ctr"/>
        <c:lblOffset val="100"/>
        <c:noMultiLvlLbl val="0"/>
      </c:catAx>
      <c:valAx>
        <c:axId val="505275520"/>
        <c:scaling>
          <c:orientation val="minMax"/>
        </c:scaling>
        <c:delete val="1"/>
        <c:axPos val="l"/>
        <c:numFmt formatCode="0%" sourceLinked="1"/>
        <c:majorTickMark val="none"/>
        <c:minorTickMark val="none"/>
        <c:tickLblPos val="nextTo"/>
        <c:crossAx val="505279264"/>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
          <c:y val="3.4696316577438102E-2"/>
          <c:w val="0.95959715734044027"/>
          <c:h val="0.9306073668451238"/>
        </c:manualLayout>
      </c:layout>
      <c:barChart>
        <c:barDir val="col"/>
        <c:grouping val="clustered"/>
        <c:varyColors val="0"/>
        <c:ser>
          <c:idx val="0"/>
          <c:order val="0"/>
          <c:tx>
            <c:strRef>
              <c:f>Sheet1!$B$1</c:f>
              <c:strCache>
                <c:ptCount val="1"/>
                <c:pt idx="0">
                  <c:v>Series 1</c:v>
                </c:pt>
              </c:strCache>
            </c:strRef>
          </c:tx>
          <c:spPr>
            <a:solidFill>
              <a:srgbClr val="0D172C"/>
            </a:solidFill>
            <a:ln>
              <a:noFill/>
            </a:ln>
            <a:effectLst/>
          </c:spPr>
          <c:invertIfNegative val="0"/>
          <c:dPt>
            <c:idx val="1"/>
            <c:invertIfNegative val="0"/>
            <c:bubble3D val="0"/>
            <c:spPr>
              <a:solidFill>
                <a:srgbClr val="33CCCC"/>
              </a:solidFill>
              <a:ln>
                <a:noFill/>
              </a:ln>
              <a:effectLst/>
            </c:spPr>
            <c:extLst>
              <c:ext xmlns:c16="http://schemas.microsoft.com/office/drawing/2014/chart" uri="{C3380CC4-5D6E-409C-BE32-E72D297353CC}">
                <c16:uniqueId val="{00000000-698D-4405-B1F7-1842A96A8A27}"/>
              </c:ext>
            </c:extLst>
          </c:dPt>
          <c:dPt>
            <c:idx val="4"/>
            <c:invertIfNegative val="0"/>
            <c:bubble3D val="0"/>
            <c:spPr>
              <a:solidFill>
                <a:srgbClr val="33CCCC"/>
              </a:solidFill>
              <a:ln>
                <a:noFill/>
              </a:ln>
              <a:effectLst/>
            </c:spPr>
            <c:extLst>
              <c:ext xmlns:c16="http://schemas.microsoft.com/office/drawing/2014/chart" uri="{C3380CC4-5D6E-409C-BE32-E72D297353CC}">
                <c16:uniqueId val="{00000001-698D-4405-B1F7-1842A96A8A27}"/>
              </c:ext>
            </c:extLst>
          </c:dPt>
          <c:dLbls>
            <c:spPr>
              <a:noFill/>
              <a:ln>
                <a:noFill/>
              </a:ln>
              <a:effectLst/>
            </c:spPr>
            <c:txPr>
              <a:bodyPr rot="0" spcFirstLastPara="1" vertOverflow="ellipsis" vert="horz" wrap="square" lIns="38100" tIns="19050" rIns="38100" bIns="19050" anchor="ctr" anchorCtr="1">
                <a:spAutoFit/>
              </a:bodyPr>
              <a:lstStyle/>
              <a:p>
                <a:pPr>
                  <a:defRPr sz="2000" b="0" i="0" u="none" strike="noStrike" kern="1200" baseline="0">
                    <a:solidFill>
                      <a:schemeClr val="tx1">
                        <a:lumMod val="75000"/>
                        <a:lumOff val="25000"/>
                      </a:schemeClr>
                    </a:solidFill>
                    <a:latin typeface="Cera Pro Medium" panose="00000600000000000000" pitchFamily="50" charset="0"/>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During               lockdown</c:v>
                </c:pt>
                <c:pt idx="1">
                  <c:v>Post                       lockdown</c:v>
                </c:pt>
                <c:pt idx="3">
                  <c:v>During                                 lockdown</c:v>
                </c:pt>
                <c:pt idx="4">
                  <c:v>Post                               lockdown</c:v>
                </c:pt>
              </c:strCache>
            </c:strRef>
          </c:cat>
          <c:val>
            <c:numRef>
              <c:f>Sheet1!$B$2:$B$6</c:f>
              <c:numCache>
                <c:formatCode>0%</c:formatCode>
                <c:ptCount val="5"/>
                <c:pt idx="0">
                  <c:v>-0.35</c:v>
                </c:pt>
                <c:pt idx="1">
                  <c:v>0.06</c:v>
                </c:pt>
                <c:pt idx="3">
                  <c:v>-0.47</c:v>
                </c:pt>
                <c:pt idx="4">
                  <c:v>0.04</c:v>
                </c:pt>
              </c:numCache>
            </c:numRef>
          </c:val>
          <c:extLst>
            <c:ext xmlns:c16="http://schemas.microsoft.com/office/drawing/2014/chart" uri="{C3380CC4-5D6E-409C-BE32-E72D297353CC}">
              <c16:uniqueId val="{00000000-0A19-4CD3-AD9D-506B034089D4}"/>
            </c:ext>
          </c:extLst>
        </c:ser>
        <c:dLbls>
          <c:showLegendKey val="0"/>
          <c:showVal val="0"/>
          <c:showCatName val="0"/>
          <c:showSerName val="0"/>
          <c:showPercent val="0"/>
          <c:showBubbleSize val="0"/>
        </c:dLbls>
        <c:gapWidth val="33"/>
        <c:overlap val="-27"/>
        <c:axId val="505279264"/>
        <c:axId val="505275520"/>
      </c:barChart>
      <c:catAx>
        <c:axId val="50527926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800" b="0" i="0" u="none" strike="noStrike" kern="1200" baseline="0">
                <a:solidFill>
                  <a:schemeClr val="bg1">
                    <a:lumMod val="50000"/>
                  </a:schemeClr>
                </a:solidFill>
                <a:latin typeface="Cera Pro Medium" panose="00000600000000000000" pitchFamily="50" charset="0"/>
                <a:ea typeface="+mn-ea"/>
                <a:cs typeface="+mn-cs"/>
              </a:defRPr>
            </a:pPr>
            <a:endParaRPr lang="en-US"/>
          </a:p>
        </c:txPr>
        <c:crossAx val="505275520"/>
        <c:crosses val="autoZero"/>
        <c:auto val="1"/>
        <c:lblAlgn val="ctr"/>
        <c:lblOffset val="100"/>
        <c:noMultiLvlLbl val="0"/>
      </c:catAx>
      <c:valAx>
        <c:axId val="505275520"/>
        <c:scaling>
          <c:orientation val="minMax"/>
        </c:scaling>
        <c:delete val="1"/>
        <c:axPos val="l"/>
        <c:numFmt formatCode="0%" sourceLinked="1"/>
        <c:majorTickMark val="none"/>
        <c:minorTickMark val="none"/>
        <c:tickLblPos val="nextTo"/>
        <c:crossAx val="505279264"/>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091356987625742E-4"/>
          <c:y val="3.2105007835939864E-2"/>
          <c:w val="0.98671497584541068"/>
          <c:h val="0.8478656450039046"/>
        </c:manualLayout>
      </c:layout>
      <c:barChart>
        <c:barDir val="col"/>
        <c:grouping val="clustered"/>
        <c:varyColors val="0"/>
        <c:ser>
          <c:idx val="0"/>
          <c:order val="0"/>
          <c:tx>
            <c:strRef>
              <c:f>Sheet1!$B$1</c:f>
              <c:strCache>
                <c:ptCount val="1"/>
                <c:pt idx="0">
                  <c:v>Series 1</c:v>
                </c:pt>
              </c:strCache>
            </c:strRef>
          </c:tx>
          <c:spPr>
            <a:solidFill>
              <a:srgbClr val="33CCCC"/>
            </a:solidFill>
            <a:ln>
              <a:noFill/>
            </a:ln>
            <a:effectLst/>
          </c:spPr>
          <c:invertIfNegative val="0"/>
          <c:dLbls>
            <c:dLbl>
              <c:idx val="0"/>
              <c:layout/>
              <c:tx>
                <c:rich>
                  <a:bodyPr/>
                  <a:lstStyle/>
                  <a:p>
                    <a:r>
                      <a:rPr lang="en-US" smtClean="0"/>
                      <a:t>+</a:t>
                    </a:r>
                    <a:fld id="{A89C33D0-9362-4318-80D8-C704673A238D}" type="VALUE">
                      <a:rPr lang="en-US" smtClean="0"/>
                      <a:pPr/>
                      <a:t>[VALUE]</a:t>
                    </a:fld>
                    <a:endParaRPr lang="en-US" smtClean="0"/>
                  </a:p>
                </c:rich>
              </c:tx>
              <c:dLblPos val="inBase"/>
              <c:showLegendKey val="0"/>
              <c:showVal val="1"/>
              <c:showCatName val="0"/>
              <c:showSerName val="0"/>
              <c:showPercent val="0"/>
              <c:showBubbleSize val="0"/>
              <c:extLst>
                <c:ext xmlns:c15="http://schemas.microsoft.com/office/drawing/2012/chart" uri="{CE6537A1-D6FC-4f65-9D91-7224C49458BB}">
                  <c15:layout/>
                  <c15:dlblFieldTable/>
                  <c15:showDataLabelsRange val="0"/>
                </c:ext>
                <c:ext xmlns:c16="http://schemas.microsoft.com/office/drawing/2014/chart" uri="{C3380CC4-5D6E-409C-BE32-E72D297353CC}">
                  <c16:uniqueId val="{00000003-6C05-4D52-A787-8B6E2BF2596F}"/>
                </c:ext>
              </c:extLst>
            </c:dLbl>
            <c:dLbl>
              <c:idx val="1"/>
              <c:layout/>
              <c:tx>
                <c:rich>
                  <a:bodyPr/>
                  <a:lstStyle/>
                  <a:p>
                    <a:r>
                      <a:rPr lang="en-US" smtClean="0"/>
                      <a:t>+</a:t>
                    </a:r>
                    <a:fld id="{A698B669-94F2-4332-86D4-631EABC8CC7B}" type="VALUE">
                      <a:rPr lang="en-US" smtClean="0"/>
                      <a:pPr/>
                      <a:t>[VALUE]</a:t>
                    </a:fld>
                    <a:endParaRPr lang="en-US" smtClean="0"/>
                  </a:p>
                </c:rich>
              </c:tx>
              <c:dLblPos val="inBase"/>
              <c:showLegendKey val="0"/>
              <c:showVal val="1"/>
              <c:showCatName val="0"/>
              <c:showSerName val="0"/>
              <c:showPercent val="0"/>
              <c:showBubbleSize val="0"/>
              <c:extLst>
                <c:ext xmlns:c15="http://schemas.microsoft.com/office/drawing/2012/chart" uri="{CE6537A1-D6FC-4f65-9D91-7224C49458BB}">
                  <c15:layout/>
                  <c15:dlblFieldTable/>
                  <c15:showDataLabelsRange val="0"/>
                </c:ext>
                <c:ext xmlns:c16="http://schemas.microsoft.com/office/drawing/2014/chart" uri="{C3380CC4-5D6E-409C-BE32-E72D297353CC}">
                  <c16:uniqueId val="{00000004-6C05-4D52-A787-8B6E2BF2596F}"/>
                </c:ext>
              </c:extLst>
            </c:dLbl>
            <c:dLbl>
              <c:idx val="2"/>
              <c:tx>
                <c:rich>
                  <a:bodyPr/>
                  <a:lstStyle/>
                  <a:p>
                    <a:r>
                      <a:rPr lang="en-US" smtClean="0"/>
                      <a:t>+</a:t>
                    </a:r>
                    <a:fld id="{B3974C2C-1F00-4C8B-854D-81EC1751A7C8}" type="VALUE">
                      <a:rPr lang="en-US" smtClean="0"/>
                      <a:pPr/>
                      <a:t>[VALUE]</a:t>
                    </a:fld>
                    <a:endParaRPr lang="en-US" smtClean="0"/>
                  </a:p>
                </c:rich>
              </c:tx>
              <c:dLblPos val="inBase"/>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5-6C05-4D52-A787-8B6E2BF2596F}"/>
                </c:ext>
              </c:extLst>
            </c:dLbl>
            <c:spPr>
              <a:noFill/>
              <a:ln>
                <a:noFill/>
              </a:ln>
              <a:effectLst/>
            </c:spPr>
            <c:txPr>
              <a:bodyPr rot="0" spcFirstLastPara="1" vertOverflow="ellipsis" vert="horz" wrap="square" lIns="38100" tIns="19050" rIns="38100" bIns="19050" anchor="ctr" anchorCtr="1">
                <a:spAutoFit/>
              </a:bodyPr>
              <a:lstStyle/>
              <a:p>
                <a:pPr>
                  <a:defRPr sz="3200" b="0" i="0" u="none" strike="noStrike" kern="1200" baseline="0">
                    <a:solidFill>
                      <a:schemeClr val="bg1"/>
                    </a:solidFill>
                    <a:latin typeface="Cera Pro Medium" panose="00000600000000000000" pitchFamily="50" charset="0"/>
                    <a:ea typeface="+mn-ea"/>
                    <a:cs typeface="+mn-cs"/>
                  </a:defRPr>
                </a:pPr>
                <a:endParaRPr lang="en-US"/>
              </a:p>
            </c:txPr>
            <c:dLblPos val="inBase"/>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Online brand browsing</c:v>
                </c:pt>
                <c:pt idx="1">
                  <c:v>Purchase intent in-store</c:v>
                </c:pt>
              </c:strCache>
            </c:strRef>
          </c:cat>
          <c:val>
            <c:numRef>
              <c:f>Sheet1!$B$2:$B$3</c:f>
              <c:numCache>
                <c:formatCode>0%</c:formatCode>
                <c:ptCount val="2"/>
                <c:pt idx="0">
                  <c:v>0.52</c:v>
                </c:pt>
                <c:pt idx="1">
                  <c:v>0.3</c:v>
                </c:pt>
              </c:numCache>
            </c:numRef>
          </c:val>
          <c:extLst>
            <c:ext xmlns:c16="http://schemas.microsoft.com/office/drawing/2014/chart" uri="{C3380CC4-5D6E-409C-BE32-E72D297353CC}">
              <c16:uniqueId val="{00000000-6C05-4D52-A787-8B6E2BF2596F}"/>
            </c:ext>
          </c:extLst>
        </c:ser>
        <c:dLbls>
          <c:showLegendKey val="0"/>
          <c:showVal val="0"/>
          <c:showCatName val="0"/>
          <c:showSerName val="0"/>
          <c:showPercent val="0"/>
          <c:showBubbleSize val="0"/>
        </c:dLbls>
        <c:gapWidth val="219"/>
        <c:overlap val="-27"/>
        <c:axId val="2138874335"/>
        <c:axId val="2138884319"/>
      </c:barChart>
      <c:catAx>
        <c:axId val="2138874335"/>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2000" b="0" i="0" u="none" strike="noStrike" kern="1200" baseline="0">
                <a:solidFill>
                  <a:schemeClr val="tx1">
                    <a:lumMod val="95000"/>
                    <a:lumOff val="5000"/>
                  </a:schemeClr>
                </a:solidFill>
                <a:latin typeface="Cera Pro" panose="00000500000000000000" pitchFamily="50" charset="0"/>
                <a:ea typeface="+mn-ea"/>
                <a:cs typeface="+mn-cs"/>
              </a:defRPr>
            </a:pPr>
            <a:endParaRPr lang="en-US"/>
          </a:p>
        </c:txPr>
        <c:crossAx val="2138884319"/>
        <c:crosses val="autoZero"/>
        <c:auto val="1"/>
        <c:lblAlgn val="ctr"/>
        <c:lblOffset val="100"/>
        <c:noMultiLvlLbl val="0"/>
      </c:catAx>
      <c:valAx>
        <c:axId val="2138884319"/>
        <c:scaling>
          <c:orientation val="minMax"/>
        </c:scaling>
        <c:delete val="1"/>
        <c:axPos val="l"/>
        <c:numFmt formatCode="0%" sourceLinked="1"/>
        <c:majorTickMark val="none"/>
        <c:minorTickMark val="none"/>
        <c:tickLblPos val="nextTo"/>
        <c:crossAx val="2138874335"/>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0527511506713837"/>
          <c:y val="2.6267782461394634E-2"/>
          <c:w val="0.57540121343527706"/>
          <c:h val="0.85855109393938145"/>
        </c:manualLayout>
      </c:layout>
      <c:barChart>
        <c:barDir val="bar"/>
        <c:grouping val="clustered"/>
        <c:varyColors val="0"/>
        <c:ser>
          <c:idx val="0"/>
          <c:order val="0"/>
          <c:tx>
            <c:strRef>
              <c:f>Sheet1!$B$1</c:f>
              <c:strCache>
                <c:ptCount val="1"/>
                <c:pt idx="0">
                  <c:v>Series 1</c:v>
                </c:pt>
              </c:strCache>
            </c:strRef>
          </c:tx>
          <c:spPr>
            <a:solidFill>
              <a:srgbClr val="0D172C"/>
            </a:solidFill>
            <a:ln>
              <a:noFill/>
            </a:ln>
            <a:effectLst/>
          </c:spPr>
          <c:invertIfNegative val="0"/>
          <c:dLbls>
            <c:dLbl>
              <c:idx val="0"/>
              <c:layout>
                <c:manualLayout>
                  <c:x val="-7.3671497584541057E-2"/>
                  <c:y val="-2.9186424957105147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5B34-46CF-8C7A-0EFFA029D521}"/>
                </c:ext>
              </c:extLst>
            </c:dLbl>
            <c:dLbl>
              <c:idx val="1"/>
              <c:layout>
                <c:manualLayout>
                  <c:x val="-8.5748792270531407E-2"/>
                  <c:y val="2.9186424957104882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5B34-46CF-8C7A-0EFFA029D521}"/>
                </c:ext>
              </c:extLst>
            </c:dLbl>
            <c:dLbl>
              <c:idx val="2"/>
              <c:layout>
                <c:manualLayout>
                  <c:x val="-7.6086956521739135E-2"/>
                  <c:y val="-5.8372849914210293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5B34-46CF-8C7A-0EFFA029D521}"/>
                </c:ext>
              </c:extLst>
            </c:dLbl>
            <c:numFmt formatCode="0%" sourceLinked="0"/>
            <c:spPr>
              <a:noFill/>
              <a:ln>
                <a:noFill/>
              </a:ln>
              <a:effectLst/>
            </c:spPr>
            <c:txPr>
              <a:bodyPr rot="0" spcFirstLastPara="1" vertOverflow="ellipsis" vert="horz" wrap="square" lIns="38100" tIns="19050" rIns="38100" bIns="19050" anchor="ctr" anchorCtr="1">
                <a:spAutoFit/>
              </a:bodyPr>
              <a:lstStyle/>
              <a:p>
                <a:pPr>
                  <a:defRPr sz="2400" b="0" i="0" u="none" strike="noStrike" kern="1200" baseline="0">
                    <a:solidFill>
                      <a:srgbClr val="33CCCC"/>
                    </a:solidFill>
                    <a:latin typeface="Cera Pro Medium" panose="00000600000000000000" pitchFamily="50" charset="0"/>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I am concerned about my job security</c:v>
                </c:pt>
                <c:pt idx="1">
                  <c:v>I feel uncertain about the future</c:v>
                </c:pt>
                <c:pt idx="2">
                  <c:v>I am concerned about money</c:v>
                </c:pt>
              </c:strCache>
            </c:strRef>
          </c:cat>
          <c:val>
            <c:numRef>
              <c:f>Sheet1!$B$2:$B$4</c:f>
              <c:numCache>
                <c:formatCode>0.0%</c:formatCode>
                <c:ptCount val="3"/>
                <c:pt idx="0">
                  <c:v>0.312</c:v>
                </c:pt>
                <c:pt idx="1">
                  <c:v>0.62</c:v>
                </c:pt>
                <c:pt idx="2">
                  <c:v>0.45</c:v>
                </c:pt>
              </c:numCache>
            </c:numRef>
          </c:val>
          <c:extLst>
            <c:ext xmlns:c16="http://schemas.microsoft.com/office/drawing/2014/chart" uri="{C3380CC4-5D6E-409C-BE32-E72D297353CC}">
              <c16:uniqueId val="{00000000-5B34-46CF-8C7A-0EFFA029D521}"/>
            </c:ext>
          </c:extLst>
        </c:ser>
        <c:dLbls>
          <c:showLegendKey val="0"/>
          <c:showVal val="0"/>
          <c:showCatName val="0"/>
          <c:showSerName val="0"/>
          <c:showPercent val="0"/>
          <c:showBubbleSize val="0"/>
        </c:dLbls>
        <c:gapWidth val="182"/>
        <c:axId val="1646959232"/>
        <c:axId val="1646960064"/>
      </c:barChart>
      <c:catAx>
        <c:axId val="1646959232"/>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2000" b="0" i="0" u="none" strike="noStrike" kern="1200" baseline="0">
                <a:solidFill>
                  <a:schemeClr val="tx1">
                    <a:lumMod val="65000"/>
                    <a:lumOff val="35000"/>
                  </a:schemeClr>
                </a:solidFill>
                <a:latin typeface="Cera Pro" panose="00000500000000000000" pitchFamily="50" charset="0"/>
                <a:ea typeface="+mn-ea"/>
                <a:cs typeface="+mn-cs"/>
              </a:defRPr>
            </a:pPr>
            <a:endParaRPr lang="en-US"/>
          </a:p>
        </c:txPr>
        <c:crossAx val="1646960064"/>
        <c:crosses val="autoZero"/>
        <c:auto val="1"/>
        <c:lblAlgn val="ctr"/>
        <c:lblOffset val="100"/>
        <c:noMultiLvlLbl val="0"/>
      </c:catAx>
      <c:valAx>
        <c:axId val="1646960064"/>
        <c:scaling>
          <c:orientation val="minMax"/>
        </c:scaling>
        <c:delete val="1"/>
        <c:axPos val="b"/>
        <c:numFmt formatCode="0.0%" sourceLinked="1"/>
        <c:majorTickMark val="none"/>
        <c:minorTickMark val="none"/>
        <c:tickLblPos val="nextTo"/>
        <c:crossAx val="1646959232"/>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0527511506713837"/>
          <c:y val="2.6267782461394634E-2"/>
          <c:w val="0.57540121343527706"/>
          <c:h val="0.85855109393938145"/>
        </c:manualLayout>
      </c:layout>
      <c:barChart>
        <c:barDir val="bar"/>
        <c:grouping val="clustered"/>
        <c:varyColors val="0"/>
        <c:ser>
          <c:idx val="0"/>
          <c:order val="0"/>
          <c:tx>
            <c:strRef>
              <c:f>Sheet1!$B$1</c:f>
              <c:strCache>
                <c:ptCount val="1"/>
                <c:pt idx="0">
                  <c:v>Series 1</c:v>
                </c:pt>
              </c:strCache>
            </c:strRef>
          </c:tx>
          <c:spPr>
            <a:solidFill>
              <a:srgbClr val="0D172C"/>
            </a:solidFill>
            <a:ln>
              <a:noFill/>
            </a:ln>
            <a:effectLst/>
          </c:spPr>
          <c:invertIfNegative val="0"/>
          <c:dLbls>
            <c:dLbl>
              <c:idx val="0"/>
              <c:layout>
                <c:manualLayout>
                  <c:x val="-8.5748792270531574E-2"/>
                  <c:y val="5.8372849914210293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3504-40B1-944A-4E2569E32E60}"/>
                </c:ext>
              </c:extLst>
            </c:dLbl>
            <c:dLbl>
              <c:idx val="1"/>
              <c:layout>
                <c:manualLayout>
                  <c:x val="-9.2995169082125601E-2"/>
                  <c:y val="-2.9186424957105147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3504-40B1-944A-4E2569E32E60}"/>
                </c:ext>
              </c:extLst>
            </c:dLbl>
            <c:dLbl>
              <c:idx val="2"/>
              <c:layout>
                <c:manualLayout>
                  <c:x val="-8.5748792270531407E-2"/>
                  <c:y val="2.9186424957104882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3504-40B1-944A-4E2569E32E60}"/>
                </c:ext>
              </c:extLst>
            </c:dLbl>
            <c:spPr>
              <a:noFill/>
              <a:ln>
                <a:noFill/>
              </a:ln>
              <a:effectLst/>
            </c:spPr>
            <c:txPr>
              <a:bodyPr rot="0" spcFirstLastPara="1" vertOverflow="ellipsis" vert="horz" wrap="square" lIns="38100" tIns="19050" rIns="38100" bIns="19050" anchor="ctr" anchorCtr="1">
                <a:spAutoFit/>
              </a:bodyPr>
              <a:lstStyle/>
              <a:p>
                <a:pPr>
                  <a:defRPr sz="2400" b="0" i="0" u="none" strike="noStrike" kern="1200" baseline="0">
                    <a:solidFill>
                      <a:srgbClr val="33CCCC"/>
                    </a:solidFill>
                    <a:latin typeface="Cera Pro Medium" panose="00000600000000000000" pitchFamily="50" charset="0"/>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I will be spending more leisure time at home</c:v>
                </c:pt>
                <c:pt idx="1">
                  <c:v>I will be putting off major purchases for the time being</c:v>
                </c:pt>
                <c:pt idx="2">
                  <c:v>I will consider switching from premium to budget brands</c:v>
                </c:pt>
              </c:strCache>
            </c:strRef>
          </c:cat>
          <c:val>
            <c:numRef>
              <c:f>Sheet1!$B$2:$B$4</c:f>
              <c:numCache>
                <c:formatCode>0%</c:formatCode>
                <c:ptCount val="3"/>
                <c:pt idx="0">
                  <c:v>0.65</c:v>
                </c:pt>
                <c:pt idx="1">
                  <c:v>0.51</c:v>
                </c:pt>
                <c:pt idx="2">
                  <c:v>0.37</c:v>
                </c:pt>
              </c:numCache>
            </c:numRef>
          </c:val>
          <c:extLst>
            <c:ext xmlns:c16="http://schemas.microsoft.com/office/drawing/2014/chart" uri="{C3380CC4-5D6E-409C-BE32-E72D297353CC}">
              <c16:uniqueId val="{00000003-3504-40B1-944A-4E2569E32E60}"/>
            </c:ext>
          </c:extLst>
        </c:ser>
        <c:dLbls>
          <c:showLegendKey val="0"/>
          <c:showVal val="0"/>
          <c:showCatName val="0"/>
          <c:showSerName val="0"/>
          <c:showPercent val="0"/>
          <c:showBubbleSize val="0"/>
        </c:dLbls>
        <c:gapWidth val="182"/>
        <c:axId val="1646959232"/>
        <c:axId val="1646960064"/>
      </c:barChart>
      <c:catAx>
        <c:axId val="1646959232"/>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2000" b="0" i="0" u="none" strike="noStrike" kern="1200" baseline="0">
                <a:solidFill>
                  <a:schemeClr val="tx1">
                    <a:lumMod val="65000"/>
                    <a:lumOff val="35000"/>
                  </a:schemeClr>
                </a:solidFill>
                <a:latin typeface="Cera Pro" panose="00000500000000000000" pitchFamily="50" charset="0"/>
                <a:ea typeface="+mn-ea"/>
                <a:cs typeface="+mn-cs"/>
              </a:defRPr>
            </a:pPr>
            <a:endParaRPr lang="en-US"/>
          </a:p>
        </c:txPr>
        <c:crossAx val="1646960064"/>
        <c:crosses val="autoZero"/>
        <c:auto val="1"/>
        <c:lblAlgn val="ctr"/>
        <c:lblOffset val="100"/>
        <c:noMultiLvlLbl val="0"/>
      </c:catAx>
      <c:valAx>
        <c:axId val="1646960064"/>
        <c:scaling>
          <c:orientation val="minMax"/>
        </c:scaling>
        <c:delete val="1"/>
        <c:axPos val="b"/>
        <c:numFmt formatCode="0%" sourceLinked="1"/>
        <c:majorTickMark val="none"/>
        <c:minorTickMark val="none"/>
        <c:tickLblPos val="nextTo"/>
        <c:crossAx val="1646959232"/>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6.5521151823960608E-2"/>
          <c:y val="3.0940665610192833E-2"/>
          <c:w val="0.92614563826295038"/>
          <c:h val="0.93811866877961436"/>
        </c:manualLayout>
      </c:layout>
      <c:barChart>
        <c:barDir val="col"/>
        <c:grouping val="clustered"/>
        <c:varyColors val="0"/>
        <c:ser>
          <c:idx val="0"/>
          <c:order val="0"/>
          <c:tx>
            <c:strRef>
              <c:f>Sheet1!$B$1</c:f>
              <c:strCache>
                <c:ptCount val="1"/>
                <c:pt idx="0">
                  <c:v>Intentions</c:v>
                </c:pt>
              </c:strCache>
            </c:strRef>
          </c:tx>
          <c:spPr>
            <a:solidFill>
              <a:srgbClr val="33CCCC"/>
            </a:solidFill>
            <a:ln>
              <a:noFill/>
            </a:ln>
            <a:effectLst/>
          </c:spPr>
          <c:invertIfNegative val="0"/>
          <c:dPt>
            <c:idx val="16"/>
            <c:invertIfNegative val="0"/>
            <c:bubble3D val="0"/>
            <c:spPr>
              <a:solidFill>
                <a:srgbClr val="33CCCC"/>
              </a:solidFill>
              <a:ln>
                <a:noFill/>
              </a:ln>
              <a:effectLst/>
            </c:spPr>
            <c:extLst>
              <c:ext xmlns:c16="http://schemas.microsoft.com/office/drawing/2014/chart" uri="{C3380CC4-5D6E-409C-BE32-E72D297353CC}">
                <c16:uniqueId val="{00000001-0FA6-4EEC-A94F-5DECF988C840}"/>
              </c:ext>
            </c:extLst>
          </c:dPt>
          <c:cat>
            <c:strRef>
              <c:f>Sheet1!$A$2:$A$19</c:f>
              <c:strCache>
                <c:ptCount val="18"/>
                <c:pt idx="0">
                  <c:v>Restaurants</c:v>
                </c:pt>
                <c:pt idx="1">
                  <c:v>Bars/pubs/nightclubs</c:v>
                </c:pt>
                <c:pt idx="2">
                  <c:v>Beauty treatments</c:v>
                </c:pt>
                <c:pt idx="3">
                  <c:v>Indoor entertainment events </c:v>
                </c:pt>
                <c:pt idx="4">
                  <c:v>Exercise </c:v>
                </c:pt>
                <c:pt idx="5">
                  <c:v>Outdoor entertainment </c:v>
                </c:pt>
                <c:pt idx="6">
                  <c:v>Indoor activities </c:v>
                </c:pt>
                <c:pt idx="7">
                  <c:v>Gambling </c:v>
                </c:pt>
                <c:pt idx="9">
                  <c:v>Clothes and footwear</c:v>
                </c:pt>
                <c:pt idx="10">
                  <c:v>DIY &amp; gardening products</c:v>
                </c:pt>
                <c:pt idx="11">
                  <c:v>Takeaways</c:v>
                </c:pt>
                <c:pt idx="12">
                  <c:v>Technology</c:v>
                </c:pt>
                <c:pt idx="13">
                  <c:v>Beauty and cosmetic products</c:v>
                </c:pt>
                <c:pt idx="14">
                  <c:v>Furniture</c:v>
                </c:pt>
                <c:pt idx="16">
                  <c:v>International travel</c:v>
                </c:pt>
                <c:pt idx="17">
                  <c:v>Domestic travel</c:v>
                </c:pt>
              </c:strCache>
            </c:strRef>
          </c:cat>
          <c:val>
            <c:numRef>
              <c:f>Sheet1!$B$2:$B$19</c:f>
              <c:numCache>
                <c:formatCode>0.0%</c:formatCode>
                <c:ptCount val="18"/>
                <c:pt idx="0">
                  <c:v>-6.5000000000000002E-2</c:v>
                </c:pt>
                <c:pt idx="1">
                  <c:v>-0.14699999999999996</c:v>
                </c:pt>
                <c:pt idx="2">
                  <c:v>1.6000000000000014E-2</c:v>
                </c:pt>
                <c:pt idx="3">
                  <c:v>-0.17199999999999999</c:v>
                </c:pt>
                <c:pt idx="4">
                  <c:v>4.0000000000000036E-3</c:v>
                </c:pt>
                <c:pt idx="5">
                  <c:v>-0.13399999999999998</c:v>
                </c:pt>
                <c:pt idx="6">
                  <c:v>-0.14400000000000002</c:v>
                </c:pt>
                <c:pt idx="7">
                  <c:v>1.8999999999999989E-2</c:v>
                </c:pt>
                <c:pt idx="9">
                  <c:v>0.11400000000000005</c:v>
                </c:pt>
                <c:pt idx="10">
                  <c:v>0.189</c:v>
                </c:pt>
                <c:pt idx="11">
                  <c:v>4.7999999999999987E-2</c:v>
                </c:pt>
                <c:pt idx="12">
                  <c:v>2.0000000000000018E-3</c:v>
                </c:pt>
                <c:pt idx="13">
                  <c:v>0.11099999999999999</c:v>
                </c:pt>
                <c:pt idx="14">
                  <c:v>-4.2000000000000037E-2</c:v>
                </c:pt>
                <c:pt idx="16">
                  <c:v>-0.21000000000000002</c:v>
                </c:pt>
                <c:pt idx="17">
                  <c:v>-2.8000000000000025E-2</c:v>
                </c:pt>
              </c:numCache>
            </c:numRef>
          </c:val>
          <c:extLst>
            <c:ext xmlns:c16="http://schemas.microsoft.com/office/drawing/2014/chart" uri="{C3380CC4-5D6E-409C-BE32-E72D297353CC}">
              <c16:uniqueId val="{00000002-0FA6-4EEC-A94F-5DECF988C840}"/>
            </c:ext>
          </c:extLst>
        </c:ser>
        <c:dLbls>
          <c:showLegendKey val="0"/>
          <c:showVal val="0"/>
          <c:showCatName val="0"/>
          <c:showSerName val="0"/>
          <c:showPercent val="0"/>
          <c:showBubbleSize val="0"/>
        </c:dLbls>
        <c:gapWidth val="182"/>
        <c:axId val="2076692127"/>
        <c:axId val="2076694623"/>
      </c:barChart>
      <c:catAx>
        <c:axId val="2076692127"/>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2"/>
                </a:solidFill>
                <a:latin typeface="Cera Pro" panose="00000500000000000000" pitchFamily="50" charset="0"/>
                <a:ea typeface="+mn-ea"/>
                <a:cs typeface="+mn-cs"/>
              </a:defRPr>
            </a:pPr>
            <a:endParaRPr lang="en-US"/>
          </a:p>
        </c:txPr>
        <c:crossAx val="2076694623"/>
        <c:crosses val="autoZero"/>
        <c:auto val="1"/>
        <c:lblAlgn val="ctr"/>
        <c:lblOffset val="100"/>
        <c:noMultiLvlLbl val="0"/>
      </c:catAx>
      <c:valAx>
        <c:axId val="2076694623"/>
        <c:scaling>
          <c:orientation val="minMax"/>
        </c:scaling>
        <c:delete val="0"/>
        <c:axPos val="l"/>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bg1">
                    <a:lumMod val="75000"/>
                  </a:schemeClr>
                </a:solidFill>
                <a:latin typeface="+mn-lt"/>
                <a:ea typeface="+mn-ea"/>
                <a:cs typeface="+mn-cs"/>
              </a:defRPr>
            </a:pPr>
            <a:endParaRPr lang="en-US"/>
          </a:p>
        </c:txPr>
        <c:crossAx val="2076692127"/>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1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0527511506713837"/>
          <c:y val="2.6267782461394634E-2"/>
          <c:w val="0.57540121343527706"/>
          <c:h val="0.85855109393938145"/>
        </c:manualLayout>
      </c:layout>
      <c:barChart>
        <c:barDir val="bar"/>
        <c:grouping val="clustered"/>
        <c:varyColors val="0"/>
        <c:ser>
          <c:idx val="0"/>
          <c:order val="0"/>
          <c:tx>
            <c:strRef>
              <c:f>Sheet1!$B$1</c:f>
              <c:strCache>
                <c:ptCount val="1"/>
                <c:pt idx="0">
                  <c:v>Series 1</c:v>
                </c:pt>
              </c:strCache>
            </c:strRef>
          </c:tx>
          <c:spPr>
            <a:solidFill>
              <a:srgbClr val="0D172C"/>
            </a:solidFill>
            <a:ln>
              <a:noFill/>
            </a:ln>
            <a:effectLst/>
          </c:spPr>
          <c:invertIfNegative val="0"/>
          <c:dLbls>
            <c:dLbl>
              <c:idx val="0"/>
              <c:layout>
                <c:manualLayout>
                  <c:x val="-9.9033816425120769E-2"/>
                  <c:y val="8.7559274871315436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BBD3-435B-A090-387E078CA143}"/>
                </c:ext>
              </c:extLst>
            </c:dLbl>
            <c:spPr>
              <a:noFill/>
              <a:ln>
                <a:noFill/>
              </a:ln>
              <a:effectLst/>
            </c:spPr>
            <c:txPr>
              <a:bodyPr rot="0" spcFirstLastPara="1" vertOverflow="ellipsis" vert="horz" wrap="square" lIns="38100" tIns="19050" rIns="38100" bIns="19050" anchor="ctr" anchorCtr="1">
                <a:spAutoFit/>
              </a:bodyPr>
              <a:lstStyle/>
              <a:p>
                <a:pPr>
                  <a:defRPr sz="2400" b="0" i="0" u="none" strike="noStrike" kern="1200" baseline="0">
                    <a:solidFill>
                      <a:srgbClr val="33CCCC"/>
                    </a:solidFill>
                    <a:latin typeface="Cera Pro Medium" panose="00000600000000000000" pitchFamily="50" charset="0"/>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Money may be tight but I will still try to treat myself/my family as much as possible</c:v>
                </c:pt>
              </c:strCache>
            </c:strRef>
          </c:cat>
          <c:val>
            <c:numRef>
              <c:f>Sheet1!$B$2</c:f>
              <c:numCache>
                <c:formatCode>0%</c:formatCode>
                <c:ptCount val="1"/>
                <c:pt idx="0">
                  <c:v>0.46</c:v>
                </c:pt>
              </c:numCache>
            </c:numRef>
          </c:val>
          <c:extLst>
            <c:ext xmlns:c16="http://schemas.microsoft.com/office/drawing/2014/chart" uri="{C3380CC4-5D6E-409C-BE32-E72D297353CC}">
              <c16:uniqueId val="{00000003-BBD3-435B-A090-387E078CA143}"/>
            </c:ext>
          </c:extLst>
        </c:ser>
        <c:dLbls>
          <c:showLegendKey val="0"/>
          <c:showVal val="0"/>
          <c:showCatName val="0"/>
          <c:showSerName val="0"/>
          <c:showPercent val="0"/>
          <c:showBubbleSize val="0"/>
        </c:dLbls>
        <c:gapWidth val="182"/>
        <c:axId val="1646959232"/>
        <c:axId val="1646960064"/>
      </c:barChart>
      <c:catAx>
        <c:axId val="1646959232"/>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2000" b="0" i="0" u="none" strike="noStrike" kern="1200" baseline="0">
                <a:solidFill>
                  <a:schemeClr val="tx1">
                    <a:lumMod val="65000"/>
                    <a:lumOff val="35000"/>
                  </a:schemeClr>
                </a:solidFill>
                <a:latin typeface="Cera Pro" panose="00000500000000000000" pitchFamily="50" charset="0"/>
                <a:ea typeface="+mn-ea"/>
                <a:cs typeface="+mn-cs"/>
              </a:defRPr>
            </a:pPr>
            <a:endParaRPr lang="en-US"/>
          </a:p>
        </c:txPr>
        <c:crossAx val="1646960064"/>
        <c:crosses val="autoZero"/>
        <c:auto val="1"/>
        <c:lblAlgn val="ctr"/>
        <c:lblOffset val="100"/>
        <c:noMultiLvlLbl val="0"/>
      </c:catAx>
      <c:valAx>
        <c:axId val="1646960064"/>
        <c:scaling>
          <c:orientation val="minMax"/>
        </c:scaling>
        <c:delete val="1"/>
        <c:axPos val="b"/>
        <c:numFmt formatCode="0%" sourceLinked="1"/>
        <c:majorTickMark val="none"/>
        <c:minorTickMark val="none"/>
        <c:tickLblPos val="nextTo"/>
        <c:crossAx val="1646959232"/>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1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Series 1</c:v>
                </c:pt>
              </c:strCache>
            </c:strRef>
          </c:tx>
          <c:spPr>
            <a:solidFill>
              <a:srgbClr val="33CCCC"/>
            </a:solidFill>
            <a:ln>
              <a:noFill/>
            </a:ln>
            <a:effectLst/>
          </c:spPr>
          <c:invertIfNegative val="0"/>
          <c:dPt>
            <c:idx val="1"/>
            <c:invertIfNegative val="0"/>
            <c:bubble3D val="0"/>
            <c:spPr>
              <a:solidFill>
                <a:srgbClr val="0D172C"/>
              </a:solidFill>
              <a:ln>
                <a:noFill/>
              </a:ln>
              <a:effectLst/>
            </c:spPr>
            <c:extLst>
              <c:ext xmlns:c16="http://schemas.microsoft.com/office/drawing/2014/chart" uri="{C3380CC4-5D6E-409C-BE32-E72D297353CC}">
                <c16:uniqueId val="{00000003-58CC-40E4-A908-93F66D36653E}"/>
              </c:ext>
            </c:extLst>
          </c:dPt>
          <c:dLbls>
            <c:spPr>
              <a:noFill/>
              <a:ln>
                <a:noFill/>
              </a:ln>
              <a:effectLst/>
            </c:spPr>
            <c:txPr>
              <a:bodyPr rot="0" spcFirstLastPara="1" vertOverflow="ellipsis" vert="horz" wrap="square" lIns="38100" tIns="19050" rIns="38100" bIns="19050" anchor="ctr" anchorCtr="1">
                <a:spAutoFit/>
              </a:bodyPr>
              <a:lstStyle/>
              <a:p>
                <a:pPr>
                  <a:defRPr sz="2000" b="0" i="0" u="none" strike="noStrike" kern="1200" baseline="0">
                    <a:solidFill>
                      <a:schemeClr val="tx1">
                        <a:lumMod val="75000"/>
                        <a:lumOff val="25000"/>
                      </a:schemeClr>
                    </a:solidFill>
                    <a:latin typeface="Cera Pro" panose="00000500000000000000" pitchFamily="50" charset="0"/>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Commercial radio listeners</c:v>
                </c:pt>
                <c:pt idx="1">
                  <c:v>Non-listeners</c:v>
                </c:pt>
              </c:strCache>
            </c:strRef>
          </c:cat>
          <c:val>
            <c:numRef>
              <c:f>Sheet1!$B$2:$B$3</c:f>
              <c:numCache>
                <c:formatCode>0%</c:formatCode>
                <c:ptCount val="2"/>
                <c:pt idx="0">
                  <c:v>0.3</c:v>
                </c:pt>
                <c:pt idx="1">
                  <c:v>0.24</c:v>
                </c:pt>
              </c:numCache>
            </c:numRef>
          </c:val>
          <c:extLst>
            <c:ext xmlns:c16="http://schemas.microsoft.com/office/drawing/2014/chart" uri="{C3380CC4-5D6E-409C-BE32-E72D297353CC}">
              <c16:uniqueId val="{00000000-58CC-40E4-A908-93F66D36653E}"/>
            </c:ext>
          </c:extLst>
        </c:ser>
        <c:dLbls>
          <c:showLegendKey val="0"/>
          <c:showVal val="0"/>
          <c:showCatName val="0"/>
          <c:showSerName val="0"/>
          <c:showPercent val="0"/>
          <c:showBubbleSize val="0"/>
        </c:dLbls>
        <c:gapWidth val="219"/>
        <c:overlap val="-27"/>
        <c:axId val="319283711"/>
        <c:axId val="319286623"/>
      </c:barChart>
      <c:catAx>
        <c:axId val="319283711"/>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800" b="0" i="0" u="none" strike="noStrike" kern="1200" baseline="0">
                <a:solidFill>
                  <a:schemeClr val="tx1">
                    <a:lumMod val="65000"/>
                    <a:lumOff val="35000"/>
                  </a:schemeClr>
                </a:solidFill>
                <a:latin typeface="Cera Pro" panose="00000500000000000000" pitchFamily="50" charset="0"/>
                <a:ea typeface="+mn-ea"/>
                <a:cs typeface="+mn-cs"/>
              </a:defRPr>
            </a:pPr>
            <a:endParaRPr lang="en-US"/>
          </a:p>
        </c:txPr>
        <c:crossAx val="319286623"/>
        <c:crosses val="autoZero"/>
        <c:auto val="1"/>
        <c:lblAlgn val="ctr"/>
        <c:lblOffset val="100"/>
        <c:noMultiLvlLbl val="0"/>
      </c:catAx>
      <c:valAx>
        <c:axId val="319286623"/>
        <c:scaling>
          <c:orientation val="minMax"/>
        </c:scaling>
        <c:delete val="1"/>
        <c:axPos val="l"/>
        <c:numFmt formatCode="0%" sourceLinked="1"/>
        <c:majorTickMark val="none"/>
        <c:minorTickMark val="none"/>
        <c:tickLblPos val="nextTo"/>
        <c:crossAx val="319283711"/>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1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1.3285024154589372E-2"/>
          <c:y val="3.2105067452815661E-2"/>
          <c:w val="0.98671497584541068"/>
          <c:h val="0.8478656450039046"/>
        </c:manualLayout>
      </c:layout>
      <c:barChart>
        <c:barDir val="col"/>
        <c:grouping val="clustered"/>
        <c:varyColors val="0"/>
        <c:ser>
          <c:idx val="0"/>
          <c:order val="0"/>
          <c:tx>
            <c:strRef>
              <c:f>Sheet1!$B$1</c:f>
              <c:strCache>
                <c:ptCount val="1"/>
                <c:pt idx="0">
                  <c:v>Series 1</c:v>
                </c:pt>
              </c:strCache>
            </c:strRef>
          </c:tx>
          <c:spPr>
            <a:solidFill>
              <a:srgbClr val="33CCCC"/>
            </a:solidFill>
            <a:ln>
              <a:noFill/>
            </a:ln>
            <a:effectLst/>
          </c:spPr>
          <c:invertIfNegative val="0"/>
          <c:dLbls>
            <c:dLbl>
              <c:idx val="0"/>
              <c:tx>
                <c:rich>
                  <a:bodyPr/>
                  <a:lstStyle/>
                  <a:p>
                    <a:r>
                      <a:rPr lang="en-US" smtClean="0"/>
                      <a:t>+</a:t>
                    </a:r>
                    <a:fld id="{A89C33D0-9362-4318-80D8-C704673A238D}" type="VALUE">
                      <a:rPr lang="en-US" smtClean="0"/>
                      <a:pPr/>
                      <a:t>[VALUE]</a:t>
                    </a:fld>
                    <a:endParaRPr lang="en-US" smtClean="0"/>
                  </a:p>
                </c:rich>
              </c:tx>
              <c:dLblPos val="inBase"/>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3-6C05-4D52-A787-8B6E2BF2596F}"/>
                </c:ext>
              </c:extLst>
            </c:dLbl>
            <c:dLbl>
              <c:idx val="1"/>
              <c:tx>
                <c:rich>
                  <a:bodyPr/>
                  <a:lstStyle/>
                  <a:p>
                    <a:r>
                      <a:rPr lang="en-US" smtClean="0"/>
                      <a:t>+</a:t>
                    </a:r>
                    <a:fld id="{A698B669-94F2-4332-86D4-631EABC8CC7B}" type="VALUE">
                      <a:rPr lang="en-US" smtClean="0"/>
                      <a:pPr/>
                      <a:t>[VALUE]</a:t>
                    </a:fld>
                    <a:endParaRPr lang="en-US" smtClean="0"/>
                  </a:p>
                </c:rich>
              </c:tx>
              <c:dLblPos val="inBase"/>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4-6C05-4D52-A787-8B6E2BF2596F}"/>
                </c:ext>
              </c:extLst>
            </c:dLbl>
            <c:dLbl>
              <c:idx val="2"/>
              <c:tx>
                <c:rich>
                  <a:bodyPr/>
                  <a:lstStyle/>
                  <a:p>
                    <a:r>
                      <a:rPr lang="en-US" smtClean="0"/>
                      <a:t>+</a:t>
                    </a:r>
                    <a:fld id="{B3974C2C-1F00-4C8B-854D-81EC1751A7C8}" type="VALUE">
                      <a:rPr lang="en-US" smtClean="0"/>
                      <a:pPr/>
                      <a:t>[VALUE]</a:t>
                    </a:fld>
                    <a:endParaRPr lang="en-US" smtClean="0"/>
                  </a:p>
                </c:rich>
              </c:tx>
              <c:dLblPos val="inBase"/>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5-6C05-4D52-A787-8B6E2BF2596F}"/>
                </c:ext>
              </c:extLst>
            </c:dLbl>
            <c:spPr>
              <a:noFill/>
              <a:ln>
                <a:noFill/>
              </a:ln>
              <a:effectLst/>
            </c:spPr>
            <c:txPr>
              <a:bodyPr rot="0" spcFirstLastPara="1" vertOverflow="ellipsis" vert="horz" wrap="square" lIns="38100" tIns="19050" rIns="38100" bIns="19050" anchor="ctr" anchorCtr="1">
                <a:spAutoFit/>
              </a:bodyPr>
              <a:lstStyle/>
              <a:p>
                <a:pPr>
                  <a:defRPr sz="3200" b="0" i="0" u="none" strike="noStrike" kern="1200" baseline="0">
                    <a:solidFill>
                      <a:schemeClr val="bg1"/>
                    </a:solidFill>
                    <a:latin typeface="Cera Pro Medium" panose="00000600000000000000" pitchFamily="50" charset="0"/>
                    <a:ea typeface="+mn-ea"/>
                    <a:cs typeface="+mn-cs"/>
                  </a:defRPr>
                </a:pPr>
                <a:endParaRPr lang="en-US"/>
              </a:p>
            </c:txPr>
            <c:dLblPos val="inBase"/>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Ad awareness</c:v>
                </c:pt>
                <c:pt idx="1">
                  <c:v>Relevance</c:v>
                </c:pt>
                <c:pt idx="2">
                  <c:v>Consideration</c:v>
                </c:pt>
              </c:strCache>
            </c:strRef>
          </c:cat>
          <c:val>
            <c:numRef>
              <c:f>Sheet1!$B$2:$B$4</c:f>
              <c:numCache>
                <c:formatCode>0%</c:formatCode>
                <c:ptCount val="3"/>
                <c:pt idx="0">
                  <c:v>0.48</c:v>
                </c:pt>
                <c:pt idx="1">
                  <c:v>0.23</c:v>
                </c:pt>
                <c:pt idx="2">
                  <c:v>0.12</c:v>
                </c:pt>
              </c:numCache>
            </c:numRef>
          </c:val>
          <c:extLst>
            <c:ext xmlns:c16="http://schemas.microsoft.com/office/drawing/2014/chart" uri="{C3380CC4-5D6E-409C-BE32-E72D297353CC}">
              <c16:uniqueId val="{00000000-6C05-4D52-A787-8B6E2BF2596F}"/>
            </c:ext>
          </c:extLst>
        </c:ser>
        <c:dLbls>
          <c:showLegendKey val="0"/>
          <c:showVal val="0"/>
          <c:showCatName val="0"/>
          <c:showSerName val="0"/>
          <c:showPercent val="0"/>
          <c:showBubbleSize val="0"/>
        </c:dLbls>
        <c:gapWidth val="219"/>
        <c:overlap val="-27"/>
        <c:axId val="2138874335"/>
        <c:axId val="2138884319"/>
      </c:barChart>
      <c:catAx>
        <c:axId val="2138874335"/>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2000" b="0" i="0" u="none" strike="noStrike" kern="1200" baseline="0">
                <a:solidFill>
                  <a:schemeClr val="tx1"/>
                </a:solidFill>
                <a:latin typeface="Cera Pro" panose="00000500000000000000" pitchFamily="50" charset="0"/>
                <a:ea typeface="+mn-ea"/>
                <a:cs typeface="+mn-cs"/>
              </a:defRPr>
            </a:pPr>
            <a:endParaRPr lang="en-US"/>
          </a:p>
        </c:txPr>
        <c:crossAx val="2138884319"/>
        <c:crosses val="autoZero"/>
        <c:auto val="1"/>
        <c:lblAlgn val="ctr"/>
        <c:lblOffset val="100"/>
        <c:noMultiLvlLbl val="0"/>
      </c:catAx>
      <c:valAx>
        <c:axId val="2138884319"/>
        <c:scaling>
          <c:orientation val="minMax"/>
        </c:scaling>
        <c:delete val="1"/>
        <c:axPos val="l"/>
        <c:numFmt formatCode="0%" sourceLinked="1"/>
        <c:majorTickMark val="none"/>
        <c:minorTickMark val="none"/>
        <c:tickLblPos val="nextTo"/>
        <c:crossAx val="2138874335"/>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1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Series 1</c:v>
                </c:pt>
              </c:strCache>
            </c:strRef>
          </c:tx>
          <c:spPr>
            <a:solidFill>
              <a:srgbClr val="0D172C"/>
            </a:solidFill>
            <a:ln>
              <a:noFill/>
            </a:ln>
            <a:effectLst/>
          </c:spPr>
          <c:invertIfNegative val="0"/>
          <c:dPt>
            <c:idx val="0"/>
            <c:invertIfNegative val="0"/>
            <c:bubble3D val="0"/>
            <c:spPr>
              <a:solidFill>
                <a:srgbClr val="0D172C"/>
              </a:solidFill>
              <a:ln>
                <a:noFill/>
              </a:ln>
              <a:effectLst/>
            </c:spPr>
            <c:extLst>
              <c:ext xmlns:c16="http://schemas.microsoft.com/office/drawing/2014/chart" uri="{C3380CC4-5D6E-409C-BE32-E72D297353CC}">
                <c16:uniqueId val="{00000004-6297-4210-9828-5A4D42A910D0}"/>
              </c:ext>
            </c:extLst>
          </c:dPt>
          <c:dPt>
            <c:idx val="1"/>
            <c:invertIfNegative val="0"/>
            <c:bubble3D val="0"/>
            <c:spPr>
              <a:solidFill>
                <a:srgbClr val="33CCCC"/>
              </a:solidFill>
              <a:ln>
                <a:noFill/>
              </a:ln>
              <a:effectLst/>
            </c:spPr>
            <c:extLst>
              <c:ext xmlns:c16="http://schemas.microsoft.com/office/drawing/2014/chart" uri="{C3380CC4-5D6E-409C-BE32-E72D297353CC}">
                <c16:uniqueId val="{00000003-C83C-4488-875F-129FBF644D88}"/>
              </c:ext>
            </c:extLst>
          </c:dPt>
          <c:dLbls>
            <c:numFmt formatCode="&quot;£&quot;#,##0.00" sourceLinked="0"/>
            <c:spPr>
              <a:noFill/>
              <a:ln>
                <a:noFill/>
              </a:ln>
              <a:effectLst/>
            </c:spPr>
            <c:txPr>
              <a:bodyPr rot="0" spcFirstLastPara="1" vertOverflow="ellipsis" vert="horz" wrap="square" lIns="38100" tIns="19050" rIns="38100" bIns="19050" anchor="ctr" anchorCtr="1">
                <a:spAutoFit/>
              </a:bodyPr>
              <a:lstStyle/>
              <a:p>
                <a:pPr>
                  <a:defRPr sz="2000" b="0" i="0" u="none" strike="noStrike" kern="1200" baseline="0">
                    <a:solidFill>
                      <a:schemeClr val="tx1">
                        <a:lumMod val="75000"/>
                        <a:lumOff val="25000"/>
                      </a:schemeClr>
                    </a:solidFill>
                    <a:latin typeface="Cera Pro" panose="00000500000000000000" pitchFamily="50" charset="0"/>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TV</c:v>
                </c:pt>
                <c:pt idx="1">
                  <c:v>Radio</c:v>
                </c:pt>
                <c:pt idx="2">
                  <c:v>Print</c:v>
                </c:pt>
                <c:pt idx="3">
                  <c:v>Online video</c:v>
                </c:pt>
                <c:pt idx="4">
                  <c:v>Online display</c:v>
                </c:pt>
              </c:strCache>
            </c:strRef>
          </c:cat>
          <c:val>
            <c:numRef>
              <c:f>Sheet1!$B$2:$B$6</c:f>
              <c:numCache>
                <c:formatCode>"£"#,##0.00_);[Red]\("£"#,##0.00\)</c:formatCode>
                <c:ptCount val="5"/>
                <c:pt idx="0">
                  <c:v>1.73</c:v>
                </c:pt>
                <c:pt idx="1">
                  <c:v>1.61</c:v>
                </c:pt>
                <c:pt idx="2">
                  <c:v>1.44</c:v>
                </c:pt>
                <c:pt idx="3" formatCode="General">
                  <c:v>1.21</c:v>
                </c:pt>
                <c:pt idx="4" formatCode="General">
                  <c:v>0.82</c:v>
                </c:pt>
              </c:numCache>
            </c:numRef>
          </c:val>
          <c:extLst>
            <c:ext xmlns:c16="http://schemas.microsoft.com/office/drawing/2014/chart" uri="{C3380CC4-5D6E-409C-BE32-E72D297353CC}">
              <c16:uniqueId val="{00000000-C83C-4488-875F-129FBF644D88}"/>
            </c:ext>
          </c:extLst>
        </c:ser>
        <c:dLbls>
          <c:showLegendKey val="0"/>
          <c:showVal val="0"/>
          <c:showCatName val="0"/>
          <c:showSerName val="0"/>
          <c:showPercent val="0"/>
          <c:showBubbleSize val="0"/>
        </c:dLbls>
        <c:gapWidth val="219"/>
        <c:overlap val="-27"/>
        <c:axId val="895574960"/>
        <c:axId val="895569136"/>
      </c:barChart>
      <c:catAx>
        <c:axId val="89557496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2000" b="0" i="0" u="none" strike="noStrike" kern="1200" baseline="0">
                <a:solidFill>
                  <a:schemeClr val="tx1"/>
                </a:solidFill>
                <a:latin typeface="Cera Pro" panose="00000500000000000000" pitchFamily="50" charset="0"/>
                <a:ea typeface="+mn-ea"/>
                <a:cs typeface="+mn-cs"/>
              </a:defRPr>
            </a:pPr>
            <a:endParaRPr lang="en-US"/>
          </a:p>
        </c:txPr>
        <c:crossAx val="895569136"/>
        <c:crosses val="autoZero"/>
        <c:auto val="1"/>
        <c:lblAlgn val="ctr"/>
        <c:lblOffset val="100"/>
        <c:noMultiLvlLbl val="0"/>
      </c:catAx>
      <c:valAx>
        <c:axId val="895569136"/>
        <c:scaling>
          <c:orientation val="minMax"/>
        </c:scaling>
        <c:delete val="1"/>
        <c:axPos val="l"/>
        <c:numFmt formatCode="&quot;£&quot;#,##0.00_);[Red]\(&quot;£&quot;#,##0.00\)" sourceLinked="1"/>
        <c:majorTickMark val="none"/>
        <c:minorTickMark val="none"/>
        <c:tickLblPos val="nextTo"/>
        <c:crossAx val="895574960"/>
        <c:crosses val="autoZero"/>
        <c:crossBetween val="between"/>
      </c:valAx>
      <c:spPr>
        <a:noFill/>
        <a:ln w="25400">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userShapes r:id="rId4"/>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3.1122236971806345E-4"/>
          <c:y val="5.7200645233616919E-2"/>
          <c:w val="0.95547224489190097"/>
          <c:h val="0.73972953041896383"/>
        </c:manualLayout>
      </c:layout>
      <c:barChart>
        <c:barDir val="col"/>
        <c:grouping val="clustered"/>
        <c:varyColors val="0"/>
        <c:ser>
          <c:idx val="0"/>
          <c:order val="0"/>
          <c:tx>
            <c:strRef>
              <c:f>Sheet1!$B$1</c:f>
              <c:strCache>
                <c:ptCount val="1"/>
                <c:pt idx="0">
                  <c:v>Column1</c:v>
                </c:pt>
              </c:strCache>
            </c:strRef>
          </c:tx>
          <c:spPr>
            <a:solidFill>
              <a:srgbClr val="0D172C"/>
            </a:solidFill>
          </c:spPr>
          <c:invertIfNegative val="0"/>
          <c:dPt>
            <c:idx val="0"/>
            <c:invertIfNegative val="0"/>
            <c:bubble3D val="0"/>
            <c:extLst>
              <c:ext xmlns:c16="http://schemas.microsoft.com/office/drawing/2014/chart" uri="{C3380CC4-5D6E-409C-BE32-E72D297353CC}">
                <c16:uniqueId val="{00000001-5780-4244-8D79-89C6CB2C51D3}"/>
              </c:ext>
            </c:extLst>
          </c:dPt>
          <c:dPt>
            <c:idx val="1"/>
            <c:invertIfNegative val="0"/>
            <c:bubble3D val="0"/>
            <c:extLst>
              <c:ext xmlns:c16="http://schemas.microsoft.com/office/drawing/2014/chart" uri="{C3380CC4-5D6E-409C-BE32-E72D297353CC}">
                <c16:uniqueId val="{00000003-5780-4244-8D79-89C6CB2C51D3}"/>
              </c:ext>
            </c:extLst>
          </c:dPt>
          <c:dPt>
            <c:idx val="2"/>
            <c:invertIfNegative val="0"/>
            <c:bubble3D val="0"/>
            <c:spPr>
              <a:solidFill>
                <a:srgbClr val="33CCCC"/>
              </a:solidFill>
            </c:spPr>
            <c:extLst>
              <c:ext xmlns:c16="http://schemas.microsoft.com/office/drawing/2014/chart" uri="{C3380CC4-5D6E-409C-BE32-E72D297353CC}">
                <c16:uniqueId val="{00000005-5780-4244-8D79-89C6CB2C51D3}"/>
              </c:ext>
            </c:extLst>
          </c:dPt>
          <c:dPt>
            <c:idx val="3"/>
            <c:invertIfNegative val="0"/>
            <c:bubble3D val="0"/>
            <c:extLst>
              <c:ext xmlns:c16="http://schemas.microsoft.com/office/drawing/2014/chart" uri="{C3380CC4-5D6E-409C-BE32-E72D297353CC}">
                <c16:uniqueId val="{00000007-5780-4244-8D79-89C6CB2C51D3}"/>
              </c:ext>
            </c:extLst>
          </c:dPt>
          <c:dLbls>
            <c:dLbl>
              <c:idx val="1"/>
              <c:layout>
                <c:manualLayout>
                  <c:x val="0"/>
                  <c:y val="7.1810767883284318E-3"/>
                </c:manualLayout>
              </c:layout>
              <c:dLblPos val="outEnd"/>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3-5780-4244-8D79-89C6CB2C51D3}"/>
                </c:ext>
              </c:extLst>
            </c:dLbl>
            <c:dLbl>
              <c:idx val="2"/>
              <c:layout>
                <c:manualLayout>
                  <c:x val="-1.4842585036032461E-3"/>
                  <c:y val="4.3247610878370084E-3"/>
                </c:manualLayout>
              </c:layout>
              <c:dLblPos val="outEnd"/>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5-5780-4244-8D79-89C6CB2C51D3}"/>
                </c:ext>
              </c:extLst>
            </c:dLbl>
            <c:spPr>
              <a:noFill/>
              <a:ln>
                <a:noFill/>
              </a:ln>
              <a:effectLst/>
            </c:spPr>
            <c:txPr>
              <a:bodyPr/>
              <a:lstStyle/>
              <a:p>
                <a:pPr>
                  <a:defRPr sz="1400" b="0">
                    <a:solidFill>
                      <a:schemeClr val="bg1">
                        <a:lumMod val="50000"/>
                      </a:schemeClr>
                    </a:solidFill>
                    <a:latin typeface="Cera Pro" panose="00000500000000000000" pitchFamily="50"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Sheet1!$A$2:$A$5</c:f>
              <c:strCache>
                <c:ptCount val="4"/>
                <c:pt idx="0">
                  <c:v> WFH</c:v>
                </c:pt>
                <c:pt idx="1">
                  <c:v>Key Workers </c:v>
                </c:pt>
                <c:pt idx="2">
                  <c:v>Newly returning to work</c:v>
                </c:pt>
                <c:pt idx="3">
                  <c:v>Furloughed </c:v>
                </c:pt>
              </c:strCache>
            </c:strRef>
          </c:cat>
          <c:val>
            <c:numRef>
              <c:f>Sheet1!$B$2:$B$5</c:f>
              <c:numCache>
                <c:formatCode>0%</c:formatCode>
                <c:ptCount val="4"/>
                <c:pt idx="0">
                  <c:v>0.12</c:v>
                </c:pt>
                <c:pt idx="1">
                  <c:v>0.17</c:v>
                </c:pt>
                <c:pt idx="2">
                  <c:v>0.21</c:v>
                </c:pt>
                <c:pt idx="3">
                  <c:v>0.08</c:v>
                </c:pt>
              </c:numCache>
            </c:numRef>
          </c:val>
          <c:extLst>
            <c:ext xmlns:c16="http://schemas.microsoft.com/office/drawing/2014/chart" uri="{C3380CC4-5D6E-409C-BE32-E72D297353CC}">
              <c16:uniqueId val="{0000000A-5780-4244-8D79-89C6CB2C51D3}"/>
            </c:ext>
          </c:extLst>
        </c:ser>
        <c:dLbls>
          <c:dLblPos val="outEnd"/>
          <c:showLegendKey val="0"/>
          <c:showVal val="1"/>
          <c:showCatName val="0"/>
          <c:showSerName val="0"/>
          <c:showPercent val="0"/>
          <c:showBubbleSize val="0"/>
        </c:dLbls>
        <c:gapWidth val="147"/>
        <c:axId val="142037760"/>
        <c:axId val="142042624"/>
      </c:barChart>
      <c:catAx>
        <c:axId val="142037760"/>
        <c:scaling>
          <c:orientation val="minMax"/>
        </c:scaling>
        <c:delete val="0"/>
        <c:axPos val="b"/>
        <c:numFmt formatCode="General" sourceLinked="0"/>
        <c:majorTickMark val="out"/>
        <c:minorTickMark val="none"/>
        <c:tickLblPos val="nextTo"/>
        <c:txPr>
          <a:bodyPr/>
          <a:lstStyle/>
          <a:p>
            <a:pPr>
              <a:defRPr sz="1400" b="0">
                <a:solidFill>
                  <a:schemeClr val="bg1">
                    <a:lumMod val="50000"/>
                  </a:schemeClr>
                </a:solidFill>
                <a:latin typeface="Cera Pro" panose="00000500000000000000" pitchFamily="50" charset="0"/>
              </a:defRPr>
            </a:pPr>
            <a:endParaRPr lang="en-US"/>
          </a:p>
        </c:txPr>
        <c:crossAx val="142042624"/>
        <c:crosses val="autoZero"/>
        <c:auto val="1"/>
        <c:lblAlgn val="ctr"/>
        <c:lblOffset val="100"/>
        <c:noMultiLvlLbl val="0"/>
      </c:catAx>
      <c:valAx>
        <c:axId val="142042624"/>
        <c:scaling>
          <c:orientation val="minMax"/>
        </c:scaling>
        <c:delete val="1"/>
        <c:axPos val="l"/>
        <c:numFmt formatCode="0%" sourceLinked="1"/>
        <c:majorTickMark val="out"/>
        <c:minorTickMark val="none"/>
        <c:tickLblPos val="nextTo"/>
        <c:crossAx val="142037760"/>
        <c:crosses val="autoZero"/>
        <c:crossBetween val="between"/>
      </c:valAx>
    </c:plotArea>
    <c:plotVisOnly val="1"/>
    <c:dispBlanksAs val="gap"/>
    <c:showDLblsOverMax val="0"/>
  </c:chart>
  <c:txPr>
    <a:bodyPr/>
    <a:lstStyle/>
    <a:p>
      <a:pPr>
        <a:defRPr sz="1800"/>
      </a:pPr>
      <a:endParaRPr lang="en-US"/>
    </a:p>
  </c:txPr>
  <c:externalData r:id="rId1">
    <c:autoUpdate val="0"/>
  </c:externalData>
</c:chartSpace>
</file>

<file path=ppt/charts/chart2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Series 1</c:v>
                </c:pt>
              </c:strCache>
            </c:strRef>
          </c:tx>
          <c:spPr>
            <a:solidFill>
              <a:srgbClr val="33CCCC"/>
            </a:solidFill>
            <a:ln>
              <a:noFill/>
            </a:ln>
            <a:effectLst/>
          </c:spPr>
          <c:invertIfNegative val="0"/>
          <c:dPt>
            <c:idx val="0"/>
            <c:invertIfNegative val="0"/>
            <c:bubble3D val="0"/>
            <c:spPr>
              <a:solidFill>
                <a:schemeClr val="tx1"/>
              </a:solidFill>
              <a:ln>
                <a:noFill/>
              </a:ln>
              <a:effectLst/>
            </c:spPr>
            <c:extLst>
              <c:ext xmlns:c16="http://schemas.microsoft.com/office/drawing/2014/chart" uri="{C3380CC4-5D6E-409C-BE32-E72D297353CC}">
                <c16:uniqueId val="{00000004-58CC-40E4-A908-93F66D36653E}"/>
              </c:ext>
            </c:extLst>
          </c:dPt>
          <c:dPt>
            <c:idx val="1"/>
            <c:invertIfNegative val="0"/>
            <c:bubble3D val="0"/>
            <c:spPr>
              <a:solidFill>
                <a:srgbClr val="33CCCC"/>
              </a:solidFill>
              <a:ln>
                <a:noFill/>
              </a:ln>
              <a:effectLst/>
            </c:spPr>
            <c:extLst>
              <c:ext xmlns:c16="http://schemas.microsoft.com/office/drawing/2014/chart" uri="{C3380CC4-5D6E-409C-BE32-E72D297353CC}">
                <c16:uniqueId val="{00000003-58CC-40E4-A908-93F66D36653E}"/>
              </c:ext>
            </c:extLst>
          </c:dPt>
          <c:dLbls>
            <c:spPr>
              <a:noFill/>
              <a:ln>
                <a:noFill/>
              </a:ln>
              <a:effectLst/>
            </c:spPr>
            <c:txPr>
              <a:bodyPr rot="0" spcFirstLastPara="1" vertOverflow="ellipsis" vert="horz" wrap="square" lIns="38100" tIns="19050" rIns="38100" bIns="19050" anchor="ctr" anchorCtr="1">
                <a:spAutoFit/>
              </a:bodyPr>
              <a:lstStyle/>
              <a:p>
                <a:pPr>
                  <a:defRPr sz="2400" b="0" i="0" u="none" strike="noStrike" kern="1200" baseline="0">
                    <a:solidFill>
                      <a:schemeClr val="bg1"/>
                    </a:solidFill>
                    <a:latin typeface="Cera Pro Medium" panose="00000600000000000000" pitchFamily="50" charset="0"/>
                    <a:ea typeface="+mn-ea"/>
                    <a:cs typeface="+mn-cs"/>
                  </a:defRPr>
                </a:pPr>
                <a:endParaRPr lang="en-US"/>
              </a:p>
            </c:txPr>
            <c:dLblPos val="inBase"/>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Radio not used</c:v>
                </c:pt>
                <c:pt idx="1">
                  <c:v>Radio used</c:v>
                </c:pt>
              </c:strCache>
            </c:strRef>
          </c:cat>
          <c:val>
            <c:numRef>
              <c:f>Sheet1!$B$2:$B$3</c:f>
              <c:numCache>
                <c:formatCode>0.00</c:formatCode>
                <c:ptCount val="2"/>
                <c:pt idx="0">
                  <c:v>0.02</c:v>
                </c:pt>
                <c:pt idx="1">
                  <c:v>0.08</c:v>
                </c:pt>
              </c:numCache>
            </c:numRef>
          </c:val>
          <c:extLst>
            <c:ext xmlns:c16="http://schemas.microsoft.com/office/drawing/2014/chart" uri="{C3380CC4-5D6E-409C-BE32-E72D297353CC}">
              <c16:uniqueId val="{00000000-58CC-40E4-A908-93F66D36653E}"/>
            </c:ext>
          </c:extLst>
        </c:ser>
        <c:dLbls>
          <c:showLegendKey val="0"/>
          <c:showVal val="0"/>
          <c:showCatName val="0"/>
          <c:showSerName val="0"/>
          <c:showPercent val="0"/>
          <c:showBubbleSize val="0"/>
        </c:dLbls>
        <c:gapWidth val="219"/>
        <c:overlap val="-27"/>
        <c:axId val="319283711"/>
        <c:axId val="319286623"/>
      </c:barChart>
      <c:catAx>
        <c:axId val="319283711"/>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800" b="0" i="0" u="none" strike="noStrike" kern="1200" baseline="0">
                <a:solidFill>
                  <a:schemeClr val="tx1">
                    <a:lumMod val="65000"/>
                    <a:lumOff val="35000"/>
                  </a:schemeClr>
                </a:solidFill>
                <a:latin typeface="Cera Pro" panose="00000500000000000000" pitchFamily="50" charset="0"/>
                <a:ea typeface="+mn-ea"/>
                <a:cs typeface="+mn-cs"/>
              </a:defRPr>
            </a:pPr>
            <a:endParaRPr lang="en-US"/>
          </a:p>
        </c:txPr>
        <c:crossAx val="319286623"/>
        <c:crosses val="autoZero"/>
        <c:auto val="1"/>
        <c:lblAlgn val="ctr"/>
        <c:lblOffset val="100"/>
        <c:noMultiLvlLbl val="0"/>
      </c:catAx>
      <c:valAx>
        <c:axId val="319286623"/>
        <c:scaling>
          <c:orientation val="minMax"/>
          <c:max val="8.0000000000000016E-2"/>
        </c:scaling>
        <c:delete val="0"/>
        <c:axPos val="l"/>
        <c:numFmt formatCode="0.00" sourceLinked="1"/>
        <c:majorTickMark val="out"/>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chemeClr val="tx1"/>
                </a:solidFill>
                <a:latin typeface="Cera Pro" panose="00000500000000000000" pitchFamily="50" charset="0"/>
                <a:ea typeface="+mn-ea"/>
                <a:cs typeface="+mn-cs"/>
              </a:defRPr>
            </a:pPr>
            <a:endParaRPr lang="en-US"/>
          </a:p>
        </c:txPr>
        <c:crossAx val="319283711"/>
        <c:crosses val="autoZero"/>
        <c:crossBetween val="between"/>
        <c:majorUnit val="2.0000000000000004E-2"/>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3.1122236971806345E-4"/>
          <c:y val="6.2144218432754951E-2"/>
          <c:w val="0.95547224489190097"/>
          <c:h val="0.73972953041896383"/>
        </c:manualLayout>
      </c:layout>
      <c:barChart>
        <c:barDir val="col"/>
        <c:grouping val="clustered"/>
        <c:varyColors val="0"/>
        <c:ser>
          <c:idx val="0"/>
          <c:order val="0"/>
          <c:tx>
            <c:strRef>
              <c:f>Sheet1!$B$1</c:f>
              <c:strCache>
                <c:ptCount val="1"/>
                <c:pt idx="0">
                  <c:v>Column1</c:v>
                </c:pt>
              </c:strCache>
            </c:strRef>
          </c:tx>
          <c:spPr>
            <a:solidFill>
              <a:srgbClr val="0D172C"/>
            </a:solidFill>
          </c:spPr>
          <c:invertIfNegative val="0"/>
          <c:dPt>
            <c:idx val="0"/>
            <c:invertIfNegative val="0"/>
            <c:bubble3D val="0"/>
            <c:extLst>
              <c:ext xmlns:c16="http://schemas.microsoft.com/office/drawing/2014/chart" uri="{C3380CC4-5D6E-409C-BE32-E72D297353CC}">
                <c16:uniqueId val="{00000000-DE91-4A4E-8EF9-95F83A15C5B4}"/>
              </c:ext>
            </c:extLst>
          </c:dPt>
          <c:dPt>
            <c:idx val="1"/>
            <c:invertIfNegative val="0"/>
            <c:bubble3D val="0"/>
            <c:extLst>
              <c:ext xmlns:c16="http://schemas.microsoft.com/office/drawing/2014/chart" uri="{C3380CC4-5D6E-409C-BE32-E72D297353CC}">
                <c16:uniqueId val="{00000001-DE91-4A4E-8EF9-95F83A15C5B4}"/>
              </c:ext>
            </c:extLst>
          </c:dPt>
          <c:dPt>
            <c:idx val="2"/>
            <c:invertIfNegative val="0"/>
            <c:bubble3D val="0"/>
            <c:extLst>
              <c:ext xmlns:c16="http://schemas.microsoft.com/office/drawing/2014/chart" uri="{C3380CC4-5D6E-409C-BE32-E72D297353CC}">
                <c16:uniqueId val="{00000003-DE91-4A4E-8EF9-95F83A15C5B4}"/>
              </c:ext>
            </c:extLst>
          </c:dPt>
          <c:dLbls>
            <c:dLbl>
              <c:idx val="1"/>
              <c:layout>
                <c:manualLayout>
                  <c:x val="0"/>
                  <c:y val="7.1810767883284318E-3"/>
                </c:manualLayout>
              </c:layout>
              <c:dLblPos val="outEnd"/>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1-DE91-4A4E-8EF9-95F83A15C5B4}"/>
                </c:ext>
              </c:extLst>
            </c:dLbl>
            <c:dLbl>
              <c:idx val="2"/>
              <c:layout>
                <c:manualLayout>
                  <c:x val="-1.4842585036032461E-3"/>
                  <c:y val="4.3247610878370084E-3"/>
                </c:manualLayout>
              </c:layout>
              <c:dLblPos val="outEnd"/>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3-DE91-4A4E-8EF9-95F83A15C5B4}"/>
                </c:ext>
              </c:extLst>
            </c:dLbl>
            <c:spPr>
              <a:noFill/>
              <a:ln>
                <a:noFill/>
              </a:ln>
              <a:effectLst/>
            </c:spPr>
            <c:txPr>
              <a:bodyPr/>
              <a:lstStyle/>
              <a:p>
                <a:pPr>
                  <a:defRPr sz="1400" b="0">
                    <a:solidFill>
                      <a:schemeClr val="bg1">
                        <a:lumMod val="50000"/>
                      </a:schemeClr>
                    </a:solidFill>
                    <a:latin typeface="Cera Pro" panose="00000500000000000000" pitchFamily="50"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Sheet1!$A$2:$A$4</c:f>
              <c:strCache>
                <c:ptCount val="3"/>
                <c:pt idx="0">
                  <c:v>Newly WFH</c:v>
                </c:pt>
                <c:pt idx="1">
                  <c:v>Key Workers </c:v>
                </c:pt>
                <c:pt idx="2">
                  <c:v>Furloughed </c:v>
                </c:pt>
              </c:strCache>
            </c:strRef>
          </c:cat>
          <c:val>
            <c:numRef>
              <c:f>Sheet1!$B$2:$B$4</c:f>
              <c:numCache>
                <c:formatCode>0%</c:formatCode>
                <c:ptCount val="3"/>
                <c:pt idx="0">
                  <c:v>0.21</c:v>
                </c:pt>
                <c:pt idx="1">
                  <c:v>0.13</c:v>
                </c:pt>
                <c:pt idx="2">
                  <c:v>0.17</c:v>
                </c:pt>
              </c:numCache>
            </c:numRef>
          </c:val>
          <c:extLst>
            <c:ext xmlns:c16="http://schemas.microsoft.com/office/drawing/2014/chart" uri="{C3380CC4-5D6E-409C-BE32-E72D297353CC}">
              <c16:uniqueId val="{00000005-DE91-4A4E-8EF9-95F83A15C5B4}"/>
            </c:ext>
          </c:extLst>
        </c:ser>
        <c:dLbls>
          <c:dLblPos val="outEnd"/>
          <c:showLegendKey val="0"/>
          <c:showVal val="1"/>
          <c:showCatName val="0"/>
          <c:showSerName val="0"/>
          <c:showPercent val="0"/>
          <c:showBubbleSize val="0"/>
        </c:dLbls>
        <c:gapWidth val="200"/>
        <c:axId val="142037760"/>
        <c:axId val="142042624"/>
      </c:barChart>
      <c:catAx>
        <c:axId val="142037760"/>
        <c:scaling>
          <c:orientation val="minMax"/>
        </c:scaling>
        <c:delete val="0"/>
        <c:axPos val="b"/>
        <c:numFmt formatCode="General" sourceLinked="0"/>
        <c:majorTickMark val="out"/>
        <c:minorTickMark val="none"/>
        <c:tickLblPos val="nextTo"/>
        <c:txPr>
          <a:bodyPr/>
          <a:lstStyle/>
          <a:p>
            <a:pPr>
              <a:defRPr sz="1400" b="0">
                <a:solidFill>
                  <a:schemeClr val="bg1">
                    <a:lumMod val="50000"/>
                  </a:schemeClr>
                </a:solidFill>
                <a:latin typeface="Cera Pro" panose="00000500000000000000" pitchFamily="50" charset="0"/>
              </a:defRPr>
            </a:pPr>
            <a:endParaRPr lang="en-US"/>
          </a:p>
        </c:txPr>
        <c:crossAx val="142042624"/>
        <c:crosses val="autoZero"/>
        <c:auto val="1"/>
        <c:lblAlgn val="ctr"/>
        <c:lblOffset val="100"/>
        <c:noMultiLvlLbl val="0"/>
      </c:catAx>
      <c:valAx>
        <c:axId val="142042624"/>
        <c:scaling>
          <c:orientation val="minMax"/>
        </c:scaling>
        <c:delete val="1"/>
        <c:axPos val="l"/>
        <c:numFmt formatCode="0%" sourceLinked="1"/>
        <c:majorTickMark val="out"/>
        <c:minorTickMark val="none"/>
        <c:tickLblPos val="nextTo"/>
        <c:crossAx val="142037760"/>
        <c:crosses val="autoZero"/>
        <c:crossBetween val="between"/>
      </c:valAx>
    </c:plotArea>
    <c:plotVisOnly val="1"/>
    <c:dispBlanksAs val="gap"/>
    <c:showDLblsOverMax val="0"/>
  </c:chart>
  <c:txPr>
    <a:bodyPr/>
    <a:lstStyle/>
    <a:p>
      <a:pPr>
        <a:defRPr sz="1800"/>
      </a:pPr>
      <a:endParaRPr lang="en-US"/>
    </a:p>
  </c:txPr>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
          <c:y val="0"/>
          <c:w val="1"/>
          <c:h val="0.9309863047694994"/>
        </c:manualLayout>
      </c:layout>
      <c:barChart>
        <c:barDir val="col"/>
        <c:grouping val="clustered"/>
        <c:varyColors val="0"/>
        <c:ser>
          <c:idx val="0"/>
          <c:order val="0"/>
          <c:tx>
            <c:strRef>
              <c:f>Sheet1!$B$1</c:f>
              <c:strCache>
                <c:ptCount val="1"/>
                <c:pt idx="0">
                  <c:v>Newly WFH</c:v>
                </c:pt>
              </c:strCache>
            </c:strRef>
          </c:tx>
          <c:spPr>
            <a:solidFill>
              <a:srgbClr val="33CCCC"/>
            </a:solidFill>
            <a:ln>
              <a:noFill/>
            </a:ln>
            <a:effectLst/>
          </c:spPr>
          <c:invertIfNegative val="0"/>
          <c:dLbls>
            <c:dLbl>
              <c:idx val="0"/>
              <c:layout/>
              <c:tx>
                <c:rich>
                  <a:bodyPr/>
                  <a:lstStyle/>
                  <a:p>
                    <a:r>
                      <a:rPr lang="en-US" dirty="0" smtClean="0"/>
                      <a:t>+</a:t>
                    </a:r>
                    <a:fld id="{A89C33D0-9362-4318-80D8-C704673A238D}" type="VALUE">
                      <a:rPr lang="en-US" smtClean="0"/>
                      <a:pPr/>
                      <a:t>[VALUE]</a:t>
                    </a:fld>
                    <a:endParaRPr lang="en-US" dirty="0" smtClean="0"/>
                  </a:p>
                </c:rich>
              </c:tx>
              <c:dLblPos val="inBase"/>
              <c:showLegendKey val="0"/>
              <c:showVal val="1"/>
              <c:showCatName val="0"/>
              <c:showSerName val="0"/>
              <c:showPercent val="0"/>
              <c:showBubbleSize val="0"/>
              <c:extLst>
                <c:ext xmlns:c15="http://schemas.microsoft.com/office/drawing/2012/chart" uri="{CE6537A1-D6FC-4f65-9D91-7224C49458BB}">
                  <c15:layout/>
                  <c15:dlblFieldTable/>
                  <c15:showDataLabelsRange val="0"/>
                </c:ext>
                <c:ext xmlns:c16="http://schemas.microsoft.com/office/drawing/2014/chart" uri="{C3380CC4-5D6E-409C-BE32-E72D297353CC}">
                  <c16:uniqueId val="{00000003-6C05-4D52-A787-8B6E2BF2596F}"/>
                </c:ext>
              </c:extLst>
            </c:dLbl>
            <c:dLbl>
              <c:idx val="1"/>
              <c:layout/>
              <c:tx>
                <c:rich>
                  <a:bodyPr/>
                  <a:lstStyle/>
                  <a:p>
                    <a:r>
                      <a:rPr lang="en-US" dirty="0" smtClean="0"/>
                      <a:t>+</a:t>
                    </a:r>
                    <a:fld id="{A698B669-94F2-4332-86D4-631EABC8CC7B}" type="VALUE">
                      <a:rPr lang="en-US" smtClean="0"/>
                      <a:pPr/>
                      <a:t>[VALUE]</a:t>
                    </a:fld>
                    <a:endParaRPr lang="en-US" dirty="0" smtClean="0"/>
                  </a:p>
                </c:rich>
              </c:tx>
              <c:dLblPos val="inBase"/>
              <c:showLegendKey val="0"/>
              <c:showVal val="1"/>
              <c:showCatName val="0"/>
              <c:showSerName val="0"/>
              <c:showPercent val="0"/>
              <c:showBubbleSize val="0"/>
              <c:extLst>
                <c:ext xmlns:c15="http://schemas.microsoft.com/office/drawing/2012/chart" uri="{CE6537A1-D6FC-4f65-9D91-7224C49458BB}">
                  <c15:layout/>
                  <c15:dlblFieldTable/>
                  <c15:showDataLabelsRange val="0"/>
                </c:ext>
                <c:ext xmlns:c16="http://schemas.microsoft.com/office/drawing/2014/chart" uri="{C3380CC4-5D6E-409C-BE32-E72D297353CC}">
                  <c16:uniqueId val="{00000004-6C05-4D52-A787-8B6E2BF2596F}"/>
                </c:ext>
              </c:extLst>
            </c:dLbl>
            <c:dLbl>
              <c:idx val="2"/>
              <c:layout>
                <c:manualLayout>
                  <c:x val="-3.9458704545969759E-17"/>
                  <c:y val="1.0632510274606186E-2"/>
                </c:manualLayout>
              </c:layout>
              <c:tx>
                <c:rich>
                  <a:bodyPr rot="0" spcFirstLastPara="1" vertOverflow="ellipsis" vert="horz" wrap="square" lIns="38100" tIns="19050" rIns="38100" bIns="19050" anchor="ctr" anchorCtr="1">
                    <a:spAutoFit/>
                  </a:bodyPr>
                  <a:lstStyle/>
                  <a:p>
                    <a:pPr>
                      <a:defRPr sz="1200" b="0" i="0" u="none" strike="noStrike" kern="1200" baseline="0">
                        <a:solidFill>
                          <a:schemeClr val="tx2"/>
                        </a:solidFill>
                        <a:latin typeface="Cera Pro Medium" panose="00000600000000000000" pitchFamily="50" charset="0"/>
                        <a:ea typeface="+mn-ea"/>
                        <a:cs typeface="+mn-cs"/>
                      </a:defRPr>
                    </a:pPr>
                    <a:fld id="{B3974C2C-1F00-4C8B-854D-81EC1751A7C8}" type="VALUE">
                      <a:rPr lang="en-US" smtClean="0">
                        <a:solidFill>
                          <a:schemeClr val="tx2"/>
                        </a:solidFill>
                      </a:rPr>
                      <a:pPr>
                        <a:defRPr sz="1200">
                          <a:solidFill>
                            <a:schemeClr val="tx2"/>
                          </a:solidFill>
                          <a:latin typeface="Cera Pro Medium" panose="00000600000000000000" pitchFamily="50" charset="0"/>
                        </a:defRPr>
                      </a:pPr>
                      <a:t>[VALUE]</a:t>
                    </a:fld>
                    <a:endParaRPr lang="en-GB"/>
                  </a:p>
                </c:rich>
              </c:tx>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tx2"/>
                      </a:solidFill>
                      <a:latin typeface="Cera Pro Medium" panose="00000600000000000000" pitchFamily="50" charset="0"/>
                      <a:ea typeface="+mn-ea"/>
                      <a:cs typeface="+mn-cs"/>
                    </a:defRPr>
                  </a:pPr>
                  <a:endParaRPr lang="en-US"/>
                </a:p>
              </c:txPr>
              <c:dLblPos val="outEnd"/>
              <c:showLegendKey val="0"/>
              <c:showVal val="1"/>
              <c:showCatName val="0"/>
              <c:showSerName val="0"/>
              <c:showPercent val="0"/>
              <c:showBubbleSize val="0"/>
              <c:extLst>
                <c:ext xmlns:c15="http://schemas.microsoft.com/office/drawing/2012/chart" uri="{CE6537A1-D6FC-4f65-9D91-7224C49458BB}">
                  <c15:layout/>
                  <c15:dlblFieldTable/>
                  <c15:showDataLabelsRange val="0"/>
                </c:ext>
                <c:ext xmlns:c16="http://schemas.microsoft.com/office/drawing/2014/chart" uri="{C3380CC4-5D6E-409C-BE32-E72D297353CC}">
                  <c16:uniqueId val="{00000005-6C05-4D52-A787-8B6E2BF2596F}"/>
                </c:ext>
              </c:extLst>
            </c:dLbl>
            <c:dLbl>
              <c:idx val="3"/>
              <c:layout>
                <c:manualLayout>
                  <c:x val="1.0761589193534133E-3"/>
                  <c:y val="3.2597110352054286E-3"/>
                </c:manualLayout>
              </c:layout>
              <c:tx>
                <c:rich>
                  <a:bodyPr rot="0" spcFirstLastPara="1" vertOverflow="ellipsis" vert="horz" wrap="square" lIns="38100" tIns="19050" rIns="38100" bIns="19050" anchor="ctr" anchorCtr="1">
                    <a:spAutoFit/>
                  </a:bodyPr>
                  <a:lstStyle/>
                  <a:p>
                    <a:pPr>
                      <a:defRPr sz="1200" b="0" i="0" u="none" strike="noStrike" kern="1200" baseline="0">
                        <a:solidFill>
                          <a:schemeClr val="tx2"/>
                        </a:solidFill>
                        <a:latin typeface="Cera Pro Medium" panose="00000600000000000000" pitchFamily="50" charset="0"/>
                        <a:ea typeface="+mn-ea"/>
                        <a:cs typeface="+mn-cs"/>
                      </a:defRPr>
                    </a:pPr>
                    <a:r>
                      <a:rPr lang="en-US" dirty="0" smtClean="0">
                        <a:solidFill>
                          <a:schemeClr val="tx2"/>
                        </a:solidFill>
                      </a:rPr>
                      <a:t>+</a:t>
                    </a:r>
                    <a:fld id="{7C77062F-7F2F-447E-A719-380E0CAC3EF6}" type="VALUE">
                      <a:rPr lang="en-US" smtClean="0">
                        <a:solidFill>
                          <a:schemeClr val="tx2"/>
                        </a:solidFill>
                      </a:rPr>
                      <a:pPr>
                        <a:defRPr sz="1200">
                          <a:solidFill>
                            <a:schemeClr val="tx2"/>
                          </a:solidFill>
                          <a:latin typeface="Cera Pro Medium" panose="00000600000000000000" pitchFamily="50" charset="0"/>
                        </a:defRPr>
                      </a:pPr>
                      <a:t>[VALUE]</a:t>
                    </a:fld>
                    <a:endParaRPr lang="en-US" dirty="0" smtClean="0">
                      <a:solidFill>
                        <a:schemeClr val="tx2"/>
                      </a:solidFill>
                    </a:endParaRPr>
                  </a:p>
                </c:rich>
              </c:tx>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tx2"/>
                      </a:solidFill>
                      <a:latin typeface="Cera Pro Medium" panose="00000600000000000000" pitchFamily="50" charset="0"/>
                      <a:ea typeface="+mn-ea"/>
                      <a:cs typeface="+mn-cs"/>
                    </a:defRPr>
                  </a:pPr>
                  <a:endParaRPr lang="en-US"/>
                </a:p>
              </c:txPr>
              <c:dLblPos val="outEnd"/>
              <c:showLegendKey val="0"/>
              <c:showVal val="1"/>
              <c:showCatName val="0"/>
              <c:showSerName val="0"/>
              <c:showPercent val="0"/>
              <c:showBubbleSize val="0"/>
              <c:extLst>
                <c:ext xmlns:c15="http://schemas.microsoft.com/office/drawing/2012/chart" uri="{CE6537A1-D6FC-4f65-9D91-7224C49458BB}">
                  <c15:layout/>
                  <c15:dlblFieldTable/>
                  <c15:showDataLabelsRange val="0"/>
                </c:ext>
                <c:ext xmlns:c16="http://schemas.microsoft.com/office/drawing/2014/chart" uri="{C3380CC4-5D6E-409C-BE32-E72D297353CC}">
                  <c16:uniqueId val="{00000000-D748-4C0E-B771-5E98AD195F40}"/>
                </c:ext>
              </c:extLst>
            </c:dLbl>
            <c:dLbl>
              <c:idx val="4"/>
              <c:layout>
                <c:manualLayout>
                  <c:x val="0"/>
                  <c:y val="5.3497111175970216E-3"/>
                </c:manualLayout>
              </c:layout>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tx2"/>
                      </a:solidFill>
                      <a:latin typeface="Cera Pro Medium" panose="00000600000000000000" pitchFamily="50" charset="0"/>
                      <a:ea typeface="+mn-ea"/>
                      <a:cs typeface="+mn-cs"/>
                    </a:defRPr>
                  </a:pPr>
                  <a:endParaRPr lang="en-US"/>
                </a:p>
              </c:txPr>
              <c:dLblPos val="outEnd"/>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1-D748-4C0E-B771-5E98AD195F40}"/>
                </c:ext>
              </c:extLst>
            </c:dLbl>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bg1"/>
                    </a:solidFill>
                    <a:latin typeface="Cera Pro Medium" panose="00000600000000000000" pitchFamily="50" charset="0"/>
                    <a:ea typeface="+mn-ea"/>
                    <a:cs typeface="+mn-cs"/>
                  </a:defRPr>
                </a:pPr>
                <a:endParaRPr lang="en-US"/>
              </a:p>
            </c:txPr>
            <c:dLblPos val="inBase"/>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At home</c:v>
                </c:pt>
                <c:pt idx="1">
                  <c:v>In the garden</c:v>
                </c:pt>
                <c:pt idx="2">
                  <c:v>In-car/van/lorry</c:v>
                </c:pt>
                <c:pt idx="3">
                  <c:v>At work</c:v>
                </c:pt>
                <c:pt idx="4">
                  <c:v>On public transport</c:v>
                </c:pt>
              </c:strCache>
            </c:strRef>
          </c:cat>
          <c:val>
            <c:numRef>
              <c:f>Sheet1!$B$2:$B$6</c:f>
              <c:numCache>
                <c:formatCode>0%</c:formatCode>
                <c:ptCount val="5"/>
                <c:pt idx="0">
                  <c:v>0.42300000000000004</c:v>
                </c:pt>
                <c:pt idx="1">
                  <c:v>0.53799999999999992</c:v>
                </c:pt>
                <c:pt idx="2">
                  <c:v>-0.185</c:v>
                </c:pt>
                <c:pt idx="3">
                  <c:v>4.300000000000001E-2</c:v>
                </c:pt>
                <c:pt idx="4">
                  <c:v>-9.0999999999999998E-2</c:v>
                </c:pt>
              </c:numCache>
            </c:numRef>
          </c:val>
          <c:extLst>
            <c:ext xmlns:c16="http://schemas.microsoft.com/office/drawing/2014/chart" uri="{C3380CC4-5D6E-409C-BE32-E72D297353CC}">
              <c16:uniqueId val="{00000000-6C05-4D52-A787-8B6E2BF2596F}"/>
            </c:ext>
          </c:extLst>
        </c:ser>
        <c:dLbls>
          <c:showLegendKey val="0"/>
          <c:showVal val="0"/>
          <c:showCatName val="0"/>
          <c:showSerName val="0"/>
          <c:showPercent val="0"/>
          <c:showBubbleSize val="0"/>
        </c:dLbls>
        <c:gapWidth val="219"/>
        <c:overlap val="-27"/>
        <c:axId val="2138874335"/>
        <c:axId val="2138884319"/>
      </c:barChart>
      <c:catAx>
        <c:axId val="2138874335"/>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0" i="0" u="none" strike="noStrike" kern="1200" baseline="0">
                <a:solidFill>
                  <a:schemeClr val="tx1"/>
                </a:solidFill>
                <a:latin typeface="Cera Pro" panose="00000500000000000000" pitchFamily="50" charset="0"/>
                <a:ea typeface="+mn-ea"/>
                <a:cs typeface="+mn-cs"/>
              </a:defRPr>
            </a:pPr>
            <a:endParaRPr lang="en-US"/>
          </a:p>
        </c:txPr>
        <c:crossAx val="2138884319"/>
        <c:crosses val="autoZero"/>
        <c:auto val="1"/>
        <c:lblAlgn val="ctr"/>
        <c:lblOffset val="100"/>
        <c:noMultiLvlLbl val="0"/>
      </c:catAx>
      <c:valAx>
        <c:axId val="2138884319"/>
        <c:scaling>
          <c:orientation val="minMax"/>
        </c:scaling>
        <c:delete val="1"/>
        <c:axPos val="l"/>
        <c:numFmt formatCode="0%" sourceLinked="1"/>
        <c:majorTickMark val="none"/>
        <c:minorTickMark val="none"/>
        <c:tickLblPos val="nextTo"/>
        <c:crossAx val="2138874335"/>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Intentions</c:v>
                </c:pt>
              </c:strCache>
            </c:strRef>
          </c:tx>
          <c:spPr>
            <a:solidFill>
              <a:srgbClr val="0D172C"/>
            </a:solidFill>
            <a:ln>
              <a:noFill/>
            </a:ln>
            <a:effectLst/>
          </c:spPr>
          <c:invertIfNegative val="0"/>
          <c:cat>
            <c:strRef>
              <c:f>Sheet1!$A$2:$A$19</c:f>
              <c:strCache>
                <c:ptCount val="18"/>
                <c:pt idx="0">
                  <c:v>Restaurants</c:v>
                </c:pt>
                <c:pt idx="1">
                  <c:v>Bars/pubs/nightclubs</c:v>
                </c:pt>
                <c:pt idx="2">
                  <c:v>Beauty treatments</c:v>
                </c:pt>
                <c:pt idx="3">
                  <c:v>Indoor entertainment events </c:v>
                </c:pt>
                <c:pt idx="4">
                  <c:v>Exercise </c:v>
                </c:pt>
                <c:pt idx="5">
                  <c:v>Outdoor entertainment </c:v>
                </c:pt>
                <c:pt idx="6">
                  <c:v>Indoor activities </c:v>
                </c:pt>
                <c:pt idx="7">
                  <c:v>Gambling </c:v>
                </c:pt>
                <c:pt idx="9">
                  <c:v>Clothes and footwear</c:v>
                </c:pt>
                <c:pt idx="10">
                  <c:v>DIY &amp; gardening products</c:v>
                </c:pt>
                <c:pt idx="11">
                  <c:v>Takeaways</c:v>
                </c:pt>
                <c:pt idx="12">
                  <c:v>Technology</c:v>
                </c:pt>
                <c:pt idx="13">
                  <c:v>Beauty and cosmetic products</c:v>
                </c:pt>
                <c:pt idx="14">
                  <c:v>Furniture</c:v>
                </c:pt>
                <c:pt idx="16">
                  <c:v>International travel</c:v>
                </c:pt>
                <c:pt idx="17">
                  <c:v>Domestic travel</c:v>
                </c:pt>
              </c:strCache>
            </c:strRef>
          </c:cat>
          <c:val>
            <c:numRef>
              <c:f>Sheet1!$B$2:$B$19</c:f>
              <c:numCache>
                <c:formatCode>0.0%</c:formatCode>
                <c:ptCount val="18"/>
                <c:pt idx="0">
                  <c:v>0.52600000000000002</c:v>
                </c:pt>
                <c:pt idx="1">
                  <c:v>0.35899999999999999</c:v>
                </c:pt>
                <c:pt idx="2">
                  <c:v>0.311</c:v>
                </c:pt>
                <c:pt idx="3">
                  <c:v>0.26</c:v>
                </c:pt>
                <c:pt idx="4">
                  <c:v>0.224</c:v>
                </c:pt>
                <c:pt idx="5">
                  <c:v>0.20200000000000001</c:v>
                </c:pt>
                <c:pt idx="6">
                  <c:v>0.106</c:v>
                </c:pt>
                <c:pt idx="7">
                  <c:v>5.8000000000000003E-2</c:v>
                </c:pt>
                <c:pt idx="9">
                  <c:v>0.29799999999999999</c:v>
                </c:pt>
                <c:pt idx="10">
                  <c:v>0.26500000000000001</c:v>
                </c:pt>
                <c:pt idx="11">
                  <c:v>0.24099999999999999</c:v>
                </c:pt>
                <c:pt idx="12">
                  <c:v>0.104</c:v>
                </c:pt>
                <c:pt idx="13">
                  <c:v>0.09</c:v>
                </c:pt>
                <c:pt idx="14">
                  <c:v>6.6000000000000003E-2</c:v>
                </c:pt>
                <c:pt idx="16">
                  <c:v>0.33800000000000002</c:v>
                </c:pt>
                <c:pt idx="17">
                  <c:v>0.374</c:v>
                </c:pt>
              </c:numCache>
            </c:numRef>
          </c:val>
          <c:extLst>
            <c:ext xmlns:c16="http://schemas.microsoft.com/office/drawing/2014/chart" uri="{C3380CC4-5D6E-409C-BE32-E72D297353CC}">
              <c16:uniqueId val="{00000002-0FA6-4EEC-A94F-5DECF988C840}"/>
            </c:ext>
          </c:extLst>
        </c:ser>
        <c:dLbls>
          <c:showLegendKey val="0"/>
          <c:showVal val="0"/>
          <c:showCatName val="0"/>
          <c:showSerName val="0"/>
          <c:showPercent val="0"/>
          <c:showBubbleSize val="0"/>
        </c:dLbls>
        <c:gapWidth val="264"/>
        <c:axId val="2076692127"/>
        <c:axId val="2076694623"/>
      </c:barChart>
      <c:catAx>
        <c:axId val="2076692127"/>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2"/>
                </a:solidFill>
                <a:latin typeface="Cera Pro" panose="00000500000000000000" pitchFamily="50" charset="0"/>
                <a:ea typeface="+mn-ea"/>
                <a:cs typeface="+mn-cs"/>
              </a:defRPr>
            </a:pPr>
            <a:endParaRPr lang="en-US"/>
          </a:p>
        </c:txPr>
        <c:crossAx val="2076694623"/>
        <c:crosses val="autoZero"/>
        <c:auto val="1"/>
        <c:lblAlgn val="ctr"/>
        <c:lblOffset val="100"/>
        <c:noMultiLvlLbl val="0"/>
      </c:catAx>
      <c:valAx>
        <c:axId val="2076694623"/>
        <c:scaling>
          <c:orientation val="minMax"/>
        </c:scaling>
        <c:delete val="0"/>
        <c:axPos val="l"/>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bg1">
                    <a:lumMod val="75000"/>
                  </a:schemeClr>
                </a:solidFill>
                <a:latin typeface="+mn-lt"/>
                <a:ea typeface="+mn-ea"/>
                <a:cs typeface="+mn-cs"/>
              </a:defRPr>
            </a:pPr>
            <a:endParaRPr lang="en-US"/>
          </a:p>
        </c:txPr>
        <c:crossAx val="2076692127"/>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Projected spend post-lockdown</c:v>
                </c:pt>
              </c:strCache>
            </c:strRef>
          </c:tx>
          <c:spPr>
            <a:solidFill>
              <a:srgbClr val="0D172C"/>
            </a:solidFill>
            <a:ln>
              <a:noFill/>
            </a:ln>
            <a:effectLst/>
          </c:spPr>
          <c:invertIfNegative val="0"/>
          <c:dPt>
            <c:idx val="16"/>
            <c:invertIfNegative val="0"/>
            <c:bubble3D val="0"/>
            <c:spPr>
              <a:solidFill>
                <a:srgbClr val="0D172C"/>
              </a:solidFill>
              <a:ln>
                <a:noFill/>
              </a:ln>
              <a:effectLst/>
            </c:spPr>
            <c:extLst>
              <c:ext xmlns:c16="http://schemas.microsoft.com/office/drawing/2014/chart" uri="{C3380CC4-5D6E-409C-BE32-E72D297353CC}">
                <c16:uniqueId val="{00000001-0FA6-4EEC-A94F-5DECF988C840}"/>
              </c:ext>
            </c:extLst>
          </c:dPt>
          <c:cat>
            <c:strRef>
              <c:f>Sheet1!$A$2:$A$19</c:f>
              <c:strCache>
                <c:ptCount val="18"/>
                <c:pt idx="0">
                  <c:v>Restaurants</c:v>
                </c:pt>
                <c:pt idx="1">
                  <c:v>Bars/pubs/nightclubs</c:v>
                </c:pt>
                <c:pt idx="2">
                  <c:v>Beauty treatments</c:v>
                </c:pt>
                <c:pt idx="3">
                  <c:v>Indoor entertainment events </c:v>
                </c:pt>
                <c:pt idx="4">
                  <c:v>Exercise </c:v>
                </c:pt>
                <c:pt idx="5">
                  <c:v>Outdoor entertainment </c:v>
                </c:pt>
                <c:pt idx="6">
                  <c:v>Indoor activities </c:v>
                </c:pt>
                <c:pt idx="7">
                  <c:v>Gambling </c:v>
                </c:pt>
                <c:pt idx="9">
                  <c:v>Clothes and footwear</c:v>
                </c:pt>
                <c:pt idx="10">
                  <c:v>DIY &amp; gardening products</c:v>
                </c:pt>
                <c:pt idx="11">
                  <c:v>Takeaways</c:v>
                </c:pt>
                <c:pt idx="12">
                  <c:v>Technology</c:v>
                </c:pt>
                <c:pt idx="13">
                  <c:v>Beauty and cosmetic products</c:v>
                </c:pt>
                <c:pt idx="14">
                  <c:v>Furniture</c:v>
                </c:pt>
                <c:pt idx="16">
                  <c:v>International travel</c:v>
                </c:pt>
                <c:pt idx="17">
                  <c:v>Domestic travel</c:v>
                </c:pt>
              </c:strCache>
            </c:strRef>
          </c:cat>
          <c:val>
            <c:numRef>
              <c:f>Sheet1!$B$2:$B$19</c:f>
              <c:numCache>
                <c:formatCode>0.0%</c:formatCode>
                <c:ptCount val="18"/>
                <c:pt idx="0">
                  <c:v>0.52600000000000002</c:v>
                </c:pt>
                <c:pt idx="1">
                  <c:v>0.35899999999999999</c:v>
                </c:pt>
                <c:pt idx="2">
                  <c:v>0.311</c:v>
                </c:pt>
                <c:pt idx="3">
                  <c:v>0.26</c:v>
                </c:pt>
                <c:pt idx="4">
                  <c:v>0.224</c:v>
                </c:pt>
                <c:pt idx="5">
                  <c:v>0.20200000000000001</c:v>
                </c:pt>
                <c:pt idx="6">
                  <c:v>0.106</c:v>
                </c:pt>
                <c:pt idx="7">
                  <c:v>5.8000000000000003E-2</c:v>
                </c:pt>
                <c:pt idx="9">
                  <c:v>0.29799999999999999</c:v>
                </c:pt>
                <c:pt idx="10">
                  <c:v>0.26500000000000001</c:v>
                </c:pt>
                <c:pt idx="11">
                  <c:v>0.24099999999999999</c:v>
                </c:pt>
                <c:pt idx="12">
                  <c:v>0.104</c:v>
                </c:pt>
                <c:pt idx="13">
                  <c:v>0.09</c:v>
                </c:pt>
                <c:pt idx="14">
                  <c:v>6.6000000000000003E-2</c:v>
                </c:pt>
                <c:pt idx="16">
                  <c:v>0.33800000000000002</c:v>
                </c:pt>
                <c:pt idx="17">
                  <c:v>0.374</c:v>
                </c:pt>
              </c:numCache>
            </c:numRef>
          </c:val>
          <c:extLst>
            <c:ext xmlns:c16="http://schemas.microsoft.com/office/drawing/2014/chart" uri="{C3380CC4-5D6E-409C-BE32-E72D297353CC}">
              <c16:uniqueId val="{00000002-0FA6-4EEC-A94F-5DECF988C840}"/>
            </c:ext>
          </c:extLst>
        </c:ser>
        <c:ser>
          <c:idx val="1"/>
          <c:order val="1"/>
          <c:tx>
            <c:strRef>
              <c:f>Sheet1!$C$1</c:f>
              <c:strCache>
                <c:ptCount val="1"/>
                <c:pt idx="0">
                  <c:v>Actual spend post-lockdown</c:v>
                </c:pt>
              </c:strCache>
            </c:strRef>
          </c:tx>
          <c:spPr>
            <a:solidFill>
              <a:srgbClr val="33CCCC"/>
            </a:solidFill>
            <a:ln>
              <a:noFill/>
            </a:ln>
            <a:effectLst/>
          </c:spPr>
          <c:invertIfNegative val="0"/>
          <c:cat>
            <c:strRef>
              <c:f>Sheet1!$A$2:$A$19</c:f>
              <c:strCache>
                <c:ptCount val="18"/>
                <c:pt idx="0">
                  <c:v>Restaurants</c:v>
                </c:pt>
                <c:pt idx="1">
                  <c:v>Bars/pubs/nightclubs</c:v>
                </c:pt>
                <c:pt idx="2">
                  <c:v>Beauty treatments</c:v>
                </c:pt>
                <c:pt idx="3">
                  <c:v>Indoor entertainment events </c:v>
                </c:pt>
                <c:pt idx="4">
                  <c:v>Exercise </c:v>
                </c:pt>
                <c:pt idx="5">
                  <c:v>Outdoor entertainment </c:v>
                </c:pt>
                <c:pt idx="6">
                  <c:v>Indoor activities </c:v>
                </c:pt>
                <c:pt idx="7">
                  <c:v>Gambling </c:v>
                </c:pt>
                <c:pt idx="9">
                  <c:v>Clothes and footwear</c:v>
                </c:pt>
                <c:pt idx="10">
                  <c:v>DIY &amp; gardening products</c:v>
                </c:pt>
                <c:pt idx="11">
                  <c:v>Takeaways</c:v>
                </c:pt>
                <c:pt idx="12">
                  <c:v>Technology</c:v>
                </c:pt>
                <c:pt idx="13">
                  <c:v>Beauty and cosmetic products</c:v>
                </c:pt>
                <c:pt idx="14">
                  <c:v>Furniture</c:v>
                </c:pt>
                <c:pt idx="16">
                  <c:v>International travel</c:v>
                </c:pt>
                <c:pt idx="17">
                  <c:v>Domestic travel</c:v>
                </c:pt>
              </c:strCache>
            </c:strRef>
          </c:cat>
          <c:val>
            <c:numRef>
              <c:f>Sheet1!$C$2:$C$19</c:f>
              <c:numCache>
                <c:formatCode>0.0%</c:formatCode>
                <c:ptCount val="18"/>
                <c:pt idx="0">
                  <c:v>0.36099999999999999</c:v>
                </c:pt>
                <c:pt idx="1">
                  <c:v>0.183</c:v>
                </c:pt>
                <c:pt idx="2">
                  <c:v>0.215</c:v>
                </c:pt>
                <c:pt idx="3">
                  <c:v>4.9000000000000002E-2</c:v>
                </c:pt>
                <c:pt idx="4">
                  <c:v>0.108</c:v>
                </c:pt>
                <c:pt idx="5">
                  <c:v>5.5E-2</c:v>
                </c:pt>
                <c:pt idx="6">
                  <c:v>5.5E-2</c:v>
                </c:pt>
                <c:pt idx="7">
                  <c:v>0.105</c:v>
                </c:pt>
                <c:pt idx="9">
                  <c:v>0.40200000000000002</c:v>
                </c:pt>
                <c:pt idx="10">
                  <c:v>0.34599999999999997</c:v>
                </c:pt>
                <c:pt idx="11">
                  <c:v>0.433</c:v>
                </c:pt>
                <c:pt idx="12">
                  <c:v>0.191</c:v>
                </c:pt>
                <c:pt idx="13">
                  <c:v>0.20499999999999999</c:v>
                </c:pt>
                <c:pt idx="14">
                  <c:v>0.108</c:v>
                </c:pt>
                <c:pt idx="16">
                  <c:v>5.2999999999999999E-2</c:v>
                </c:pt>
                <c:pt idx="17">
                  <c:v>0.16500000000000001</c:v>
                </c:pt>
              </c:numCache>
            </c:numRef>
          </c:val>
          <c:extLst>
            <c:ext xmlns:c16="http://schemas.microsoft.com/office/drawing/2014/chart" uri="{C3380CC4-5D6E-409C-BE32-E72D297353CC}">
              <c16:uniqueId val="{00000003-0FA6-4EEC-A94F-5DECF988C840}"/>
            </c:ext>
          </c:extLst>
        </c:ser>
        <c:dLbls>
          <c:showLegendKey val="0"/>
          <c:showVal val="0"/>
          <c:showCatName val="0"/>
          <c:showSerName val="0"/>
          <c:showPercent val="0"/>
          <c:showBubbleSize val="0"/>
        </c:dLbls>
        <c:gapWidth val="182"/>
        <c:axId val="2076692127"/>
        <c:axId val="2076694623"/>
      </c:barChart>
      <c:catAx>
        <c:axId val="2076692127"/>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2"/>
                </a:solidFill>
                <a:latin typeface="Cera Pro" panose="00000500000000000000" pitchFamily="50" charset="0"/>
                <a:ea typeface="+mn-ea"/>
                <a:cs typeface="+mn-cs"/>
              </a:defRPr>
            </a:pPr>
            <a:endParaRPr lang="en-US"/>
          </a:p>
        </c:txPr>
        <c:crossAx val="2076694623"/>
        <c:crosses val="autoZero"/>
        <c:auto val="1"/>
        <c:lblAlgn val="ctr"/>
        <c:lblOffset val="100"/>
        <c:noMultiLvlLbl val="0"/>
      </c:catAx>
      <c:valAx>
        <c:axId val="2076694623"/>
        <c:scaling>
          <c:orientation val="minMax"/>
        </c:scaling>
        <c:delete val="0"/>
        <c:axPos val="l"/>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bg1">
                    <a:lumMod val="75000"/>
                  </a:schemeClr>
                </a:solidFill>
                <a:latin typeface="+mn-lt"/>
                <a:ea typeface="+mn-ea"/>
                <a:cs typeface="+mn-cs"/>
              </a:defRPr>
            </a:pPr>
            <a:endParaRPr lang="en-US"/>
          </a:p>
        </c:txPr>
        <c:crossAx val="2076692127"/>
        <c:crosses val="autoZero"/>
        <c:crossBetween val="between"/>
      </c:valAx>
      <c:spPr>
        <a:noFill/>
        <a:ln>
          <a:noFill/>
        </a:ln>
        <a:effectLst/>
      </c:spPr>
    </c:plotArea>
    <c:legend>
      <c:legendPos val="b"/>
      <c:layout>
        <c:manualLayout>
          <c:xMode val="edge"/>
          <c:yMode val="edge"/>
          <c:x val="0.35409102489858135"/>
          <c:y val="0.91109802209324453"/>
          <c:w val="0.45372022049167249"/>
          <c:h val="5.1299563140869503E-2"/>
        </c:manualLayout>
      </c:layou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tx>
            <c:strRef>
              <c:f>Sheet1!$B$1</c:f>
              <c:strCache>
                <c:ptCount val="1"/>
                <c:pt idx="0">
                  <c:v>Series 1</c:v>
                </c:pt>
              </c:strCache>
            </c:strRef>
          </c:tx>
          <c:spPr>
            <a:solidFill>
              <a:srgbClr val="0D172C"/>
            </a:solidFill>
            <a:ln>
              <a:noFill/>
            </a:ln>
            <a:effectLst/>
          </c:spPr>
          <c:invertIfNegative val="0"/>
          <c:dLbls>
            <c:dLbl>
              <c:idx val="3"/>
              <c:layout>
                <c:manualLayout>
                  <c:x val="-6.2578549963863306E-2"/>
                  <c:y val="6.5493237565373381E-3"/>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5EAE-4411-BBFB-BE43FA6680C6}"/>
                </c:ext>
              </c:extLst>
            </c:dLbl>
            <c:spPr>
              <a:noFill/>
              <a:ln>
                <a:noFill/>
              </a:ln>
              <a:effectLst/>
            </c:spPr>
            <c:txPr>
              <a:bodyPr rot="0" spcFirstLastPara="1" vertOverflow="ellipsis" vert="horz" wrap="square" lIns="38100" tIns="19050" rIns="38100" bIns="19050" anchor="ctr" anchorCtr="1">
                <a:spAutoFit/>
              </a:bodyPr>
              <a:lstStyle/>
              <a:p>
                <a:pPr>
                  <a:defRPr sz="2000" b="0" i="0" u="none" strike="noStrike" kern="1200" baseline="0">
                    <a:solidFill>
                      <a:srgbClr val="33CCCC"/>
                    </a:solidFill>
                    <a:latin typeface="Cera Pro Medium" panose="00000600000000000000" pitchFamily="50" charset="0"/>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Sheet1!$A$2:$A$17</c:f>
              <c:strCache>
                <c:ptCount val="3"/>
                <c:pt idx="0">
                  <c:v>I am spending more time indoors due to COVID-19 fears</c:v>
                </c:pt>
                <c:pt idx="1">
                  <c:v>It feels like things will not go back to normal for a long time</c:v>
                </c:pt>
                <c:pt idx="2">
                  <c:v>I am relaxed about going out</c:v>
                </c:pt>
              </c:strCache>
            </c:strRef>
          </c:cat>
          <c:val>
            <c:numRef>
              <c:f>Sheet1!$B$2:$B$4</c:f>
              <c:numCache>
                <c:formatCode>0%</c:formatCode>
                <c:ptCount val="3"/>
                <c:pt idx="0">
                  <c:v>0.56399999999999995</c:v>
                </c:pt>
                <c:pt idx="1">
                  <c:v>0.77200000000000002</c:v>
                </c:pt>
                <c:pt idx="2">
                  <c:v>0.36</c:v>
                </c:pt>
              </c:numCache>
            </c:numRef>
          </c:val>
          <c:extLst>
            <c:ext xmlns:c16="http://schemas.microsoft.com/office/drawing/2014/chart" uri="{C3380CC4-5D6E-409C-BE32-E72D297353CC}">
              <c16:uniqueId val="{00000000-58CC-40E4-A908-93F66D36653E}"/>
            </c:ext>
          </c:extLst>
        </c:ser>
        <c:dLbls>
          <c:showLegendKey val="0"/>
          <c:showVal val="0"/>
          <c:showCatName val="0"/>
          <c:showSerName val="0"/>
          <c:showPercent val="0"/>
          <c:showBubbleSize val="0"/>
        </c:dLbls>
        <c:gapWidth val="77"/>
        <c:axId val="319283711"/>
        <c:axId val="319286623"/>
      </c:barChart>
      <c:catAx>
        <c:axId val="319283711"/>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2000" b="0" i="0" u="none" strike="noStrike" kern="1200" baseline="0">
                <a:solidFill>
                  <a:schemeClr val="tx1">
                    <a:lumMod val="65000"/>
                    <a:lumOff val="35000"/>
                  </a:schemeClr>
                </a:solidFill>
                <a:latin typeface="Cera Pro" panose="00000500000000000000" pitchFamily="50" charset="0"/>
                <a:ea typeface="+mn-ea"/>
                <a:cs typeface="+mn-cs"/>
              </a:defRPr>
            </a:pPr>
            <a:endParaRPr lang="en-US"/>
          </a:p>
        </c:txPr>
        <c:crossAx val="319286623"/>
        <c:crosses val="autoZero"/>
        <c:auto val="1"/>
        <c:lblAlgn val="ctr"/>
        <c:lblOffset val="100"/>
        <c:noMultiLvlLbl val="0"/>
      </c:catAx>
      <c:valAx>
        <c:axId val="319286623"/>
        <c:scaling>
          <c:orientation val="minMax"/>
        </c:scaling>
        <c:delete val="1"/>
        <c:axPos val="b"/>
        <c:numFmt formatCode="0%" sourceLinked="1"/>
        <c:majorTickMark val="none"/>
        <c:minorTickMark val="none"/>
        <c:tickLblPos val="nextTo"/>
        <c:crossAx val="319283711"/>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tx>
            <c:strRef>
              <c:f>Sheet1!$B$1</c:f>
              <c:strCache>
                <c:ptCount val="1"/>
                <c:pt idx="0">
                  <c:v>Series 1</c:v>
                </c:pt>
              </c:strCache>
            </c:strRef>
          </c:tx>
          <c:spPr>
            <a:solidFill>
              <a:srgbClr val="0D172C"/>
            </a:solidFill>
            <a:ln>
              <a:noFill/>
            </a:ln>
            <a:effectLst/>
          </c:spPr>
          <c:invertIfNegative val="0"/>
          <c:dLbls>
            <c:dLbl>
              <c:idx val="3"/>
              <c:layout>
                <c:manualLayout>
                  <c:x val="-6.2578549963863306E-2"/>
                  <c:y val="6.5493237565373381E-3"/>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5EAE-4411-BBFB-BE43FA6680C6}"/>
                </c:ext>
              </c:extLst>
            </c:dLbl>
            <c:spPr>
              <a:noFill/>
              <a:ln>
                <a:noFill/>
              </a:ln>
              <a:effectLst/>
            </c:spPr>
            <c:txPr>
              <a:bodyPr rot="0" spcFirstLastPara="1" vertOverflow="ellipsis" vert="horz" wrap="square" lIns="38100" tIns="19050" rIns="38100" bIns="19050" anchor="ctr" anchorCtr="1">
                <a:spAutoFit/>
              </a:bodyPr>
              <a:lstStyle/>
              <a:p>
                <a:pPr>
                  <a:defRPr sz="2000" b="0" i="0" u="none" strike="noStrike" kern="1200" baseline="0">
                    <a:solidFill>
                      <a:srgbClr val="33CCCC"/>
                    </a:solidFill>
                    <a:latin typeface="Cera Pro Medium" panose="00000600000000000000" pitchFamily="50" charset="0"/>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Sheet1!$A$2:$A$15</c:f>
              <c:strCache>
                <c:ptCount val="1"/>
                <c:pt idx="0">
                  <c:v>I am resuming my normal shopping/social activities</c:v>
                </c:pt>
              </c:strCache>
            </c:strRef>
          </c:cat>
          <c:val>
            <c:numRef>
              <c:f>Sheet1!$B$2:$B$2</c:f>
              <c:numCache>
                <c:formatCode>0%</c:formatCode>
                <c:ptCount val="1"/>
                <c:pt idx="0">
                  <c:v>0.31</c:v>
                </c:pt>
              </c:numCache>
            </c:numRef>
          </c:val>
          <c:extLst>
            <c:ext xmlns:c16="http://schemas.microsoft.com/office/drawing/2014/chart" uri="{C3380CC4-5D6E-409C-BE32-E72D297353CC}">
              <c16:uniqueId val="{00000000-58CC-40E4-A908-93F66D36653E}"/>
            </c:ext>
          </c:extLst>
        </c:ser>
        <c:dLbls>
          <c:showLegendKey val="0"/>
          <c:showVal val="0"/>
          <c:showCatName val="0"/>
          <c:showSerName val="0"/>
          <c:showPercent val="0"/>
          <c:showBubbleSize val="0"/>
        </c:dLbls>
        <c:gapWidth val="77"/>
        <c:axId val="319283711"/>
        <c:axId val="319286623"/>
      </c:barChart>
      <c:catAx>
        <c:axId val="319283711"/>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2000" b="0" i="0" u="none" strike="noStrike" kern="1200" baseline="0">
                <a:solidFill>
                  <a:schemeClr val="tx1">
                    <a:lumMod val="65000"/>
                    <a:lumOff val="35000"/>
                  </a:schemeClr>
                </a:solidFill>
                <a:latin typeface="Cera Pro" panose="00000500000000000000" pitchFamily="50" charset="0"/>
                <a:ea typeface="+mn-ea"/>
                <a:cs typeface="+mn-cs"/>
              </a:defRPr>
            </a:pPr>
            <a:endParaRPr lang="en-US"/>
          </a:p>
        </c:txPr>
        <c:crossAx val="319286623"/>
        <c:crosses val="autoZero"/>
        <c:auto val="1"/>
        <c:lblAlgn val="ctr"/>
        <c:lblOffset val="100"/>
        <c:noMultiLvlLbl val="0"/>
      </c:catAx>
      <c:valAx>
        <c:axId val="319286623"/>
        <c:scaling>
          <c:orientation val="minMax"/>
        </c:scaling>
        <c:delete val="1"/>
        <c:axPos val="b"/>
        <c:numFmt formatCode="0%" sourceLinked="1"/>
        <c:majorTickMark val="none"/>
        <c:minorTickMark val="none"/>
        <c:tickLblPos val="nextTo"/>
        <c:crossAx val="319283711"/>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2.6190088298279797E-2"/>
          <c:y val="0"/>
          <c:w val="0.97380991170172015"/>
          <c:h val="0.87168544650259383"/>
        </c:manualLayout>
      </c:layout>
      <c:barChart>
        <c:barDir val="col"/>
        <c:grouping val="clustered"/>
        <c:varyColors val="0"/>
        <c:ser>
          <c:idx val="0"/>
          <c:order val="0"/>
          <c:tx>
            <c:strRef>
              <c:f>Sheet1!$B$1</c:f>
              <c:strCache>
                <c:ptCount val="1"/>
                <c:pt idx="0">
                  <c:v>Intentions</c:v>
                </c:pt>
              </c:strCache>
            </c:strRef>
          </c:tx>
          <c:spPr>
            <a:solidFill>
              <a:srgbClr val="33CCCC"/>
            </a:solidFill>
            <a:ln>
              <a:noFill/>
            </a:ln>
            <a:effectLst/>
          </c:spPr>
          <c:invertIfNegative val="0"/>
          <c:dPt>
            <c:idx val="0"/>
            <c:invertIfNegative val="0"/>
            <c:bubble3D val="0"/>
            <c:spPr>
              <a:solidFill>
                <a:srgbClr val="0D172C"/>
              </a:solidFill>
              <a:ln>
                <a:noFill/>
              </a:ln>
              <a:effectLst/>
            </c:spPr>
            <c:extLst>
              <c:ext xmlns:c16="http://schemas.microsoft.com/office/drawing/2014/chart" uri="{C3380CC4-5D6E-409C-BE32-E72D297353CC}">
                <c16:uniqueId val="{00000000-1C92-4182-8181-810E34C6017C}"/>
              </c:ext>
            </c:extLst>
          </c:dPt>
          <c:dPt>
            <c:idx val="16"/>
            <c:invertIfNegative val="0"/>
            <c:bubble3D val="0"/>
            <c:spPr>
              <a:solidFill>
                <a:srgbClr val="33CCCC"/>
              </a:solidFill>
              <a:ln>
                <a:noFill/>
              </a:ln>
              <a:effectLst/>
            </c:spPr>
            <c:extLst>
              <c:ext xmlns:c16="http://schemas.microsoft.com/office/drawing/2014/chart" uri="{C3380CC4-5D6E-409C-BE32-E72D297353CC}">
                <c16:uniqueId val="{00000001-0FA6-4EEC-A94F-5DECF988C840}"/>
              </c:ext>
            </c:extLst>
          </c:dPt>
          <c:dLbls>
            <c:numFmt formatCode="0%" sourceLinked="0"/>
            <c:spPr>
              <a:noFill/>
              <a:ln>
                <a:noFill/>
              </a:ln>
              <a:effectLst/>
            </c:spPr>
            <c:txPr>
              <a:bodyPr rot="0" spcFirstLastPara="1" vertOverflow="ellipsis" vert="horz" wrap="square" lIns="38100" tIns="19050" rIns="38100" bIns="19050" anchor="ctr" anchorCtr="1">
                <a:spAutoFit/>
              </a:bodyPr>
              <a:lstStyle/>
              <a:p>
                <a:pPr>
                  <a:defRPr sz="1800" b="0" i="0" u="none" strike="noStrike" kern="1200" baseline="0">
                    <a:solidFill>
                      <a:schemeClr val="bg1"/>
                    </a:solidFill>
                    <a:latin typeface="Cera Pro Medium" panose="00000600000000000000" pitchFamily="50" charset="0"/>
                    <a:ea typeface="+mn-ea"/>
                    <a:cs typeface="+mn-cs"/>
                  </a:defRPr>
                </a:pPr>
                <a:endParaRPr lang="en-US"/>
              </a:p>
            </c:txPr>
            <c:dLblPos val="inBase"/>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Total</c:v>
                </c:pt>
                <c:pt idx="1">
                  <c:v> WFH</c:v>
                </c:pt>
                <c:pt idx="2">
                  <c:v>Key Workers </c:v>
                </c:pt>
                <c:pt idx="3">
                  <c:v>Newly returning to work</c:v>
                </c:pt>
                <c:pt idx="4">
                  <c:v>Furloughed </c:v>
                </c:pt>
              </c:strCache>
            </c:strRef>
          </c:cat>
          <c:val>
            <c:numRef>
              <c:f>Sheet1!$B$2:$B$6</c:f>
              <c:numCache>
                <c:formatCode>0.0%</c:formatCode>
                <c:ptCount val="5"/>
                <c:pt idx="0">
                  <c:v>0.30499999999999999</c:v>
                </c:pt>
                <c:pt idx="1">
                  <c:v>0.46400000000000002</c:v>
                </c:pt>
                <c:pt idx="2">
                  <c:v>0.30299999999999999</c:v>
                </c:pt>
                <c:pt idx="3">
                  <c:v>0.32500000000000001</c:v>
                </c:pt>
                <c:pt idx="4">
                  <c:v>0.35599999999999998</c:v>
                </c:pt>
              </c:numCache>
            </c:numRef>
          </c:val>
          <c:extLst>
            <c:ext xmlns:c16="http://schemas.microsoft.com/office/drawing/2014/chart" uri="{C3380CC4-5D6E-409C-BE32-E72D297353CC}">
              <c16:uniqueId val="{00000002-0FA6-4EEC-A94F-5DECF988C840}"/>
            </c:ext>
          </c:extLst>
        </c:ser>
        <c:dLbls>
          <c:showLegendKey val="0"/>
          <c:showVal val="0"/>
          <c:showCatName val="0"/>
          <c:showSerName val="0"/>
          <c:showPercent val="0"/>
          <c:showBubbleSize val="0"/>
        </c:dLbls>
        <c:gapWidth val="182"/>
        <c:axId val="2076692127"/>
        <c:axId val="2076694623"/>
      </c:barChart>
      <c:catAx>
        <c:axId val="2076692127"/>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2"/>
                </a:solidFill>
                <a:latin typeface="Cera Pro" panose="00000500000000000000" pitchFamily="50" charset="0"/>
                <a:ea typeface="+mn-ea"/>
                <a:cs typeface="+mn-cs"/>
              </a:defRPr>
            </a:pPr>
            <a:endParaRPr lang="en-US"/>
          </a:p>
        </c:txPr>
        <c:crossAx val="2076694623"/>
        <c:crosses val="autoZero"/>
        <c:auto val="1"/>
        <c:lblAlgn val="ctr"/>
        <c:lblOffset val="100"/>
        <c:noMultiLvlLbl val="0"/>
      </c:catAx>
      <c:valAx>
        <c:axId val="2076694623"/>
        <c:scaling>
          <c:orientation val="minMax"/>
        </c:scaling>
        <c:delete val="1"/>
        <c:axPos val="l"/>
        <c:numFmt formatCode="0.0%" sourceLinked="1"/>
        <c:majorTickMark val="none"/>
        <c:minorTickMark val="none"/>
        <c:tickLblPos val="nextTo"/>
        <c:crossAx val="2076692127"/>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0.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1.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2.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3.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drawings/_rels/drawing1.xml.rels><?xml version="1.0" encoding="UTF-8" standalone="yes"?>
<Relationships xmlns="http://schemas.openxmlformats.org/package/2006/relationships"><Relationship Id="rId1" Type="http://schemas.openxmlformats.org/officeDocument/2006/relationships/image" Target="../media/image8.png"/></Relationships>
</file>

<file path=ppt/drawings/drawing1.xml><?xml version="1.0" encoding="utf-8"?>
<c:userShapes xmlns:c="http://schemas.openxmlformats.org/drawingml/2006/chart">
  <cdr:relSizeAnchor xmlns:cdr="http://schemas.openxmlformats.org/drawingml/2006/chartDrawing">
    <cdr:from>
      <cdr:x>0.79796</cdr:x>
      <cdr:y>0.74172</cdr:y>
    </cdr:from>
    <cdr:to>
      <cdr:x>0.85337</cdr:x>
      <cdr:y>0.85011</cdr:y>
    </cdr:to>
    <cdr:pic>
      <cdr:nvPicPr>
        <cdr:cNvPr id="2" name="Picture 1"/>
        <cdr:cNvPicPr>
          <a:picLocks xmlns:a="http://schemas.openxmlformats.org/drawingml/2006/main" noChangeAspect="1"/>
        </cdr:cNvPicPr>
      </cdr:nvPicPr>
      <cdr:blipFill>
        <a:blip xmlns:a="http://schemas.openxmlformats.org/drawingml/2006/main" xmlns:r="http://schemas.openxmlformats.org/officeDocument/2006/relationships" r:embed="rId1">
          <a:extLst>
            <a:ext uri="{28A0092B-C50C-407E-A947-70E740481C1C}">
              <a14:useLocalDpi xmlns:a14="http://schemas.microsoft.com/office/drawing/2010/main" val="0"/>
            </a:ext>
          </a:extLst>
        </a:blip>
        <a:stretch xmlns:a="http://schemas.openxmlformats.org/drawingml/2006/main">
          <a:fillRect/>
        </a:stretch>
      </cdr:blipFill>
      <cdr:spPr>
        <a:xfrm xmlns:a="http://schemas.openxmlformats.org/drawingml/2006/main">
          <a:off x="8391070" y="3227491"/>
          <a:ext cx="582579" cy="471611"/>
        </a:xfrm>
        <a:prstGeom xmlns:a="http://schemas.openxmlformats.org/drawingml/2006/main" prst="rect">
          <a:avLst/>
        </a:prstGeom>
      </cdr:spPr>
    </cdr:pic>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21.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8056"/>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50443" y="0"/>
            <a:ext cx="2945659" cy="498056"/>
          </a:xfrm>
          <a:prstGeom prst="rect">
            <a:avLst/>
          </a:prstGeom>
        </p:spPr>
        <p:txBody>
          <a:bodyPr vert="horz" lIns="91440" tIns="45720" rIns="91440" bIns="45720" rtlCol="0"/>
          <a:lstStyle>
            <a:lvl1pPr algn="r">
              <a:defRPr sz="1200"/>
            </a:lvl1pPr>
          </a:lstStyle>
          <a:p>
            <a:fld id="{30CD7A32-7B22-464E-8763-AD3C516863AA}" type="datetimeFigureOut">
              <a:rPr lang="en-US" smtClean="0"/>
              <a:t>9/15/2020</a:t>
            </a:fld>
            <a:endParaRPr lang="en-US"/>
          </a:p>
        </p:txBody>
      </p:sp>
      <p:sp>
        <p:nvSpPr>
          <p:cNvPr id="4" name="Slide Image Placeholder 3"/>
          <p:cNvSpPr>
            <a:spLocks noGrp="1" noRot="1" noChangeAspect="1"/>
          </p:cNvSpPr>
          <p:nvPr>
            <p:ph type="sldImg" idx="2"/>
          </p:nvPr>
        </p:nvSpPr>
        <p:spPr>
          <a:xfrm>
            <a:off x="422275" y="1241425"/>
            <a:ext cx="5953125" cy="3349625"/>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79768" y="4777194"/>
            <a:ext cx="5438140" cy="3908614"/>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9428584"/>
            <a:ext cx="2945659" cy="498055"/>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50443" y="9428584"/>
            <a:ext cx="2945659" cy="498055"/>
          </a:xfrm>
          <a:prstGeom prst="rect">
            <a:avLst/>
          </a:prstGeom>
        </p:spPr>
        <p:txBody>
          <a:bodyPr vert="horz" lIns="91440" tIns="45720" rIns="91440" bIns="45720" rtlCol="0" anchor="b"/>
          <a:lstStyle>
            <a:lvl1pPr algn="r">
              <a:defRPr sz="1200"/>
            </a:lvl1pPr>
          </a:lstStyle>
          <a:p>
            <a:fld id="{8DABDF3E-AB13-B944-873A-86E8740C3845}" type="slidenum">
              <a:rPr lang="en-US" smtClean="0"/>
              <a:t>‹#›</a:t>
            </a:fld>
            <a:endParaRPr lang="en-US"/>
          </a:p>
        </p:txBody>
      </p:sp>
    </p:spTree>
    <p:extLst>
      <p:ext uri="{BB962C8B-B14F-4D97-AF65-F5344CB8AC3E}">
        <p14:creationId xmlns:p14="http://schemas.microsoft.com/office/powerpoint/2010/main" val="114743930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07000"/>
              </a:lnSpc>
              <a:spcAft>
                <a:spcPts val="0"/>
              </a:spcAft>
            </a:pPr>
            <a:r>
              <a:rPr lang="en-GB" sz="1200" dirty="0" smtClean="0">
                <a:effectLst/>
                <a:latin typeface="Calibri" panose="020F0502020204030204" pitchFamily="34" charset="0"/>
                <a:ea typeface="Calibri" panose="020F0502020204030204" pitchFamily="34" charset="0"/>
                <a:cs typeface="Times New Roman" panose="02020603050405020304" pitchFamily="18" charset="0"/>
              </a:rPr>
              <a:t>Good morning everyone. It’s great to be back on a stage. Especially one that isn’t being chased across the high plains by angry indigenous Americans on horseback.</a:t>
            </a:r>
          </a:p>
          <a:p>
            <a:pPr>
              <a:lnSpc>
                <a:spcPct val="107000"/>
              </a:lnSpc>
              <a:spcAft>
                <a:spcPts val="0"/>
              </a:spcAft>
            </a:pPr>
            <a:r>
              <a:rPr lang="en-GB" sz="1200" dirty="0" smtClean="0">
                <a:effectLst/>
                <a:latin typeface="Calibri" panose="020F0502020204030204" pitchFamily="34" charset="0"/>
                <a:ea typeface="Calibri" panose="020F0502020204030204" pitchFamily="34" charset="0"/>
                <a:cs typeface="Times New Roman" panose="02020603050405020304" pitchFamily="18" charset="0"/>
              </a:rPr>
              <a:t> </a:t>
            </a:r>
          </a:p>
          <a:p>
            <a:pPr>
              <a:lnSpc>
                <a:spcPct val="107000"/>
              </a:lnSpc>
              <a:spcAft>
                <a:spcPts val="0"/>
              </a:spcAft>
            </a:pPr>
            <a:r>
              <a:rPr lang="en-GB" sz="1200" dirty="0" smtClean="0">
                <a:effectLst/>
                <a:latin typeface="Calibri" panose="020F0502020204030204" pitchFamily="34" charset="0"/>
                <a:ea typeface="Calibri" panose="020F0502020204030204" pitchFamily="34" charset="0"/>
                <a:cs typeface="Times New Roman" panose="02020603050405020304" pitchFamily="18" charset="0"/>
              </a:rPr>
              <a:t>Now it may seem strange talking about the </a:t>
            </a:r>
            <a:r>
              <a:rPr lang="en-GB" sz="1200" smtClean="0">
                <a:effectLst/>
                <a:latin typeface="Calibri" panose="020F0502020204030204" pitchFamily="34" charset="0"/>
                <a:ea typeface="Calibri" panose="020F0502020204030204" pitchFamily="34" charset="0"/>
                <a:cs typeface="Times New Roman" panose="02020603050405020304" pitchFamily="18" charset="0"/>
              </a:rPr>
              <a:t>road to recovery </a:t>
            </a:r>
            <a:r>
              <a:rPr lang="en-GB" sz="1200" dirty="0" smtClean="0">
                <a:effectLst/>
                <a:latin typeface="Calibri" panose="020F0502020204030204" pitchFamily="34" charset="0"/>
                <a:ea typeface="Calibri" panose="020F0502020204030204" pitchFamily="34" charset="0"/>
                <a:cs typeface="Times New Roman" panose="02020603050405020304" pitchFamily="18" charset="0"/>
              </a:rPr>
              <a:t>when we’ve only just officially entered recession but, as the Chinese proverb states, even the longest journey starts with a single step. We may not be entirely clear about how deep this recession will be and how long it will last but research can play an important role in helping brands respond to changing attitudes and behaviour to ensure that they come out the other side in the best possible shape.</a:t>
            </a:r>
          </a:p>
          <a:p>
            <a:endParaRPr lang="en-GB" dirty="0"/>
          </a:p>
        </p:txBody>
      </p:sp>
      <p:sp>
        <p:nvSpPr>
          <p:cNvPr id="4" name="Slide Number Placeholder 3"/>
          <p:cNvSpPr>
            <a:spLocks noGrp="1"/>
          </p:cNvSpPr>
          <p:nvPr>
            <p:ph type="sldNum" sz="quarter" idx="10"/>
          </p:nvPr>
        </p:nvSpPr>
        <p:spPr/>
        <p:txBody>
          <a:bodyPr/>
          <a:lstStyle/>
          <a:p>
            <a:fld id="{8DABDF3E-AB13-B944-873A-86E8740C3845}" type="slidenum">
              <a:rPr lang="en-US" smtClean="0"/>
              <a:t>1</a:t>
            </a:fld>
            <a:endParaRPr lang="en-US" dirty="0"/>
          </a:p>
        </p:txBody>
      </p:sp>
    </p:spTree>
    <p:extLst>
      <p:ext uri="{BB962C8B-B14F-4D97-AF65-F5344CB8AC3E}">
        <p14:creationId xmlns:p14="http://schemas.microsoft.com/office/powerpoint/2010/main" val="422398276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COVID</a:t>
            </a:r>
            <a:r>
              <a:rPr lang="en-GB" baseline="0" dirty="0" smtClean="0"/>
              <a:t> concerns are inhibiting people from going out.</a:t>
            </a:r>
          </a:p>
          <a:p>
            <a:endParaRPr lang="en-GB" baseline="0" dirty="0" smtClean="0"/>
          </a:p>
          <a:p>
            <a:r>
              <a:rPr lang="en-GB" dirty="0" smtClean="0"/>
              <a:t>Only</a:t>
            </a:r>
            <a:r>
              <a:rPr lang="en-GB" baseline="0" dirty="0" smtClean="0"/>
              <a:t> 36% of listeners are relaxed about going out. 77% feel like things will not go back to normal for a long time. People are also spending more time indoors due to </a:t>
            </a:r>
            <a:r>
              <a:rPr lang="en-GB" baseline="0" dirty="0" err="1" smtClean="0"/>
              <a:t>covid</a:t>
            </a:r>
            <a:r>
              <a:rPr lang="en-GB" baseline="0" dirty="0" smtClean="0"/>
              <a:t> fears. </a:t>
            </a:r>
          </a:p>
          <a:p>
            <a:endParaRPr lang="en-GB" baseline="0" dirty="0" smtClean="0"/>
          </a:p>
          <a:p>
            <a:r>
              <a:rPr lang="en-GB" baseline="0" dirty="0" smtClean="0"/>
              <a:t>The WFH group are more likely to feel this way, with key workers more likely to be relaxed and less likely to spend more time indoors. </a:t>
            </a:r>
            <a:endParaRPr lang="en-GB" dirty="0" smtClean="0"/>
          </a:p>
          <a:p>
            <a:endParaRPr lang="en-GB" baseline="0" dirty="0" smtClean="0"/>
          </a:p>
          <a:p>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DABDF3E-AB13-B944-873A-86E8740C3845}"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98820983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But some are resuming old habits with 31% resuming their</a:t>
            </a:r>
            <a:r>
              <a:rPr lang="en-GB" baseline="0" dirty="0" smtClean="0"/>
              <a:t> normal shopping/social activities. This is driven largely by RTW and Key workers 	</a:t>
            </a:r>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DABDF3E-AB13-B944-873A-86E8740C3845}"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81851684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So let’s explore</a:t>
            </a:r>
            <a:r>
              <a:rPr lang="en-GB" baseline="0" dirty="0" smtClean="0"/>
              <a:t> some of those habits in more detail </a:t>
            </a:r>
          </a:p>
          <a:p>
            <a:endParaRPr lang="en-GB" baseline="0" dirty="0" smtClean="0"/>
          </a:p>
          <a:p>
            <a:r>
              <a:rPr lang="en-GB" baseline="0" dirty="0" smtClean="0"/>
              <a:t>31% of listeners are spending more money in their local area than they were before lockdown. This is driven largely by the WFH group who are spending more time in their local areas than ever before. </a:t>
            </a:r>
            <a:endParaRPr lang="en-GB" dirty="0" smtClean="0"/>
          </a:p>
          <a:p>
            <a:endParaRPr lang="en-GB" dirty="0"/>
          </a:p>
        </p:txBody>
      </p:sp>
      <p:sp>
        <p:nvSpPr>
          <p:cNvPr id="4" name="Slide Number Placeholder 3"/>
          <p:cNvSpPr>
            <a:spLocks noGrp="1"/>
          </p:cNvSpPr>
          <p:nvPr>
            <p:ph type="sldNum" sz="quarter" idx="10"/>
          </p:nvPr>
        </p:nvSpPr>
        <p:spPr/>
        <p:txBody>
          <a:bodyPr/>
          <a:lstStyle/>
          <a:p>
            <a:fld id="{8DABDF3E-AB13-B944-873A-86E8740C3845}" type="slidenum">
              <a:rPr lang="en-US" smtClean="0"/>
              <a:t>12</a:t>
            </a:fld>
            <a:endParaRPr lang="en-US"/>
          </a:p>
        </p:txBody>
      </p:sp>
    </p:spTree>
    <p:extLst>
      <p:ext uri="{BB962C8B-B14F-4D97-AF65-F5344CB8AC3E}">
        <p14:creationId xmlns:p14="http://schemas.microsoft.com/office/powerpoint/2010/main" val="165287297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It will come as no surprise that</a:t>
            </a:r>
            <a:r>
              <a:rPr lang="en-GB" baseline="0" dirty="0" smtClean="0"/>
              <a:t> there was a large shift towards online shopping among </a:t>
            </a:r>
            <a:r>
              <a:rPr lang="en-GB" baseline="0" dirty="0" err="1" smtClean="0"/>
              <a:t>comm</a:t>
            </a:r>
            <a:r>
              <a:rPr lang="en-GB" baseline="0" dirty="0" smtClean="0"/>
              <a:t> radio listeners during lockdown, particularly (probably due to necessity) towards online shopping for non-grocery retail </a:t>
            </a:r>
          </a:p>
          <a:p>
            <a:endParaRPr lang="en-GB" baseline="0" dirty="0" smtClean="0"/>
          </a:p>
          <a:p>
            <a:r>
              <a:rPr lang="en-GB" baseline="0" dirty="0" smtClean="0"/>
              <a:t>Interestingly, post-lockdown while there has been a small move away from online grocery shopping, online shopping for other retail continues to grow.</a:t>
            </a:r>
            <a:endParaRPr lang="en-GB" dirty="0" smtClean="0"/>
          </a:p>
          <a:p>
            <a:endParaRPr lang="en-GB" b="1"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DABDF3E-AB13-B944-873A-86E8740C3845}"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52823656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aseline="0" dirty="0" smtClean="0"/>
              <a:t>Unsurprisingly, in-store shopping took a large hit during lockdown but there are some signs of improvement. </a:t>
            </a:r>
            <a:endParaRPr lang="en-GB" baseline="0" dirty="0" smtClean="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DABDF3E-AB13-B944-873A-86E8740C3845}"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64149655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GB" sz="1200" b="0" i="0" u="none" strike="noStrike" kern="1200" cap="none" spc="0" normalizeH="0" baseline="0" noProof="0" dirty="0" smtClean="0">
                <a:ln>
                  <a:noFill/>
                </a:ln>
                <a:solidFill>
                  <a:prstClr val="black"/>
                </a:solidFill>
                <a:effectLst/>
                <a:uLnTx/>
                <a:uFillTx/>
                <a:latin typeface="+mn-lt"/>
                <a:ea typeface="+mn-ea"/>
                <a:cs typeface="+mn-cs"/>
              </a:rPr>
              <a:t>So how can radio help advertisers</a:t>
            </a:r>
            <a:r>
              <a:rPr kumimoji="0" lang="en-GB" sz="1200" b="0" i="0" u="none" strike="noStrike" kern="1200" cap="none" spc="0" normalizeH="0" baseline="0" noProof="0" smtClean="0">
                <a:ln>
                  <a:noFill/>
                </a:ln>
                <a:solidFill>
                  <a:prstClr val="black"/>
                </a:solidFill>
                <a:effectLst/>
                <a:uLnTx/>
                <a:uFillTx/>
                <a:latin typeface="+mn-lt"/>
                <a:ea typeface="+mn-ea"/>
                <a:cs typeface="+mn-cs"/>
              </a:rPr>
              <a:t>? Radio </a:t>
            </a:r>
            <a:r>
              <a:rPr kumimoji="0" lang="en-GB" sz="1200" b="0" i="0" u="none" strike="noStrike" kern="1200" cap="none" spc="0" normalizeH="0" baseline="0" noProof="0" dirty="0" smtClean="0">
                <a:ln>
                  <a:noFill/>
                </a:ln>
                <a:solidFill>
                  <a:prstClr val="black"/>
                </a:solidFill>
                <a:effectLst/>
                <a:uLnTx/>
                <a:uFillTx/>
                <a:latin typeface="+mn-lt"/>
                <a:ea typeface="+mn-ea"/>
                <a:cs typeface="+mn-cs"/>
              </a:rPr>
              <a:t>can help boost brand browsing, for online shoppers as well as driving uplifts in purchase intent in-store</a:t>
            </a:r>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DABDF3E-AB13-B944-873A-86E8740C3845}"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67913163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lvl="0" indent="-342900">
              <a:lnSpc>
                <a:spcPct val="107000"/>
              </a:lnSpc>
              <a:spcAft>
                <a:spcPts val="0"/>
              </a:spcAft>
              <a:buFont typeface="Symbol" panose="05050102010706020507" pitchFamily="18" charset="2"/>
              <a:buChar char=""/>
            </a:pPr>
            <a:r>
              <a:rPr lang="en-GB" sz="1200" dirty="0" smtClean="0">
                <a:effectLst/>
                <a:latin typeface="Calibri" panose="020F0502020204030204" pitchFamily="34" charset="0"/>
                <a:ea typeface="Calibri" panose="020F0502020204030204" pitchFamily="34" charset="0"/>
                <a:cs typeface="Times New Roman" panose="02020603050405020304" pitchFamily="18" charset="0"/>
              </a:rPr>
              <a:t>Having explored changes in attitudes and behaviour during lockdown and subsequent relaxation, what impact do people anticipate the recession will have on their finances and shopping activities in the future? </a:t>
            </a:r>
          </a:p>
          <a:p>
            <a:pPr marL="342900" lvl="0" indent="-342900">
              <a:lnSpc>
                <a:spcPct val="107000"/>
              </a:lnSpc>
              <a:spcAft>
                <a:spcPts val="0"/>
              </a:spcAft>
              <a:buFont typeface="Symbol" panose="05050102010706020507" pitchFamily="18" charset="2"/>
              <a:buChar char=""/>
            </a:pPr>
            <a:r>
              <a:rPr lang="en-GB" sz="1200" dirty="0" smtClean="0">
                <a:effectLst/>
                <a:latin typeface="Calibri" panose="020F0502020204030204" pitchFamily="34" charset="0"/>
                <a:ea typeface="Calibri" panose="020F0502020204030204" pitchFamily="34" charset="0"/>
                <a:cs typeface="Times New Roman" panose="02020603050405020304" pitchFamily="18" charset="0"/>
              </a:rPr>
              <a:t>Starting with finances, this chart shows the number of listeners agreeing with these statements about how the recession is affecting them. From this we can see that people have concerns about both money and job security which is in turn leading to uncertainty about the future</a:t>
            </a:r>
          </a:p>
          <a:p>
            <a:pPr marL="342900" lvl="0" indent="-342900">
              <a:lnSpc>
                <a:spcPct val="107000"/>
              </a:lnSpc>
              <a:spcAft>
                <a:spcPts val="0"/>
              </a:spcAft>
              <a:buFont typeface="Symbol" panose="05050102010706020507" pitchFamily="18" charset="2"/>
              <a:buChar char=""/>
            </a:pPr>
            <a:r>
              <a:rPr lang="en-GB" sz="1200" dirty="0" smtClean="0">
                <a:effectLst/>
                <a:latin typeface="Calibri" panose="020F0502020204030204" pitchFamily="34" charset="0"/>
                <a:ea typeface="Calibri" panose="020F0502020204030204" pitchFamily="34" charset="0"/>
                <a:cs typeface="Times New Roman" panose="02020603050405020304" pitchFamily="18" charset="0"/>
              </a:rPr>
              <a:t>Unsurprisingly, those people who have been furloughed have the greatest money concerns, while key workers, who have been working throughout lockdown, are least likely to be worried about their finances.</a:t>
            </a:r>
          </a:p>
          <a:p>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DABDF3E-AB13-B944-873A-86E8740C3845}"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87245757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lvl="0" indent="-342900">
              <a:lnSpc>
                <a:spcPct val="107000"/>
              </a:lnSpc>
              <a:spcAft>
                <a:spcPts val="0"/>
              </a:spcAft>
              <a:buFont typeface="Symbol" panose="05050102010706020507" pitchFamily="18" charset="2"/>
              <a:buChar char=""/>
            </a:pPr>
            <a:r>
              <a:rPr lang="en-GB" dirty="0" smtClean="0"/>
              <a:t> </a:t>
            </a:r>
            <a:r>
              <a:rPr lang="en-GB" sz="1200" dirty="0" smtClean="0">
                <a:effectLst/>
                <a:latin typeface="Calibri" panose="020F0502020204030204" pitchFamily="34" charset="0"/>
                <a:ea typeface="Calibri" panose="020F0502020204030204" pitchFamily="34" charset="0"/>
                <a:cs typeface="Times New Roman" panose="02020603050405020304" pitchFamily="18" charset="0"/>
              </a:rPr>
              <a:t>Concerns about money are also having a knock-on effect on people’s attitudes towards shopping activities - with many predicting that they will be switching from premium to budget brands and putting off major purchases. This is especially true among those who have been furloughed or are WFH.</a:t>
            </a:r>
          </a:p>
          <a:p>
            <a:pPr marL="342900" lvl="0" indent="-342900">
              <a:lnSpc>
                <a:spcPct val="107000"/>
              </a:lnSpc>
              <a:spcAft>
                <a:spcPts val="0"/>
              </a:spcAft>
              <a:buFont typeface="Symbol" panose="05050102010706020507" pitchFamily="18" charset="2"/>
              <a:buChar char=""/>
            </a:pPr>
            <a:r>
              <a:rPr lang="en-GB" sz="1200" dirty="0" smtClean="0">
                <a:effectLst/>
                <a:latin typeface="Calibri" panose="020F0502020204030204" pitchFamily="34" charset="0"/>
                <a:ea typeface="Calibri" panose="020F0502020204030204" pitchFamily="34" charset="0"/>
                <a:cs typeface="Times New Roman" panose="02020603050405020304" pitchFamily="18" charset="0"/>
              </a:rPr>
              <a:t>A majority also feel that they will be spending more leisure time at home, presumably to help save money. Key workers are least likely to be changing their behaviour in this way.</a:t>
            </a:r>
          </a:p>
          <a:p>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DABDF3E-AB13-B944-873A-86E8740C3845}"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17</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24870303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lvl="0" indent="-342900">
              <a:lnSpc>
                <a:spcPct val="107000"/>
              </a:lnSpc>
              <a:spcAft>
                <a:spcPts val="0"/>
              </a:spcAft>
              <a:buFont typeface="Symbol" panose="05050102010706020507" pitchFamily="18" charset="2"/>
              <a:buChar char=""/>
            </a:pPr>
            <a:r>
              <a:rPr lang="en-GB" sz="1200" dirty="0" smtClean="0">
                <a:effectLst/>
                <a:latin typeface="Calibri" panose="020F0502020204030204" pitchFamily="34" charset="0"/>
                <a:ea typeface="Calibri" panose="020F0502020204030204" pitchFamily="34" charset="0"/>
                <a:cs typeface="Times New Roman" panose="02020603050405020304" pitchFamily="18" charset="0"/>
              </a:rPr>
              <a:t>We can see how these attitudes are influencing people’s projected spending behaviour in this chart, which shows the difference between people claiming to spend more or the same on a range of categories compared to those planning to spend less or put their purchase on hold.</a:t>
            </a:r>
          </a:p>
          <a:p>
            <a:pPr marL="342900" lvl="0" indent="-342900">
              <a:lnSpc>
                <a:spcPct val="107000"/>
              </a:lnSpc>
              <a:spcAft>
                <a:spcPts val="0"/>
              </a:spcAft>
              <a:buFont typeface="Symbol" panose="05050102010706020507" pitchFamily="18" charset="2"/>
              <a:buChar char=""/>
            </a:pPr>
            <a:r>
              <a:rPr lang="en-GB" sz="1200" dirty="0" smtClean="0">
                <a:effectLst/>
                <a:latin typeface="Calibri" panose="020F0502020204030204" pitchFamily="34" charset="0"/>
                <a:ea typeface="Calibri" panose="020F0502020204030204" pitchFamily="34" charset="0"/>
                <a:cs typeface="Times New Roman" panose="02020603050405020304" pitchFamily="18" charset="0"/>
              </a:rPr>
              <a:t>It shows a similar but more downbeat pattern to the recent post-lockdown spending Kamilah revealed earlier. Again, with people planning to spend more time at home we see a bigger impact on spend on activities than on products. Also note the challenge for bigger ticket items - furniture, technology, holidays – reflecting people’s intention to put off major purchases.</a:t>
            </a:r>
          </a:p>
          <a:p>
            <a:pPr marL="342900" lvl="0" indent="-342900">
              <a:lnSpc>
                <a:spcPct val="107000"/>
              </a:lnSpc>
              <a:spcAft>
                <a:spcPts val="0"/>
              </a:spcAft>
              <a:buFont typeface="Symbol" panose="05050102010706020507" pitchFamily="18" charset="2"/>
              <a:buChar char=""/>
            </a:pPr>
            <a:r>
              <a:rPr lang="en-GB" sz="1200" dirty="0" smtClean="0">
                <a:effectLst/>
                <a:latin typeface="Calibri" panose="020F0502020204030204" pitchFamily="34" charset="0"/>
                <a:ea typeface="Calibri" panose="020F0502020204030204" pitchFamily="34" charset="0"/>
                <a:cs typeface="Times New Roman" panose="02020603050405020304" pitchFamily="18" charset="0"/>
              </a:rPr>
              <a:t>Behind these headlines, it’s no surprise that key workers are most likely to maintaining or increasing spend, and RTW spend on products also looks strong </a:t>
            </a:r>
          </a:p>
          <a:p>
            <a:pPr marL="342900" lvl="0" indent="-342900">
              <a:lnSpc>
                <a:spcPct val="107000"/>
              </a:lnSpc>
              <a:spcAft>
                <a:spcPts val="0"/>
              </a:spcAft>
              <a:buFont typeface="Symbol" panose="05050102010706020507" pitchFamily="18" charset="2"/>
              <a:buChar char=""/>
            </a:pPr>
            <a:r>
              <a:rPr lang="en-GB" sz="1200" dirty="0" smtClean="0">
                <a:effectLst/>
                <a:latin typeface="Calibri" panose="020F0502020204030204" pitchFamily="34" charset="0"/>
                <a:ea typeface="Calibri" panose="020F0502020204030204" pitchFamily="34" charset="0"/>
                <a:cs typeface="Times New Roman" panose="02020603050405020304" pitchFamily="18" charset="0"/>
              </a:rPr>
              <a:t>Clearly, we’re entering challenging times for business but perhaps there is some light at the end of the tunnel…. </a:t>
            </a:r>
          </a:p>
          <a:p>
            <a:endParaRPr lang="en-GB" dirty="0"/>
          </a:p>
        </p:txBody>
      </p:sp>
      <p:sp>
        <p:nvSpPr>
          <p:cNvPr id="4" name="Slide Number Placeholder 3"/>
          <p:cNvSpPr>
            <a:spLocks noGrp="1"/>
          </p:cNvSpPr>
          <p:nvPr>
            <p:ph type="sldNum" sz="quarter" idx="10"/>
          </p:nvPr>
        </p:nvSpPr>
        <p:spPr/>
        <p:txBody>
          <a:bodyPr/>
          <a:lstStyle/>
          <a:p>
            <a:fld id="{8DABDF3E-AB13-B944-873A-86E8740C3845}" type="slidenum">
              <a:rPr lang="en-US" smtClean="0"/>
              <a:t>18</a:t>
            </a:fld>
            <a:endParaRPr lang="en-US"/>
          </a:p>
        </p:txBody>
      </p:sp>
    </p:spTree>
    <p:extLst>
      <p:ext uri="{BB962C8B-B14F-4D97-AF65-F5344CB8AC3E}">
        <p14:creationId xmlns:p14="http://schemas.microsoft.com/office/powerpoint/2010/main" val="249115820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lvl="0" indent="-342900">
              <a:lnSpc>
                <a:spcPct val="107000"/>
              </a:lnSpc>
              <a:spcAft>
                <a:spcPts val="0"/>
              </a:spcAft>
              <a:buFont typeface="Symbol" panose="05050102010706020507" pitchFamily="18" charset="2"/>
              <a:buChar char=""/>
            </a:pPr>
            <a:r>
              <a:rPr lang="en-GB" sz="1200" dirty="0" smtClean="0">
                <a:effectLst/>
                <a:latin typeface="Calibri" panose="020F0502020204030204" pitchFamily="34" charset="0"/>
                <a:ea typeface="Calibri" panose="020F0502020204030204" pitchFamily="34" charset="0"/>
                <a:cs typeface="Times New Roman" panose="02020603050405020304" pitchFamily="18" charset="0"/>
              </a:rPr>
              <a:t>Firstly, while people accept that money will be tight, there is still a significant proportion who are prepared to splash out on treating themselves and their family. The definition of treat will vary from family to family but it shows that there is still discretionary spend available.</a:t>
            </a:r>
          </a:p>
          <a:p>
            <a:pPr marL="342900" lvl="0" indent="-342900">
              <a:lnSpc>
                <a:spcPct val="107000"/>
              </a:lnSpc>
              <a:spcAft>
                <a:spcPts val="0"/>
              </a:spcAft>
              <a:buFont typeface="Symbol" panose="05050102010706020507" pitchFamily="18" charset="2"/>
              <a:buChar char=""/>
            </a:pPr>
            <a:r>
              <a:rPr lang="en-GB" sz="1200" dirty="0" smtClean="0">
                <a:effectLst/>
                <a:latin typeface="Calibri" panose="020F0502020204030204" pitchFamily="34" charset="0"/>
                <a:ea typeface="Calibri" panose="020F0502020204030204" pitchFamily="34" charset="0"/>
                <a:cs typeface="Times New Roman" panose="02020603050405020304" pitchFamily="18" charset="0"/>
              </a:rPr>
              <a:t>(REVEAL) Particularly interesting for advertisers in this context is that commercial radio listeners are 57% more likely to spend on treating than non-listeners.</a:t>
            </a:r>
          </a:p>
          <a:p>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DABDF3E-AB13-B944-873A-86E8740C3845}"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19</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64571794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07000"/>
              </a:lnSpc>
              <a:spcAft>
                <a:spcPts val="0"/>
              </a:spcAft>
            </a:pPr>
            <a:r>
              <a:rPr lang="en-GB" sz="1200" dirty="0" smtClean="0">
                <a:effectLst/>
                <a:latin typeface="Calibri" panose="020F0502020204030204" pitchFamily="34" charset="0"/>
                <a:ea typeface="Calibri" panose="020F0502020204030204" pitchFamily="34" charset="0"/>
                <a:cs typeface="Times New Roman" panose="02020603050405020304" pitchFamily="18" charset="0"/>
              </a:rPr>
              <a:t>So in this session Kamilah and I will reveal data from Radiocentre’s third COVID-audience survey, comparing data to previous waves in April and May, and explore the opportunities that this reveals for brands as this recession unfolds. </a:t>
            </a:r>
          </a:p>
          <a:p>
            <a:pPr>
              <a:lnSpc>
                <a:spcPct val="107000"/>
              </a:lnSpc>
              <a:spcAft>
                <a:spcPts val="0"/>
              </a:spcAft>
            </a:pPr>
            <a:r>
              <a:rPr lang="en-GB" sz="1200" dirty="0" smtClean="0">
                <a:effectLst/>
                <a:latin typeface="Calibri" panose="020F0502020204030204" pitchFamily="34" charset="0"/>
                <a:ea typeface="Calibri" panose="020F0502020204030204" pitchFamily="34" charset="0"/>
                <a:cs typeface="Times New Roman" panose="02020603050405020304" pitchFamily="18" charset="0"/>
              </a:rPr>
              <a:t> </a:t>
            </a:r>
          </a:p>
          <a:p>
            <a:pPr>
              <a:lnSpc>
                <a:spcPct val="107000"/>
              </a:lnSpc>
              <a:spcAft>
                <a:spcPts val="0"/>
              </a:spcAft>
            </a:pPr>
            <a:r>
              <a:rPr lang="en-GB" sz="1200" dirty="0" smtClean="0">
                <a:effectLst/>
                <a:latin typeface="Calibri" panose="020F0502020204030204" pitchFamily="34" charset="0"/>
                <a:ea typeface="Calibri" panose="020F0502020204030204" pitchFamily="34" charset="0"/>
                <a:cs typeface="Times New Roman" panose="02020603050405020304" pitchFamily="18" charset="0"/>
              </a:rPr>
              <a:t>It’s a story of new habits evolving from upheaval, of emerging resilience, and – of course – radio advertising.</a:t>
            </a:r>
          </a:p>
          <a:p>
            <a:pPr>
              <a:lnSpc>
                <a:spcPct val="107000"/>
              </a:lnSpc>
              <a:spcAft>
                <a:spcPts val="0"/>
              </a:spcAft>
            </a:pPr>
            <a:r>
              <a:rPr lang="en-GB" sz="1200" dirty="0" smtClean="0">
                <a:effectLst/>
                <a:latin typeface="Calibri" panose="020F0502020204030204" pitchFamily="34" charset="0"/>
                <a:ea typeface="Calibri" panose="020F0502020204030204" pitchFamily="34" charset="0"/>
                <a:cs typeface="Times New Roman" panose="02020603050405020304" pitchFamily="18" charset="0"/>
              </a:rPr>
              <a:t> </a:t>
            </a:r>
          </a:p>
          <a:p>
            <a:pPr>
              <a:lnSpc>
                <a:spcPct val="107000"/>
              </a:lnSpc>
              <a:spcAft>
                <a:spcPts val="0"/>
              </a:spcAft>
            </a:pPr>
            <a:r>
              <a:rPr lang="en-GB" sz="1200" dirty="0" smtClean="0">
                <a:effectLst/>
                <a:latin typeface="Calibri" panose="020F0502020204030204" pitchFamily="34" charset="0"/>
                <a:ea typeface="Calibri" panose="020F0502020204030204" pitchFamily="34" charset="0"/>
                <a:cs typeface="Times New Roman" panose="02020603050405020304" pitchFamily="18" charset="0"/>
              </a:rPr>
              <a:t>Let’s start by looking how radio listening habits have changed since lockdown.</a:t>
            </a:r>
          </a:p>
          <a:p>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679A433-269C-1845-AE24-E2F4ECABA7DB}"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03617272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lvl="0" indent="-342900">
              <a:lnSpc>
                <a:spcPct val="107000"/>
              </a:lnSpc>
              <a:spcAft>
                <a:spcPts val="0"/>
              </a:spcAft>
              <a:buFont typeface="Symbol" panose="05050102010706020507" pitchFamily="18" charset="2"/>
              <a:buChar char=""/>
            </a:pPr>
            <a:r>
              <a:rPr lang="en-GB" sz="1200" dirty="0" smtClean="0">
                <a:effectLst/>
                <a:latin typeface="Calibri" panose="020F0502020204030204" pitchFamily="34" charset="0"/>
                <a:ea typeface="Calibri" panose="020F0502020204030204" pitchFamily="34" charset="0"/>
                <a:cs typeface="Times New Roman" panose="02020603050405020304" pitchFamily="18" charset="0"/>
              </a:rPr>
              <a:t>Secondly, the upheaval caused by COVID has encouraged people to shake off deeply engrained purchase habits and experiment with new brands. Since lockdown began, 30% of commercial radio listeners have tried a new brand, which is 25% higher than non-listeners. </a:t>
            </a:r>
          </a:p>
          <a:p>
            <a:pPr marL="342900" lvl="0" indent="-342900">
              <a:lnSpc>
                <a:spcPct val="107000"/>
              </a:lnSpc>
              <a:spcAft>
                <a:spcPts val="0"/>
              </a:spcAft>
              <a:buFont typeface="Symbol" panose="05050102010706020507" pitchFamily="18" charset="2"/>
              <a:buChar char=""/>
            </a:pPr>
            <a:r>
              <a:rPr lang="en-GB" sz="1200" dirty="0" smtClean="0">
                <a:effectLst/>
                <a:latin typeface="Calibri" panose="020F0502020204030204" pitchFamily="34" charset="0"/>
                <a:ea typeface="Calibri" panose="020F0502020204030204" pitchFamily="34" charset="0"/>
                <a:cs typeface="Times New Roman" panose="02020603050405020304" pitchFamily="18" charset="0"/>
              </a:rPr>
              <a:t>This presents advertisers with a great opportunity to get competitor customers to switch to them. But it also calls for action to prevent their customers switching to a competitor.</a:t>
            </a:r>
          </a:p>
          <a:p>
            <a:pPr marL="342900" lvl="0" indent="-342900">
              <a:lnSpc>
                <a:spcPct val="107000"/>
              </a:lnSpc>
              <a:spcAft>
                <a:spcPts val="0"/>
              </a:spcAft>
              <a:buFont typeface="Symbol" panose="05050102010706020507" pitchFamily="18" charset="2"/>
              <a:buChar char=""/>
            </a:pPr>
            <a:r>
              <a:rPr lang="en-GB" sz="1200" dirty="0" smtClean="0">
                <a:effectLst/>
                <a:latin typeface="Calibri" panose="020F0502020204030204" pitchFamily="34" charset="0"/>
                <a:ea typeface="Calibri" panose="020F0502020204030204" pitchFamily="34" charset="0"/>
                <a:cs typeface="Times New Roman" panose="02020603050405020304" pitchFamily="18" charset="0"/>
              </a:rPr>
              <a:t>So what causes people to switch? Beyond offering better value for money and being easily available online, one of the main reasons for switching is seeing or hearing the brand advertised.  </a:t>
            </a:r>
          </a:p>
          <a:p>
            <a:pPr marL="342900" lvl="0" indent="-342900">
              <a:lnSpc>
                <a:spcPct val="107000"/>
              </a:lnSpc>
              <a:spcAft>
                <a:spcPts val="0"/>
              </a:spcAft>
              <a:buFont typeface="Symbol" panose="05050102010706020507" pitchFamily="18" charset="2"/>
              <a:buChar char=""/>
            </a:pPr>
            <a:r>
              <a:rPr lang="en-GB" sz="1200" dirty="0" smtClean="0">
                <a:effectLst/>
                <a:latin typeface="Calibri" panose="020F0502020204030204" pitchFamily="34" charset="0"/>
                <a:ea typeface="Calibri" panose="020F0502020204030204" pitchFamily="34" charset="0"/>
                <a:cs typeface="Times New Roman" panose="02020603050405020304" pitchFamily="18" charset="0"/>
              </a:rPr>
              <a:t>(REVEAL) Here again we see the value of commercial radio audiences to advertisers - they are 54% more likely to be influenced by advertising in this way. </a:t>
            </a:r>
          </a:p>
          <a:p>
            <a:pPr marL="342900" lvl="0" indent="-342900">
              <a:lnSpc>
                <a:spcPct val="107000"/>
              </a:lnSpc>
              <a:spcAft>
                <a:spcPts val="0"/>
              </a:spcAft>
              <a:buFont typeface="Symbol" panose="05050102010706020507" pitchFamily="18" charset="2"/>
              <a:buChar char=""/>
            </a:pPr>
            <a:r>
              <a:rPr lang="en-GB" sz="1200" dirty="0" smtClean="0">
                <a:effectLst/>
                <a:latin typeface="Calibri" panose="020F0502020204030204" pitchFamily="34" charset="0"/>
                <a:ea typeface="Calibri" panose="020F0502020204030204" pitchFamily="34" charset="0"/>
                <a:cs typeface="Times New Roman" panose="02020603050405020304" pitchFamily="18" charset="0"/>
              </a:rPr>
              <a:t>For advertisers keen to explore radio’s influence, we can demonstrate from existing data the impact of radio advertising within the media mix</a:t>
            </a:r>
          </a:p>
          <a:p>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DABDF3E-AB13-B944-873A-86E8740C3845}"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20</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73195695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2800" b="0" i="0" u="none" strike="noStrike" kern="1200" cap="none" spc="0" normalizeH="0" baseline="0" noProof="0" dirty="0" smtClean="0">
                <a:ln>
                  <a:noFill/>
                </a:ln>
                <a:solidFill>
                  <a:prstClr val="black"/>
                </a:solidFill>
                <a:effectLst/>
                <a:uLnTx/>
                <a:uFillTx/>
                <a:latin typeface="+mn-lt"/>
                <a:ea typeface="+mn-ea"/>
                <a:cs typeface="+mn-cs"/>
              </a:rPr>
              <a:t>Analysis of results from 775 campaigns measured on Radiogauge highlight how radio significantly boosts overall campaign cut-through across a range of metrics including ad awareness, brand relevance, and brand consideration. </a:t>
            </a:r>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DABDF3E-AB13-B944-873A-86E8740C3845}"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08247893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lvl="0" indent="-342900">
              <a:lnSpc>
                <a:spcPct val="107000"/>
              </a:lnSpc>
              <a:spcAft>
                <a:spcPts val="0"/>
              </a:spcAft>
              <a:buFont typeface="Symbol" panose="05050102010706020507" pitchFamily="18" charset="2"/>
              <a:buChar char=""/>
            </a:pPr>
            <a:r>
              <a:rPr lang="en-GB" sz="1200" dirty="0" smtClean="0">
                <a:effectLst/>
                <a:latin typeface="Calibri" panose="020F0502020204030204" pitchFamily="34" charset="0"/>
                <a:ea typeface="Calibri" panose="020F0502020204030204" pitchFamily="34" charset="0"/>
                <a:cs typeface="Times New Roman" panose="02020603050405020304" pitchFamily="18" charset="0"/>
              </a:rPr>
              <a:t>But more crucially for advertisers marketing in a recession, as a result of these other effects, radio really delivers on the bottom line. </a:t>
            </a:r>
          </a:p>
          <a:p>
            <a:pPr marL="342900" lvl="0" indent="-342900">
              <a:lnSpc>
                <a:spcPct val="107000"/>
              </a:lnSpc>
              <a:spcAft>
                <a:spcPts val="0"/>
              </a:spcAft>
              <a:buFont typeface="Symbol" panose="05050102010706020507" pitchFamily="18" charset="2"/>
              <a:buChar char=""/>
            </a:pPr>
            <a:r>
              <a:rPr lang="en-GB" sz="1200" dirty="0" smtClean="0">
                <a:effectLst/>
                <a:latin typeface="Calibri" panose="020F0502020204030204" pitchFamily="34" charset="0"/>
                <a:ea typeface="Calibri" panose="020F0502020204030204" pitchFamily="34" charset="0"/>
                <a:cs typeface="Times New Roman" panose="02020603050405020304" pitchFamily="18" charset="0"/>
              </a:rPr>
              <a:t>As we can see in this chart, radio’s ROI for advertisers is second only to TV, paying back £1.61 PROFIT for every £1 spent</a:t>
            </a:r>
          </a:p>
          <a:p>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679A433-269C-1845-AE24-E2F4ECABA7DB}"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22</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0902077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lvl="0" indent="-342900">
              <a:lnSpc>
                <a:spcPct val="107000"/>
              </a:lnSpc>
              <a:spcAft>
                <a:spcPts val="0"/>
              </a:spcAft>
              <a:buFont typeface="Symbol" panose="05050102010706020507" pitchFamily="18" charset="2"/>
              <a:buChar char=""/>
            </a:pPr>
            <a:r>
              <a:rPr lang="en-GB" sz="1200" dirty="0" smtClean="0">
                <a:effectLst/>
                <a:latin typeface="Calibri" panose="020F0502020204030204" pitchFamily="34" charset="0"/>
                <a:ea typeface="Calibri" panose="020F0502020204030204" pitchFamily="34" charset="0"/>
                <a:cs typeface="Times New Roman" panose="02020603050405020304" pitchFamily="18" charset="0"/>
              </a:rPr>
              <a:t>And for those advertisers seeking to exploit atypical conditions across the recession to grow market share, it’s important to know that campaigns which use radio grow market share 4x faster than those that don’t, as this chart demonstrates</a:t>
            </a:r>
            <a:endParaRPr lang="en-GB" sz="12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DABDF3E-AB13-B944-873A-86E8740C3845}"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8101175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07000"/>
              </a:lnSpc>
              <a:spcAft>
                <a:spcPts val="0"/>
              </a:spcAft>
            </a:pPr>
            <a:r>
              <a:rPr lang="en-GB" sz="1200" dirty="0" smtClean="0">
                <a:effectLst/>
                <a:latin typeface="Calibri" panose="020F0502020204030204" pitchFamily="34" charset="0"/>
                <a:ea typeface="Calibri" panose="020F0502020204030204" pitchFamily="34" charset="0"/>
                <a:cs typeface="Times New Roman" panose="02020603050405020304" pitchFamily="18" charset="0"/>
              </a:rPr>
              <a:t>To summarise this brief review of life and radio listening under COVID and beyond:</a:t>
            </a:r>
          </a:p>
          <a:p>
            <a:pPr marL="342900" lvl="0" indent="-342900">
              <a:lnSpc>
                <a:spcPct val="107000"/>
              </a:lnSpc>
              <a:spcAft>
                <a:spcPts val="0"/>
              </a:spcAft>
              <a:buFont typeface="Symbol" panose="05050102010706020507" pitchFamily="18" charset="2"/>
              <a:buChar char=""/>
            </a:pPr>
            <a:r>
              <a:rPr lang="en-GB" sz="1200" dirty="0" smtClean="0">
                <a:effectLst/>
                <a:latin typeface="Calibri" panose="020F0502020204030204" pitchFamily="34" charset="0"/>
                <a:ea typeface="Calibri" panose="020F0502020204030204" pitchFamily="34" charset="0"/>
                <a:cs typeface="Times New Roman" panose="02020603050405020304" pitchFamily="18" charset="0"/>
              </a:rPr>
              <a:t>Radio listening is adapting to new lifestyles but remains high</a:t>
            </a:r>
          </a:p>
          <a:p>
            <a:pPr marL="342900" lvl="0" indent="-342900">
              <a:lnSpc>
                <a:spcPct val="107000"/>
              </a:lnSpc>
              <a:spcAft>
                <a:spcPts val="0"/>
              </a:spcAft>
              <a:buFont typeface="Symbol" panose="05050102010706020507" pitchFamily="18" charset="2"/>
              <a:buChar char=""/>
            </a:pPr>
            <a:r>
              <a:rPr lang="en-GB" sz="1200" dirty="0" smtClean="0">
                <a:effectLst/>
                <a:latin typeface="Calibri" panose="020F0502020204030204" pitchFamily="34" charset="0"/>
                <a:ea typeface="Calibri" panose="020F0502020204030204" pitchFamily="34" charset="0"/>
                <a:cs typeface="Times New Roman" panose="02020603050405020304" pitchFamily="18" charset="0"/>
              </a:rPr>
              <a:t>There are some clear challenges for businesses in the year ahead as continued uncertainty is likely to inhibit spending, especially on activities and big-ticket items</a:t>
            </a:r>
          </a:p>
          <a:p>
            <a:pPr marL="342900" lvl="0" indent="-342900">
              <a:lnSpc>
                <a:spcPct val="107000"/>
              </a:lnSpc>
              <a:spcAft>
                <a:spcPts val="0"/>
              </a:spcAft>
              <a:buFont typeface="Symbol" panose="05050102010706020507" pitchFamily="18" charset="2"/>
              <a:buChar char=""/>
            </a:pPr>
            <a:r>
              <a:rPr lang="en-GB" sz="1200" dirty="0" smtClean="0">
                <a:effectLst/>
                <a:latin typeface="Calibri" panose="020F0502020204030204" pitchFamily="34" charset="0"/>
                <a:ea typeface="Calibri" panose="020F0502020204030204" pitchFamily="34" charset="0"/>
                <a:cs typeface="Times New Roman" panose="02020603050405020304" pitchFamily="18" charset="0"/>
              </a:rPr>
              <a:t>However, attitudes among key workers and those RTW seem more resilient to the trials ahead and they are more likely to maintain current spending </a:t>
            </a:r>
          </a:p>
          <a:p>
            <a:pPr marL="342900" lvl="0" indent="-342900">
              <a:lnSpc>
                <a:spcPct val="107000"/>
              </a:lnSpc>
              <a:spcAft>
                <a:spcPts val="0"/>
              </a:spcAft>
              <a:buFont typeface="Symbol" panose="05050102010706020507" pitchFamily="18" charset="2"/>
              <a:buChar char=""/>
            </a:pPr>
            <a:r>
              <a:rPr lang="en-GB" sz="1200" dirty="0" smtClean="0">
                <a:effectLst/>
                <a:latin typeface="Calibri" panose="020F0502020204030204" pitchFamily="34" charset="0"/>
                <a:ea typeface="Calibri" panose="020F0502020204030204" pitchFamily="34" charset="0"/>
                <a:cs typeface="Times New Roman" panose="02020603050405020304" pitchFamily="18" charset="0"/>
              </a:rPr>
              <a:t>Despite a small shift back to the high street since lockdown was relaxed, local and online have become increasingly important marketplaces – radio can help advertisers exploit these opportunities</a:t>
            </a:r>
          </a:p>
          <a:p>
            <a:pPr marL="342900" lvl="0" indent="-342900">
              <a:lnSpc>
                <a:spcPct val="107000"/>
              </a:lnSpc>
              <a:spcAft>
                <a:spcPts val="0"/>
              </a:spcAft>
              <a:buFont typeface="Symbol" panose="05050102010706020507" pitchFamily="18" charset="2"/>
              <a:buChar char=""/>
            </a:pPr>
            <a:r>
              <a:rPr lang="en-GB" sz="1200" dirty="0" smtClean="0">
                <a:effectLst/>
                <a:latin typeface="Calibri" panose="020F0502020204030204" pitchFamily="34" charset="0"/>
                <a:ea typeface="Calibri" panose="020F0502020204030204" pitchFamily="34" charset="0"/>
                <a:cs typeface="Times New Roman" panose="02020603050405020304" pitchFamily="18" charset="0"/>
              </a:rPr>
              <a:t>Finally, commercial radio listeners are much more likely to try new brands and be influenced by advertising – and existing evidence demonstrates how radio advertising can drive short-term ROI and long-term market share growth </a:t>
            </a:r>
          </a:p>
          <a:p>
            <a:pPr>
              <a:lnSpc>
                <a:spcPct val="107000"/>
              </a:lnSpc>
              <a:spcAft>
                <a:spcPts val="0"/>
              </a:spcAft>
            </a:pPr>
            <a:r>
              <a:rPr lang="en-GB" sz="1200" dirty="0" smtClean="0">
                <a:effectLst/>
                <a:latin typeface="Calibri" panose="020F0502020204030204" pitchFamily="34" charset="0"/>
                <a:ea typeface="Calibri" panose="020F0502020204030204" pitchFamily="34" charset="0"/>
                <a:cs typeface="Times New Roman" panose="02020603050405020304" pitchFamily="18" charset="0"/>
              </a:rPr>
              <a:t>If you have any questions about this research or would like further information, please get in touch.</a:t>
            </a:r>
          </a:p>
          <a:p>
            <a:pPr>
              <a:lnSpc>
                <a:spcPct val="107000"/>
              </a:lnSpc>
              <a:spcAft>
                <a:spcPts val="0"/>
              </a:spcAft>
            </a:pPr>
            <a:r>
              <a:rPr lang="en-GB" sz="1200" dirty="0" smtClean="0">
                <a:effectLst/>
                <a:latin typeface="Calibri" panose="020F0502020204030204" pitchFamily="34" charset="0"/>
                <a:ea typeface="Calibri" panose="020F0502020204030204" pitchFamily="34" charset="0"/>
                <a:cs typeface="Times New Roman" panose="02020603050405020304" pitchFamily="18" charset="0"/>
              </a:rPr>
              <a:t>Thanks for listening.</a:t>
            </a:r>
          </a:p>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DABDF3E-AB13-B944-873A-86E8740C3845}"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69821585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DABDF3E-AB13-B944-873A-86E8740C3845}"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25</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96449468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en-GB" dirty="0" smtClean="0"/>
              <a:t>Commercial</a:t>
            </a:r>
            <a:r>
              <a:rPr lang="en-GB" baseline="0" dirty="0" smtClean="0"/>
              <a:t> radio listeners are still listening to more radio than they were before lockdown. In April wee saw that 38% of commercial radio listeners had increased their listening, this is now 36% so has remained stable.</a:t>
            </a:r>
          </a:p>
          <a:p>
            <a:pPr marL="171450" indent="-171450">
              <a:buFont typeface="Arial" panose="020B0604020202020204" pitchFamily="34" charset="0"/>
              <a:buChar char="•"/>
            </a:pPr>
            <a:endParaRPr lang="en-GB" baseline="0" dirty="0" smtClean="0"/>
          </a:p>
          <a:p>
            <a:pPr marL="0" indent="0">
              <a:buFont typeface="Arial" panose="020B0604020202020204" pitchFamily="34" charset="0"/>
              <a:buNone/>
            </a:pPr>
            <a:r>
              <a:rPr lang="en-GB" baseline="0" dirty="0" smtClean="0"/>
              <a:t>In terms of how much more time people are spending with the radio it has decreased since April, with more shops opening and people returning to work, but they’re still listening for an extra 94 </a:t>
            </a:r>
            <a:r>
              <a:rPr lang="en-GB" baseline="0" dirty="0" err="1" smtClean="0"/>
              <a:t>mins</a:t>
            </a:r>
            <a:r>
              <a:rPr lang="en-GB" baseline="0" dirty="0" smtClean="0"/>
              <a:t> each day </a:t>
            </a:r>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679A433-269C-1845-AE24-E2F4ECABA7DB}"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78211277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In our last two pieces of research we established 3 key audience groups </a:t>
            </a:r>
          </a:p>
          <a:p>
            <a:r>
              <a:rPr lang="en-GB" dirty="0" smtClean="0"/>
              <a:t>Newly WFH</a:t>
            </a:r>
            <a:r>
              <a:rPr lang="en-GB" baseline="0" dirty="0" smtClean="0"/>
              <a:t> – used to work primarily from an office/employer’s premises and now work primarily from home</a:t>
            </a:r>
          </a:p>
          <a:p>
            <a:r>
              <a:rPr lang="en-GB" baseline="0" dirty="0" smtClean="0"/>
              <a:t>Key Workers – nurses, grocery workers, essential workers who had been out on the frontlines the entire time</a:t>
            </a:r>
          </a:p>
          <a:p>
            <a:r>
              <a:rPr lang="en-GB" baseline="0" dirty="0" smtClean="0"/>
              <a:t>Furloughed – they were newly at home just like the Newly WFH group but unable to work due to work being deemed non-essential</a:t>
            </a:r>
            <a:endParaRPr lang="en-GB" dirty="0" smtClean="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6149F6D7-F056-CD49-B6FF-16826144E530}"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4</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79471157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In</a:t>
            </a:r>
            <a:r>
              <a:rPr lang="en-GB" baseline="0" dirty="0" smtClean="0"/>
              <a:t> this study a new working group has emerged, the Newly returning to work group. These are people that are either </a:t>
            </a:r>
            <a:r>
              <a:rPr lang="en-GB" baseline="0" dirty="0" err="1" smtClean="0"/>
              <a:t>trasitioning</a:t>
            </a:r>
            <a:r>
              <a:rPr lang="en-GB" baseline="0" dirty="0" smtClean="0"/>
              <a:t> from WFH back to the office or people returning from furlough. </a:t>
            </a:r>
            <a:endParaRPr lang="en-GB" dirty="0" smtClean="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6149F6D7-F056-CD49-B6FF-16826144E530}"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5</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02206383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In our last study measuring listener behaviour we found that WFH and furloughed groups were most likely to have increased their</a:t>
            </a:r>
            <a:r>
              <a:rPr lang="en-GB" baseline="0" dirty="0" smtClean="0"/>
              <a:t> listening. This remains the case today. </a:t>
            </a:r>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679A433-269C-1845-AE24-E2F4ECABA7DB}"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65945449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We can see this in action when we</a:t>
            </a:r>
            <a:r>
              <a:rPr lang="en-US" baseline="0" dirty="0" smtClean="0"/>
              <a:t> look at the changes in location of radio listening.</a:t>
            </a:r>
          </a:p>
          <a:p>
            <a:endParaRPr lang="en-US" baseline="0" dirty="0" smtClean="0"/>
          </a:p>
          <a:p>
            <a:r>
              <a:rPr lang="en-US" baseline="0" dirty="0" smtClean="0"/>
              <a:t>The uplifts at home and in the garden are driven primarily by those WFH (although all groups see an uplift here).</a:t>
            </a:r>
          </a:p>
          <a:p>
            <a:r>
              <a:rPr lang="en-US" baseline="0" dirty="0" smtClean="0"/>
              <a:t>We can see that listening is down in some other locations, however we do see a small positive uplift for vehicle listening among key works and a the RTW group are increasing listening on public transports.</a:t>
            </a:r>
          </a:p>
          <a:p>
            <a:endParaRPr lang="en-US" baseline="0" dirty="0" smtClean="0"/>
          </a:p>
          <a:p>
            <a:r>
              <a:rPr lang="en-US" baseline="0" dirty="0" smtClean="0"/>
              <a:t>So while listening increases have been sustained, new radio listening habits have formed – but these could change again as more people return to offices and work spaces.  </a:t>
            </a:r>
          </a:p>
          <a:p>
            <a:endParaRPr lang="en-US" baseline="0" dirty="0" smtClean="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DABDF3E-AB13-B944-873A-86E8740C3845}"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62368254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Now let’s turn</a:t>
            </a:r>
            <a:r>
              <a:rPr lang="en-GB" baseline="0" dirty="0" smtClean="0"/>
              <a:t> to shopping habits. How have people been spending their money? </a:t>
            </a:r>
            <a:endParaRPr lang="en-GB" dirty="0" smtClean="0"/>
          </a:p>
          <a:p>
            <a:endParaRPr lang="en-GB" dirty="0" smtClean="0"/>
          </a:p>
          <a:p>
            <a:r>
              <a:rPr lang="en-GB" dirty="0" smtClean="0"/>
              <a:t>Our last study Bounce-back and Beyond explored</a:t>
            </a:r>
            <a:r>
              <a:rPr lang="en-GB" baseline="0" dirty="0" smtClean="0"/>
              <a:t> spend intentions among commercial radio listeners. This highlighted that the things people were intending to spend money on tended to be the purchases types that had been most heavily impacted by lockdown = restaurants, pubs, and international and domestic travel </a:t>
            </a:r>
            <a:endParaRPr lang="en-GB" dirty="0" smtClean="0"/>
          </a:p>
          <a:p>
            <a:endParaRPr lang="en-GB" dirty="0"/>
          </a:p>
        </p:txBody>
      </p:sp>
      <p:sp>
        <p:nvSpPr>
          <p:cNvPr id="4" name="Slide Number Placeholder 3"/>
          <p:cNvSpPr>
            <a:spLocks noGrp="1"/>
          </p:cNvSpPr>
          <p:nvPr>
            <p:ph type="sldNum" sz="quarter" idx="10"/>
          </p:nvPr>
        </p:nvSpPr>
        <p:spPr/>
        <p:txBody>
          <a:bodyPr/>
          <a:lstStyle/>
          <a:p>
            <a:fld id="{8DABDF3E-AB13-B944-873A-86E8740C3845}" type="slidenum">
              <a:rPr lang="en-US" smtClean="0"/>
              <a:t>8</a:t>
            </a:fld>
            <a:endParaRPr lang="en-US"/>
          </a:p>
        </p:txBody>
      </p:sp>
    </p:spTree>
    <p:extLst>
      <p:ext uri="{BB962C8B-B14F-4D97-AF65-F5344CB8AC3E}">
        <p14:creationId xmlns:p14="http://schemas.microsoft.com/office/powerpoint/2010/main" val="285947437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In this wave of the study we</a:t>
            </a:r>
            <a:r>
              <a:rPr lang="en-GB" baseline="0" dirty="0" smtClean="0"/>
              <a:t> asked what commercial radio listeners had actually spent money on since lockdown was relaxed in June and intention did not line up with reality.</a:t>
            </a:r>
          </a:p>
          <a:p>
            <a:endParaRPr lang="en-GB" baseline="0" dirty="0" smtClean="0"/>
          </a:p>
          <a:p>
            <a:r>
              <a:rPr lang="en-GB" baseline="0" dirty="0" smtClean="0"/>
              <a:t>Some of these purchases would have been impacted by late opening (</a:t>
            </a:r>
            <a:r>
              <a:rPr lang="en-GB" baseline="0" dirty="0" err="1" smtClean="0"/>
              <a:t>eg</a:t>
            </a:r>
            <a:r>
              <a:rPr lang="en-GB" baseline="0" dirty="0" smtClean="0"/>
              <a:t>. certain beauty treatments) but otherwise it seems that while listeners were really excited to go out and spend money on social activities and travelling, this was not realised in actual spend. Rather people spent on things that did not require mixing with others.</a:t>
            </a:r>
          </a:p>
          <a:p>
            <a:endParaRPr lang="en-GB" baseline="0" dirty="0" smtClean="0"/>
          </a:p>
          <a:p>
            <a:r>
              <a:rPr lang="en-GB" baseline="0" dirty="0" smtClean="0"/>
              <a:t>Let’s explore the reasons for this. </a:t>
            </a:r>
            <a:endParaRPr lang="en-GB" dirty="0"/>
          </a:p>
        </p:txBody>
      </p:sp>
      <p:sp>
        <p:nvSpPr>
          <p:cNvPr id="4" name="Slide Number Placeholder 3"/>
          <p:cNvSpPr>
            <a:spLocks noGrp="1"/>
          </p:cNvSpPr>
          <p:nvPr>
            <p:ph type="sldNum" sz="quarter" idx="10"/>
          </p:nvPr>
        </p:nvSpPr>
        <p:spPr/>
        <p:txBody>
          <a:bodyPr/>
          <a:lstStyle/>
          <a:p>
            <a:fld id="{8DABDF3E-AB13-B944-873A-86E8740C3845}" type="slidenum">
              <a:rPr lang="en-US" smtClean="0"/>
              <a:t>9</a:t>
            </a:fld>
            <a:endParaRPr lang="en-US"/>
          </a:p>
        </p:txBody>
      </p:sp>
    </p:spTree>
    <p:extLst>
      <p:ext uri="{BB962C8B-B14F-4D97-AF65-F5344CB8AC3E}">
        <p14:creationId xmlns:p14="http://schemas.microsoft.com/office/powerpoint/2010/main" val="60042282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0.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1.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27.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28.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29.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0.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1.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32.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33.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34.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35.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3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4.xml"/></Relationships>
</file>

<file path=ppt/slideLayouts/_rels/slideLayout137.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38.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39.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0.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1.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2.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3.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4.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45.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46.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47.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48.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49.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0.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1.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2.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3.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54.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55.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56.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57.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58.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59.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0.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61.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62.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63.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64.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65.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66.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67.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68.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69.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0.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71.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72.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73.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74.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175.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176.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177.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178.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179.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0.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181.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182.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183.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184.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185.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186.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187.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188.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189.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0.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191.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192.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193.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8.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9.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FEDDD7-8FED-3D46-AC8F-26EBB47C4432}"/>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450AA542-671C-8040-B79C-098EF0054448}"/>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C7CB166E-8A7A-244A-BA1D-409F22845184}"/>
              </a:ext>
            </a:extLst>
          </p:cNvPr>
          <p:cNvSpPr>
            <a:spLocks noGrp="1"/>
          </p:cNvSpPr>
          <p:nvPr>
            <p:ph type="dt" sz="half" idx="10"/>
          </p:nvPr>
        </p:nvSpPr>
        <p:spPr>
          <a:xfrm>
            <a:off x="838200" y="6356350"/>
            <a:ext cx="2743200" cy="365125"/>
          </a:xfrm>
          <a:prstGeom prst="rect">
            <a:avLst/>
          </a:prstGeom>
        </p:spPr>
        <p:txBody>
          <a:bodyPr/>
          <a:lstStyle/>
          <a:p>
            <a:fld id="{91175FD3-8E86-674E-B632-24EF2CDF9E56}" type="datetime1">
              <a:rPr lang="en-GB" smtClean="0"/>
              <a:t>15/09/2020</a:t>
            </a:fld>
            <a:endParaRPr lang="en-US"/>
          </a:p>
        </p:txBody>
      </p:sp>
      <p:sp>
        <p:nvSpPr>
          <p:cNvPr id="5" name="Footer Placeholder 4">
            <a:extLst>
              <a:ext uri="{FF2B5EF4-FFF2-40B4-BE49-F238E27FC236}">
                <a16:creationId xmlns:a16="http://schemas.microsoft.com/office/drawing/2014/main" id="{2905F310-4BCB-B144-AF9B-EBCB888F6F52}"/>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1591BF0A-5A88-2C45-9AAB-5883BDF5CF25}"/>
              </a:ext>
            </a:extLst>
          </p:cNvPr>
          <p:cNvSpPr>
            <a:spLocks noGrp="1"/>
          </p:cNvSpPr>
          <p:nvPr>
            <p:ph type="sldNum" sz="quarter" idx="12"/>
          </p:nvPr>
        </p:nvSpPr>
        <p:spPr>
          <a:xfrm>
            <a:off x="8610600" y="6356350"/>
            <a:ext cx="2743200" cy="365125"/>
          </a:xfrm>
          <a:prstGeom prst="rect">
            <a:avLst/>
          </a:prstGeom>
        </p:spPr>
        <p:txBody>
          <a:bodyPr/>
          <a:lstStyle/>
          <a:p>
            <a:fld id="{CE5044B4-33F6-164E-8847-540E583780DF}" type="slidenum">
              <a:rPr lang="en-US" smtClean="0"/>
              <a:t>‹#›</a:t>
            </a:fld>
            <a:endParaRPr lang="en-US"/>
          </a:p>
        </p:txBody>
      </p:sp>
    </p:spTree>
    <p:extLst>
      <p:ext uri="{BB962C8B-B14F-4D97-AF65-F5344CB8AC3E}">
        <p14:creationId xmlns:p14="http://schemas.microsoft.com/office/powerpoint/2010/main" val="199899128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6BD3AF-295D-6E4C-BEAF-A475B22266CD}"/>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8BD29EE1-375A-6744-98C9-27ED4424E1BC}"/>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2313B7A-37EC-FE4E-A0F5-2ADE184560BE}"/>
              </a:ext>
            </a:extLst>
          </p:cNvPr>
          <p:cNvSpPr>
            <a:spLocks noGrp="1"/>
          </p:cNvSpPr>
          <p:nvPr>
            <p:ph type="dt" sz="half" idx="10"/>
          </p:nvPr>
        </p:nvSpPr>
        <p:spPr>
          <a:xfrm>
            <a:off x="838200" y="6356350"/>
            <a:ext cx="2743200" cy="365125"/>
          </a:xfrm>
          <a:prstGeom prst="rect">
            <a:avLst/>
          </a:prstGeom>
        </p:spPr>
        <p:txBody>
          <a:bodyPr/>
          <a:lstStyle/>
          <a:p>
            <a:fld id="{B555728D-7622-1840-AD98-6C0452007C0F}" type="datetime1">
              <a:rPr lang="en-GB" smtClean="0"/>
              <a:t>15/09/2020</a:t>
            </a:fld>
            <a:endParaRPr lang="en-US"/>
          </a:p>
        </p:txBody>
      </p:sp>
      <p:sp>
        <p:nvSpPr>
          <p:cNvPr id="5" name="Footer Placeholder 4">
            <a:extLst>
              <a:ext uri="{FF2B5EF4-FFF2-40B4-BE49-F238E27FC236}">
                <a16:creationId xmlns:a16="http://schemas.microsoft.com/office/drawing/2014/main" id="{E1E1A1C4-18A6-514F-B5C7-B69CD89097CE}"/>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56D9DCDA-F3E2-1848-A166-689358BACA41}"/>
              </a:ext>
            </a:extLst>
          </p:cNvPr>
          <p:cNvSpPr>
            <a:spLocks noGrp="1"/>
          </p:cNvSpPr>
          <p:nvPr>
            <p:ph type="sldNum" sz="quarter" idx="12"/>
          </p:nvPr>
        </p:nvSpPr>
        <p:spPr>
          <a:xfrm>
            <a:off x="8610600" y="6356350"/>
            <a:ext cx="2743200" cy="365125"/>
          </a:xfrm>
          <a:prstGeom prst="rect">
            <a:avLst/>
          </a:prstGeom>
        </p:spPr>
        <p:txBody>
          <a:bodyPr/>
          <a:lstStyle/>
          <a:p>
            <a:fld id="{CE5044B4-33F6-164E-8847-540E583780DF}" type="slidenum">
              <a:rPr lang="en-US" smtClean="0"/>
              <a:t>‹#›</a:t>
            </a:fld>
            <a:endParaRPr lang="en-US"/>
          </a:p>
        </p:txBody>
      </p:sp>
    </p:spTree>
    <p:extLst>
      <p:ext uri="{BB962C8B-B14F-4D97-AF65-F5344CB8AC3E}">
        <p14:creationId xmlns:p14="http://schemas.microsoft.com/office/powerpoint/2010/main" val="556332746"/>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preserve="1" userDrawn="1">
  <p:cSld name="Bullet Point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5C89C6-9FCC-F048-B497-F263A54EF2CC}"/>
              </a:ext>
            </a:extLst>
          </p:cNvPr>
          <p:cNvSpPr>
            <a:spLocks noGrp="1"/>
          </p:cNvSpPr>
          <p:nvPr>
            <p:ph type="title"/>
          </p:nvPr>
        </p:nvSpPr>
        <p:spPr>
          <a:xfrm>
            <a:off x="838200" y="365128"/>
            <a:ext cx="10515600" cy="945201"/>
          </a:xfrm>
        </p:spPr>
        <p:txBody>
          <a:bodyPr/>
          <a:lstStyle/>
          <a:p>
            <a:r>
              <a:rPr lang="en-US"/>
              <a:t>Click to edit</a:t>
            </a:r>
          </a:p>
        </p:txBody>
      </p:sp>
      <p:sp>
        <p:nvSpPr>
          <p:cNvPr id="10" name="Text Placeholder 9">
            <a:extLst>
              <a:ext uri="{FF2B5EF4-FFF2-40B4-BE49-F238E27FC236}">
                <a16:creationId xmlns:a16="http://schemas.microsoft.com/office/drawing/2014/main" id="{73B72904-9E36-6941-9D56-E2C2C6A9B62C}"/>
              </a:ext>
            </a:extLst>
          </p:cNvPr>
          <p:cNvSpPr>
            <a:spLocks noGrp="1"/>
          </p:cNvSpPr>
          <p:nvPr>
            <p:ph type="body" sz="quarter" idx="10" hasCustomPrompt="1"/>
          </p:nvPr>
        </p:nvSpPr>
        <p:spPr>
          <a:xfrm>
            <a:off x="838200" y="1426737"/>
            <a:ext cx="10515600" cy="411491"/>
          </a:xfrm>
        </p:spPr>
        <p:txBody>
          <a:bodyPr/>
          <a:lstStyle>
            <a:lvl1pPr>
              <a:defRPr/>
            </a:lvl1pPr>
            <a:lvl2pPr marL="0">
              <a:defRPr/>
            </a:lvl2pPr>
          </a:lstStyle>
          <a:p>
            <a:pPr lvl="0"/>
            <a:r>
              <a:rPr lang="en-US"/>
              <a:t>Click to edit…</a:t>
            </a:r>
          </a:p>
        </p:txBody>
      </p:sp>
      <p:sp>
        <p:nvSpPr>
          <p:cNvPr id="5" name="Content Placeholder 2">
            <a:extLst>
              <a:ext uri="{FF2B5EF4-FFF2-40B4-BE49-F238E27FC236}">
                <a16:creationId xmlns:a16="http://schemas.microsoft.com/office/drawing/2014/main" id="{56FA8E1E-7EB5-0241-A7DB-E1B654F81650}"/>
              </a:ext>
            </a:extLst>
          </p:cNvPr>
          <p:cNvSpPr>
            <a:spLocks noGrp="1"/>
          </p:cNvSpPr>
          <p:nvPr>
            <p:ph sz="half" idx="1"/>
          </p:nvPr>
        </p:nvSpPr>
        <p:spPr>
          <a:xfrm>
            <a:off x="838200" y="2246872"/>
            <a:ext cx="5181600" cy="3173541"/>
          </a:xfrm>
        </p:spPr>
        <p:txBody>
          <a:bodyPr/>
          <a:lstStyle>
            <a:lvl1pPr marL="285737" indent="-285737">
              <a:buClr>
                <a:schemeClr val="accent1"/>
              </a:buClr>
              <a:buFont typeface="Arial" panose="020B0604020202020204" pitchFamily="34" charset="0"/>
              <a:buChar char="•"/>
              <a:defRPr sz="1400">
                <a:solidFill>
                  <a:schemeClr val="tx1"/>
                </a:solidFill>
              </a:defRPr>
            </a:lvl1pPr>
            <a:lvl2pPr marL="0" indent="0">
              <a:buFont typeface="Arial" panose="020B0604020202020204" pitchFamily="34" charset="0"/>
              <a:buNone/>
              <a:defRPr sz="1400"/>
            </a:lvl2pPr>
            <a:lvl3pPr marL="285737" marR="0" indent="-285737" algn="l" defTabSz="914354" rtl="0" eaLnBrk="1" fontAlgn="auto" latinLnBrk="0" hangingPunct="1">
              <a:lnSpc>
                <a:spcPct val="90000"/>
              </a:lnSpc>
              <a:spcBef>
                <a:spcPts val="500"/>
              </a:spcBef>
              <a:spcAft>
                <a:spcPts val="1000"/>
              </a:spcAft>
              <a:buClr>
                <a:schemeClr val="accent1"/>
              </a:buClr>
              <a:buSzTx/>
              <a:buFont typeface="Arial" panose="020B0604020202020204" pitchFamily="34" charset="0"/>
              <a:buChar char="•"/>
              <a:tabLst/>
              <a:defRPr/>
            </a:lvl3pPr>
            <a:lvl4pPr>
              <a:defRPr/>
            </a:lvl4pPr>
            <a:lvl5pPr>
              <a:defRPr/>
            </a:lvl5pPr>
          </a:lstStyle>
          <a:p>
            <a:pPr lvl="0"/>
            <a:r>
              <a:rPr lang="en-US" dirty="0"/>
              <a:t>Edit Master text styles</a:t>
            </a:r>
          </a:p>
        </p:txBody>
      </p:sp>
      <p:sp>
        <p:nvSpPr>
          <p:cNvPr id="6" name="Content Placeholder 3">
            <a:extLst>
              <a:ext uri="{FF2B5EF4-FFF2-40B4-BE49-F238E27FC236}">
                <a16:creationId xmlns:a16="http://schemas.microsoft.com/office/drawing/2014/main" id="{1E1503F3-9B52-B347-8F89-0E9C474A26D7}"/>
              </a:ext>
            </a:extLst>
          </p:cNvPr>
          <p:cNvSpPr>
            <a:spLocks noGrp="1"/>
          </p:cNvSpPr>
          <p:nvPr>
            <p:ph sz="half" idx="2"/>
          </p:nvPr>
        </p:nvSpPr>
        <p:spPr>
          <a:xfrm>
            <a:off x="6172200" y="2246872"/>
            <a:ext cx="5181600" cy="3173541"/>
          </a:xfrm>
        </p:spPr>
        <p:txBody>
          <a:bodyPr/>
          <a:lstStyle>
            <a:lvl1pPr marL="285737" indent="-285737">
              <a:buClr>
                <a:schemeClr val="accent2"/>
              </a:buClr>
              <a:buFont typeface="Arial" panose="020B0604020202020204" pitchFamily="34" charset="0"/>
              <a:buChar char="•"/>
              <a:defRPr sz="1400">
                <a:solidFill>
                  <a:schemeClr val="tx1"/>
                </a:solidFill>
              </a:defRPr>
            </a:lvl1pPr>
            <a:lvl2pPr>
              <a:defRPr/>
            </a:lvl2pPr>
            <a:lvl3pPr marL="0" marR="0" indent="-285737" algn="l" defTabSz="914354" rtl="0" eaLnBrk="1" fontAlgn="auto" latinLnBrk="0" hangingPunct="1">
              <a:lnSpc>
                <a:spcPct val="90000"/>
              </a:lnSpc>
              <a:spcBef>
                <a:spcPts val="500"/>
              </a:spcBef>
              <a:spcAft>
                <a:spcPts val="1000"/>
              </a:spcAft>
              <a:buClr>
                <a:schemeClr val="accent2"/>
              </a:buClr>
              <a:buSzTx/>
              <a:buFont typeface="Arial" panose="020B0604020202020204" pitchFamily="34" charset="0"/>
              <a:buChar char="•"/>
              <a:tabLst/>
              <a:defRPr/>
            </a:lvl3pPr>
            <a:lvl4pPr>
              <a:defRPr/>
            </a:lvl4pPr>
            <a:lvl5pPr>
              <a:defRPr/>
            </a:lvl5pPr>
          </a:lstStyle>
          <a:p>
            <a:pPr lvl="0"/>
            <a:r>
              <a:rPr lang="en-US" dirty="0"/>
              <a:t>Edit Master text styles</a:t>
            </a:r>
          </a:p>
          <a:p>
            <a:pPr lvl="0"/>
            <a:endParaRPr lang="en-US" dirty="0"/>
          </a:p>
        </p:txBody>
      </p:sp>
    </p:spTree>
    <p:extLst>
      <p:ext uri="{BB962C8B-B14F-4D97-AF65-F5344CB8AC3E}">
        <p14:creationId xmlns:p14="http://schemas.microsoft.com/office/powerpoint/2010/main" val="2401298058"/>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preserve="1" userDrawn="1">
  <p:cSld name="Imag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5C89C6-9FCC-F048-B497-F263A54EF2CC}"/>
              </a:ext>
            </a:extLst>
          </p:cNvPr>
          <p:cNvSpPr>
            <a:spLocks noGrp="1"/>
          </p:cNvSpPr>
          <p:nvPr>
            <p:ph type="title"/>
          </p:nvPr>
        </p:nvSpPr>
        <p:spPr>
          <a:xfrm>
            <a:off x="838200" y="365128"/>
            <a:ext cx="10515600" cy="945201"/>
          </a:xfrm>
        </p:spPr>
        <p:txBody>
          <a:bodyPr/>
          <a:lstStyle/>
          <a:p>
            <a:r>
              <a:rPr lang="en-US"/>
              <a:t>Click to edit</a:t>
            </a:r>
          </a:p>
        </p:txBody>
      </p:sp>
      <p:sp>
        <p:nvSpPr>
          <p:cNvPr id="10" name="Text Placeholder 9">
            <a:extLst>
              <a:ext uri="{FF2B5EF4-FFF2-40B4-BE49-F238E27FC236}">
                <a16:creationId xmlns:a16="http://schemas.microsoft.com/office/drawing/2014/main" id="{73B72904-9E36-6941-9D56-E2C2C6A9B62C}"/>
              </a:ext>
            </a:extLst>
          </p:cNvPr>
          <p:cNvSpPr>
            <a:spLocks noGrp="1"/>
          </p:cNvSpPr>
          <p:nvPr>
            <p:ph type="body" sz="quarter" idx="10" hasCustomPrompt="1"/>
          </p:nvPr>
        </p:nvSpPr>
        <p:spPr>
          <a:xfrm>
            <a:off x="838200" y="1426737"/>
            <a:ext cx="5181600" cy="411491"/>
          </a:xfrm>
        </p:spPr>
        <p:txBody>
          <a:bodyPr/>
          <a:lstStyle>
            <a:lvl1pPr>
              <a:defRPr/>
            </a:lvl1pPr>
            <a:lvl2pPr marL="0">
              <a:defRPr/>
            </a:lvl2pPr>
          </a:lstStyle>
          <a:p>
            <a:pPr lvl="0"/>
            <a:r>
              <a:rPr lang="en-US"/>
              <a:t>Click to edit…</a:t>
            </a:r>
          </a:p>
        </p:txBody>
      </p:sp>
      <p:sp>
        <p:nvSpPr>
          <p:cNvPr id="5" name="Content Placeholder 2">
            <a:extLst>
              <a:ext uri="{FF2B5EF4-FFF2-40B4-BE49-F238E27FC236}">
                <a16:creationId xmlns:a16="http://schemas.microsoft.com/office/drawing/2014/main" id="{56FA8E1E-7EB5-0241-A7DB-E1B654F81650}"/>
              </a:ext>
            </a:extLst>
          </p:cNvPr>
          <p:cNvSpPr>
            <a:spLocks noGrp="1"/>
          </p:cNvSpPr>
          <p:nvPr>
            <p:ph sz="half" idx="1" hasCustomPrompt="1"/>
          </p:nvPr>
        </p:nvSpPr>
        <p:spPr>
          <a:xfrm>
            <a:off x="838200" y="2246872"/>
            <a:ext cx="5181600" cy="3173541"/>
          </a:xfrm>
        </p:spPr>
        <p:txBody>
          <a:bodyPr/>
          <a:lstStyle>
            <a:lvl1pPr marL="0" indent="0">
              <a:buClr>
                <a:schemeClr val="accent1"/>
              </a:buClr>
              <a:buFont typeface="Arial" panose="020B0604020202020204" pitchFamily="34" charset="0"/>
              <a:buNone/>
              <a:defRPr sz="1400">
                <a:solidFill>
                  <a:schemeClr val="accent3"/>
                </a:solidFill>
              </a:defRPr>
            </a:lvl1pPr>
            <a:lvl2pPr marL="0" indent="0">
              <a:buFont typeface="Arial" panose="020B0604020202020204" pitchFamily="34" charset="0"/>
              <a:buNone/>
              <a:defRPr sz="1400"/>
            </a:lvl2pPr>
            <a:lvl3pPr marL="285737" marR="0" indent="-285737" algn="l" defTabSz="914354" rtl="0" eaLnBrk="1" fontAlgn="auto" latinLnBrk="0" hangingPunct="1">
              <a:lnSpc>
                <a:spcPct val="90000"/>
              </a:lnSpc>
              <a:spcBef>
                <a:spcPts val="500"/>
              </a:spcBef>
              <a:spcAft>
                <a:spcPts val="1000"/>
              </a:spcAft>
              <a:buClr>
                <a:schemeClr val="accent1"/>
              </a:buClr>
              <a:buSzTx/>
              <a:buFont typeface="Arial" panose="020B0604020202020204" pitchFamily="34" charset="0"/>
              <a:buChar char="•"/>
              <a:tabLst/>
              <a:defRPr/>
            </a:lvl3pPr>
            <a:lvl4pPr>
              <a:defRPr/>
            </a:lvl4pPr>
            <a:lvl5pPr>
              <a:defRPr/>
            </a:lvl5pPr>
          </a:lstStyle>
          <a:p>
            <a:pPr lvl="0"/>
            <a:r>
              <a:rPr lang="en-US" dirty="0"/>
              <a:t>Click on the icons to edit…</a:t>
            </a:r>
          </a:p>
        </p:txBody>
      </p:sp>
      <p:sp>
        <p:nvSpPr>
          <p:cNvPr id="4" name="Picture Placeholder 3">
            <a:extLst>
              <a:ext uri="{FF2B5EF4-FFF2-40B4-BE49-F238E27FC236}">
                <a16:creationId xmlns:a16="http://schemas.microsoft.com/office/drawing/2014/main" id="{9D666AE9-0E45-A84C-8E61-2E02DF9462EA}"/>
              </a:ext>
            </a:extLst>
          </p:cNvPr>
          <p:cNvSpPr>
            <a:spLocks noGrp="1"/>
          </p:cNvSpPr>
          <p:nvPr>
            <p:ph type="pic" sz="quarter" idx="11" hasCustomPrompt="1"/>
          </p:nvPr>
        </p:nvSpPr>
        <p:spPr>
          <a:xfrm>
            <a:off x="6146800" y="1427164"/>
            <a:ext cx="5207000" cy="3992563"/>
          </a:xfrm>
        </p:spPr>
        <p:txBody>
          <a:bodyPr/>
          <a:lstStyle>
            <a:lvl1pPr>
              <a:defRPr/>
            </a:lvl1pPr>
          </a:lstStyle>
          <a:p>
            <a:r>
              <a:rPr lang="en-US"/>
              <a:t>Click on the image icon to edit…</a:t>
            </a:r>
          </a:p>
        </p:txBody>
      </p:sp>
    </p:spTree>
    <p:extLst>
      <p:ext uri="{BB962C8B-B14F-4D97-AF65-F5344CB8AC3E}">
        <p14:creationId xmlns:p14="http://schemas.microsoft.com/office/powerpoint/2010/main" val="2636489843"/>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preserve="1" userDrawn="1">
  <p:cSld name="Blue wash imag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5C89C6-9FCC-F048-B497-F263A54EF2CC}"/>
              </a:ext>
            </a:extLst>
          </p:cNvPr>
          <p:cNvSpPr>
            <a:spLocks noGrp="1"/>
          </p:cNvSpPr>
          <p:nvPr>
            <p:ph type="title"/>
          </p:nvPr>
        </p:nvSpPr>
        <p:spPr>
          <a:xfrm>
            <a:off x="838200" y="365128"/>
            <a:ext cx="10515600" cy="945201"/>
          </a:xfrm>
        </p:spPr>
        <p:txBody>
          <a:bodyPr/>
          <a:lstStyle/>
          <a:p>
            <a:r>
              <a:rPr lang="en-US"/>
              <a:t>Click to edit</a:t>
            </a:r>
          </a:p>
        </p:txBody>
      </p:sp>
      <p:sp>
        <p:nvSpPr>
          <p:cNvPr id="10" name="Text Placeholder 9">
            <a:extLst>
              <a:ext uri="{FF2B5EF4-FFF2-40B4-BE49-F238E27FC236}">
                <a16:creationId xmlns:a16="http://schemas.microsoft.com/office/drawing/2014/main" id="{73B72904-9E36-6941-9D56-E2C2C6A9B62C}"/>
              </a:ext>
            </a:extLst>
          </p:cNvPr>
          <p:cNvSpPr>
            <a:spLocks noGrp="1"/>
          </p:cNvSpPr>
          <p:nvPr>
            <p:ph type="body" sz="quarter" idx="10" hasCustomPrompt="1"/>
          </p:nvPr>
        </p:nvSpPr>
        <p:spPr>
          <a:xfrm>
            <a:off x="838200" y="1426737"/>
            <a:ext cx="5181600" cy="411491"/>
          </a:xfrm>
        </p:spPr>
        <p:txBody>
          <a:bodyPr/>
          <a:lstStyle>
            <a:lvl1pPr>
              <a:defRPr/>
            </a:lvl1pPr>
            <a:lvl2pPr marL="0">
              <a:defRPr/>
            </a:lvl2pPr>
          </a:lstStyle>
          <a:p>
            <a:pPr lvl="0"/>
            <a:r>
              <a:rPr lang="en-US"/>
              <a:t>Lorem ipsum dolor</a:t>
            </a:r>
          </a:p>
        </p:txBody>
      </p:sp>
      <p:sp>
        <p:nvSpPr>
          <p:cNvPr id="5" name="Content Placeholder 2">
            <a:extLst>
              <a:ext uri="{FF2B5EF4-FFF2-40B4-BE49-F238E27FC236}">
                <a16:creationId xmlns:a16="http://schemas.microsoft.com/office/drawing/2014/main" id="{56FA8E1E-7EB5-0241-A7DB-E1B654F81650}"/>
              </a:ext>
            </a:extLst>
          </p:cNvPr>
          <p:cNvSpPr>
            <a:spLocks noGrp="1"/>
          </p:cNvSpPr>
          <p:nvPr>
            <p:ph sz="half" idx="1" hasCustomPrompt="1"/>
          </p:nvPr>
        </p:nvSpPr>
        <p:spPr>
          <a:xfrm>
            <a:off x="838200" y="2246872"/>
            <a:ext cx="5181600" cy="3173541"/>
          </a:xfrm>
        </p:spPr>
        <p:txBody>
          <a:bodyPr/>
          <a:lstStyle>
            <a:lvl1pPr marL="0" indent="0">
              <a:buClr>
                <a:schemeClr val="accent1"/>
              </a:buClr>
              <a:buFont typeface="Arial" panose="020B0604020202020204" pitchFamily="34" charset="0"/>
              <a:buNone/>
              <a:defRPr sz="1400">
                <a:solidFill>
                  <a:schemeClr val="accent3"/>
                </a:solidFill>
              </a:defRPr>
            </a:lvl1pPr>
            <a:lvl2pPr marL="0" indent="0">
              <a:buFont typeface="Arial" panose="020B0604020202020204" pitchFamily="34" charset="0"/>
              <a:buNone/>
              <a:defRPr sz="1400"/>
            </a:lvl2pPr>
            <a:lvl3pPr marL="285737" marR="0" indent="-285737" algn="l" defTabSz="914354" rtl="0" eaLnBrk="1" fontAlgn="auto" latinLnBrk="0" hangingPunct="1">
              <a:lnSpc>
                <a:spcPct val="90000"/>
              </a:lnSpc>
              <a:spcBef>
                <a:spcPts val="500"/>
              </a:spcBef>
              <a:spcAft>
                <a:spcPts val="1000"/>
              </a:spcAft>
              <a:buClr>
                <a:schemeClr val="accent1"/>
              </a:buClr>
              <a:buSzTx/>
              <a:buFont typeface="Arial" panose="020B0604020202020204" pitchFamily="34" charset="0"/>
              <a:buChar char="•"/>
              <a:tabLst/>
              <a:defRPr/>
            </a:lvl3pPr>
            <a:lvl4pPr>
              <a:defRPr/>
            </a:lvl4pPr>
            <a:lvl5pPr>
              <a:defRPr/>
            </a:lvl5pPr>
          </a:lstStyle>
          <a:p>
            <a:pPr lvl="0"/>
            <a:r>
              <a:rPr lang="en-US" dirty="0"/>
              <a:t>Click to edit</a:t>
            </a:r>
          </a:p>
        </p:txBody>
      </p:sp>
      <p:sp>
        <p:nvSpPr>
          <p:cNvPr id="4" name="Picture Placeholder 3">
            <a:extLst>
              <a:ext uri="{FF2B5EF4-FFF2-40B4-BE49-F238E27FC236}">
                <a16:creationId xmlns:a16="http://schemas.microsoft.com/office/drawing/2014/main" id="{9D666AE9-0E45-A84C-8E61-2E02DF9462EA}"/>
              </a:ext>
            </a:extLst>
          </p:cNvPr>
          <p:cNvSpPr>
            <a:spLocks noGrp="1"/>
          </p:cNvSpPr>
          <p:nvPr>
            <p:ph type="pic" sz="quarter" idx="11"/>
          </p:nvPr>
        </p:nvSpPr>
        <p:spPr>
          <a:xfrm>
            <a:off x="6146800" y="1427164"/>
            <a:ext cx="5207000" cy="3992563"/>
          </a:xfrm>
        </p:spPr>
        <p:txBody>
          <a:bodyPr/>
          <a:lstStyle/>
          <a:p>
            <a:endParaRPr lang="en-US"/>
          </a:p>
        </p:txBody>
      </p:sp>
      <p:sp>
        <p:nvSpPr>
          <p:cNvPr id="6" name="Rectangle 5">
            <a:extLst>
              <a:ext uri="{FF2B5EF4-FFF2-40B4-BE49-F238E27FC236}">
                <a16:creationId xmlns:a16="http://schemas.microsoft.com/office/drawing/2014/main" id="{487140C3-331E-4241-B2E0-3017BCA7379F}"/>
              </a:ext>
            </a:extLst>
          </p:cNvPr>
          <p:cNvSpPr/>
          <p:nvPr userDrawn="1"/>
        </p:nvSpPr>
        <p:spPr>
          <a:xfrm>
            <a:off x="6146800" y="1426740"/>
            <a:ext cx="5207000" cy="3992987"/>
          </a:xfrm>
          <a:prstGeom prst="rect">
            <a:avLst/>
          </a:prstGeom>
          <a:solidFill>
            <a:srgbClr val="0D172C">
              <a:alpha val="6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899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797588443"/>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preserve="1" userDrawn="1">
  <p:cSld name="1_Blue wash imag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5C89C6-9FCC-F048-B497-F263A54EF2CC}"/>
              </a:ext>
            </a:extLst>
          </p:cNvPr>
          <p:cNvSpPr>
            <a:spLocks noGrp="1"/>
          </p:cNvSpPr>
          <p:nvPr>
            <p:ph type="title"/>
          </p:nvPr>
        </p:nvSpPr>
        <p:spPr>
          <a:xfrm>
            <a:off x="6448459" y="365128"/>
            <a:ext cx="4920268" cy="945201"/>
          </a:xfrm>
        </p:spPr>
        <p:txBody>
          <a:bodyPr/>
          <a:lstStyle/>
          <a:p>
            <a:r>
              <a:rPr lang="en-US"/>
              <a:t>Click to edit</a:t>
            </a:r>
          </a:p>
        </p:txBody>
      </p:sp>
      <p:sp>
        <p:nvSpPr>
          <p:cNvPr id="10" name="Text Placeholder 9">
            <a:extLst>
              <a:ext uri="{FF2B5EF4-FFF2-40B4-BE49-F238E27FC236}">
                <a16:creationId xmlns:a16="http://schemas.microsoft.com/office/drawing/2014/main" id="{73B72904-9E36-6941-9D56-E2C2C6A9B62C}"/>
              </a:ext>
            </a:extLst>
          </p:cNvPr>
          <p:cNvSpPr>
            <a:spLocks noGrp="1"/>
          </p:cNvSpPr>
          <p:nvPr>
            <p:ph type="body" sz="quarter" idx="10" hasCustomPrompt="1"/>
          </p:nvPr>
        </p:nvSpPr>
        <p:spPr>
          <a:xfrm>
            <a:off x="6448459" y="1426737"/>
            <a:ext cx="4920268" cy="411491"/>
          </a:xfrm>
        </p:spPr>
        <p:txBody>
          <a:bodyPr/>
          <a:lstStyle>
            <a:lvl1pPr>
              <a:defRPr/>
            </a:lvl1pPr>
            <a:lvl2pPr marL="0">
              <a:defRPr/>
            </a:lvl2pPr>
          </a:lstStyle>
          <a:p>
            <a:pPr lvl="0"/>
            <a:r>
              <a:rPr lang="en-US"/>
              <a:t>Lorem ipsum dolor</a:t>
            </a:r>
          </a:p>
        </p:txBody>
      </p:sp>
      <p:sp>
        <p:nvSpPr>
          <p:cNvPr id="5" name="Content Placeholder 2">
            <a:extLst>
              <a:ext uri="{FF2B5EF4-FFF2-40B4-BE49-F238E27FC236}">
                <a16:creationId xmlns:a16="http://schemas.microsoft.com/office/drawing/2014/main" id="{56FA8E1E-7EB5-0241-A7DB-E1B654F81650}"/>
              </a:ext>
            </a:extLst>
          </p:cNvPr>
          <p:cNvSpPr>
            <a:spLocks noGrp="1"/>
          </p:cNvSpPr>
          <p:nvPr>
            <p:ph sz="half" idx="1" hasCustomPrompt="1"/>
          </p:nvPr>
        </p:nvSpPr>
        <p:spPr>
          <a:xfrm>
            <a:off x="6448459" y="1954640"/>
            <a:ext cx="4920268" cy="3173541"/>
          </a:xfrm>
        </p:spPr>
        <p:txBody>
          <a:bodyPr/>
          <a:lstStyle>
            <a:lvl1pPr marL="0" indent="0">
              <a:buClr>
                <a:schemeClr val="accent1"/>
              </a:buClr>
              <a:buFont typeface="Arial" panose="020B0604020202020204" pitchFamily="34" charset="0"/>
              <a:buNone/>
              <a:defRPr sz="1400">
                <a:solidFill>
                  <a:schemeClr val="accent3"/>
                </a:solidFill>
              </a:defRPr>
            </a:lvl1pPr>
            <a:lvl2pPr marL="0" indent="0">
              <a:buFont typeface="Arial" panose="020B0604020202020204" pitchFamily="34" charset="0"/>
              <a:buNone/>
              <a:defRPr sz="1400"/>
            </a:lvl2pPr>
            <a:lvl3pPr marL="285737" marR="0" indent="-285737" algn="l" defTabSz="914354" rtl="0" eaLnBrk="1" fontAlgn="auto" latinLnBrk="0" hangingPunct="1">
              <a:lnSpc>
                <a:spcPct val="90000"/>
              </a:lnSpc>
              <a:spcBef>
                <a:spcPts val="500"/>
              </a:spcBef>
              <a:spcAft>
                <a:spcPts val="1000"/>
              </a:spcAft>
              <a:buClr>
                <a:schemeClr val="accent1"/>
              </a:buClr>
              <a:buSzTx/>
              <a:buFont typeface="Arial" panose="020B0604020202020204" pitchFamily="34" charset="0"/>
              <a:buChar char="•"/>
              <a:tabLst/>
              <a:defRPr/>
            </a:lvl3pPr>
            <a:lvl4pPr>
              <a:defRPr/>
            </a:lvl4pPr>
            <a:lvl5pPr>
              <a:defRPr/>
            </a:lvl5pPr>
          </a:lstStyle>
          <a:p>
            <a:pPr lvl="0"/>
            <a:r>
              <a:rPr lang="en-US" dirty="0"/>
              <a:t>Click to edit</a:t>
            </a:r>
          </a:p>
        </p:txBody>
      </p:sp>
      <p:sp>
        <p:nvSpPr>
          <p:cNvPr id="4" name="Picture Placeholder 3">
            <a:extLst>
              <a:ext uri="{FF2B5EF4-FFF2-40B4-BE49-F238E27FC236}">
                <a16:creationId xmlns:a16="http://schemas.microsoft.com/office/drawing/2014/main" id="{9D666AE9-0E45-A84C-8E61-2E02DF9462EA}"/>
              </a:ext>
            </a:extLst>
          </p:cNvPr>
          <p:cNvSpPr>
            <a:spLocks noGrp="1"/>
          </p:cNvSpPr>
          <p:nvPr>
            <p:ph type="pic" sz="quarter" idx="11"/>
          </p:nvPr>
        </p:nvSpPr>
        <p:spPr>
          <a:xfrm>
            <a:off x="1" y="0"/>
            <a:ext cx="5976595" cy="6858000"/>
          </a:xfrm>
        </p:spPr>
        <p:txBody>
          <a:bodyPr/>
          <a:lstStyle/>
          <a:p>
            <a:endParaRPr lang="en-US"/>
          </a:p>
        </p:txBody>
      </p:sp>
    </p:spTree>
    <p:extLst>
      <p:ext uri="{BB962C8B-B14F-4D97-AF65-F5344CB8AC3E}">
        <p14:creationId xmlns:p14="http://schemas.microsoft.com/office/powerpoint/2010/main" val="2438727167"/>
      </p:ext>
    </p:extLst>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preserve="1" userDrawn="1">
  <p:cSld name="Big Blue wash imag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5C89C6-9FCC-F048-B497-F263A54EF2CC}"/>
              </a:ext>
            </a:extLst>
          </p:cNvPr>
          <p:cNvSpPr>
            <a:spLocks noGrp="1"/>
          </p:cNvSpPr>
          <p:nvPr>
            <p:ph type="title"/>
          </p:nvPr>
        </p:nvSpPr>
        <p:spPr>
          <a:xfrm>
            <a:off x="6448459" y="365128"/>
            <a:ext cx="4920268" cy="945201"/>
          </a:xfrm>
        </p:spPr>
        <p:txBody>
          <a:bodyPr/>
          <a:lstStyle/>
          <a:p>
            <a:r>
              <a:rPr lang="en-US"/>
              <a:t>Click to edit</a:t>
            </a:r>
          </a:p>
        </p:txBody>
      </p:sp>
      <p:sp>
        <p:nvSpPr>
          <p:cNvPr id="10" name="Text Placeholder 9">
            <a:extLst>
              <a:ext uri="{FF2B5EF4-FFF2-40B4-BE49-F238E27FC236}">
                <a16:creationId xmlns:a16="http://schemas.microsoft.com/office/drawing/2014/main" id="{73B72904-9E36-6941-9D56-E2C2C6A9B62C}"/>
              </a:ext>
            </a:extLst>
          </p:cNvPr>
          <p:cNvSpPr>
            <a:spLocks noGrp="1"/>
          </p:cNvSpPr>
          <p:nvPr>
            <p:ph type="body" sz="quarter" idx="10" hasCustomPrompt="1"/>
          </p:nvPr>
        </p:nvSpPr>
        <p:spPr>
          <a:xfrm>
            <a:off x="6448459" y="1426737"/>
            <a:ext cx="4920268" cy="411491"/>
          </a:xfrm>
        </p:spPr>
        <p:txBody>
          <a:bodyPr/>
          <a:lstStyle>
            <a:lvl1pPr>
              <a:defRPr/>
            </a:lvl1pPr>
            <a:lvl2pPr marL="0">
              <a:defRPr/>
            </a:lvl2pPr>
          </a:lstStyle>
          <a:p>
            <a:pPr lvl="0"/>
            <a:r>
              <a:rPr lang="en-US"/>
              <a:t>Lorem ipsum dolor</a:t>
            </a:r>
          </a:p>
        </p:txBody>
      </p:sp>
      <p:sp>
        <p:nvSpPr>
          <p:cNvPr id="5" name="Content Placeholder 2">
            <a:extLst>
              <a:ext uri="{FF2B5EF4-FFF2-40B4-BE49-F238E27FC236}">
                <a16:creationId xmlns:a16="http://schemas.microsoft.com/office/drawing/2014/main" id="{56FA8E1E-7EB5-0241-A7DB-E1B654F81650}"/>
              </a:ext>
            </a:extLst>
          </p:cNvPr>
          <p:cNvSpPr>
            <a:spLocks noGrp="1"/>
          </p:cNvSpPr>
          <p:nvPr>
            <p:ph sz="half" idx="1" hasCustomPrompt="1"/>
          </p:nvPr>
        </p:nvSpPr>
        <p:spPr>
          <a:xfrm>
            <a:off x="6448459" y="1954640"/>
            <a:ext cx="4920268" cy="3173541"/>
          </a:xfrm>
        </p:spPr>
        <p:txBody>
          <a:bodyPr/>
          <a:lstStyle>
            <a:lvl1pPr marL="0" indent="0">
              <a:buClr>
                <a:schemeClr val="accent1"/>
              </a:buClr>
              <a:buFont typeface="Arial" panose="020B0604020202020204" pitchFamily="34" charset="0"/>
              <a:buNone/>
              <a:defRPr sz="1400">
                <a:solidFill>
                  <a:schemeClr val="accent3"/>
                </a:solidFill>
              </a:defRPr>
            </a:lvl1pPr>
            <a:lvl2pPr marL="0" indent="0">
              <a:buFont typeface="Arial" panose="020B0604020202020204" pitchFamily="34" charset="0"/>
              <a:buNone/>
              <a:defRPr sz="1400"/>
            </a:lvl2pPr>
            <a:lvl3pPr marL="285737" marR="0" indent="-285737" algn="l" defTabSz="914354" rtl="0" eaLnBrk="1" fontAlgn="auto" latinLnBrk="0" hangingPunct="1">
              <a:lnSpc>
                <a:spcPct val="90000"/>
              </a:lnSpc>
              <a:spcBef>
                <a:spcPts val="500"/>
              </a:spcBef>
              <a:spcAft>
                <a:spcPts val="1000"/>
              </a:spcAft>
              <a:buClr>
                <a:schemeClr val="accent1"/>
              </a:buClr>
              <a:buSzTx/>
              <a:buFont typeface="Arial" panose="020B0604020202020204" pitchFamily="34" charset="0"/>
              <a:buChar char="•"/>
              <a:tabLst/>
              <a:defRPr/>
            </a:lvl3pPr>
            <a:lvl4pPr>
              <a:defRPr/>
            </a:lvl4pPr>
            <a:lvl5pPr>
              <a:defRPr/>
            </a:lvl5pPr>
          </a:lstStyle>
          <a:p>
            <a:pPr lvl="0"/>
            <a:r>
              <a:rPr lang="en-US" dirty="0"/>
              <a:t>Click to edit</a:t>
            </a:r>
          </a:p>
        </p:txBody>
      </p:sp>
      <p:sp>
        <p:nvSpPr>
          <p:cNvPr id="4" name="Picture Placeholder 3">
            <a:extLst>
              <a:ext uri="{FF2B5EF4-FFF2-40B4-BE49-F238E27FC236}">
                <a16:creationId xmlns:a16="http://schemas.microsoft.com/office/drawing/2014/main" id="{9D666AE9-0E45-A84C-8E61-2E02DF9462EA}"/>
              </a:ext>
            </a:extLst>
          </p:cNvPr>
          <p:cNvSpPr>
            <a:spLocks noGrp="1"/>
          </p:cNvSpPr>
          <p:nvPr>
            <p:ph type="pic" sz="quarter" idx="11"/>
          </p:nvPr>
        </p:nvSpPr>
        <p:spPr>
          <a:xfrm>
            <a:off x="1" y="0"/>
            <a:ext cx="5976595" cy="6858000"/>
          </a:xfrm>
        </p:spPr>
        <p:txBody>
          <a:bodyPr/>
          <a:lstStyle/>
          <a:p>
            <a:endParaRPr lang="en-US"/>
          </a:p>
        </p:txBody>
      </p:sp>
      <p:sp>
        <p:nvSpPr>
          <p:cNvPr id="6" name="Rectangle 5">
            <a:extLst>
              <a:ext uri="{FF2B5EF4-FFF2-40B4-BE49-F238E27FC236}">
                <a16:creationId xmlns:a16="http://schemas.microsoft.com/office/drawing/2014/main" id="{487140C3-331E-4241-B2E0-3017BCA7379F}"/>
              </a:ext>
            </a:extLst>
          </p:cNvPr>
          <p:cNvSpPr/>
          <p:nvPr userDrawn="1"/>
        </p:nvSpPr>
        <p:spPr>
          <a:xfrm>
            <a:off x="1" y="0"/>
            <a:ext cx="5976595" cy="6858000"/>
          </a:xfrm>
          <a:prstGeom prst="rect">
            <a:avLst/>
          </a:prstGeom>
          <a:solidFill>
            <a:srgbClr val="0D172C">
              <a:alpha val="6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899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Calibri" panose="020F0502020204030204"/>
              <a:ea typeface="+mn-ea"/>
              <a:cs typeface="+mn-cs"/>
            </a:endParaRPr>
          </a:p>
        </p:txBody>
      </p:sp>
      <p:sp>
        <p:nvSpPr>
          <p:cNvPr id="11" name="Text Placeholder 9">
            <a:extLst>
              <a:ext uri="{FF2B5EF4-FFF2-40B4-BE49-F238E27FC236}">
                <a16:creationId xmlns:a16="http://schemas.microsoft.com/office/drawing/2014/main" id="{F8AF783E-99B4-9A46-ABA5-BECEF6E874D9}"/>
              </a:ext>
            </a:extLst>
          </p:cNvPr>
          <p:cNvSpPr>
            <a:spLocks noGrp="1"/>
          </p:cNvSpPr>
          <p:nvPr>
            <p:ph type="body" sz="quarter" idx="12" hasCustomPrompt="1"/>
          </p:nvPr>
        </p:nvSpPr>
        <p:spPr>
          <a:xfrm>
            <a:off x="453013" y="5555677"/>
            <a:ext cx="3449687" cy="411491"/>
          </a:xfrm>
        </p:spPr>
        <p:txBody>
          <a:bodyPr>
            <a:normAutofit/>
          </a:bodyPr>
          <a:lstStyle>
            <a:lvl1pPr>
              <a:defRPr sz="2000">
                <a:solidFill>
                  <a:schemeClr val="bg1"/>
                </a:solidFill>
              </a:defRPr>
            </a:lvl1pPr>
            <a:lvl2pPr marL="0">
              <a:defRPr/>
            </a:lvl2pPr>
          </a:lstStyle>
          <a:p>
            <a:pPr lvl="0"/>
            <a:r>
              <a:rPr lang="en-US"/>
              <a:t>Lorem ipsum dolor</a:t>
            </a:r>
          </a:p>
        </p:txBody>
      </p:sp>
    </p:spTree>
    <p:extLst>
      <p:ext uri="{BB962C8B-B14F-4D97-AF65-F5344CB8AC3E}">
        <p14:creationId xmlns:p14="http://schemas.microsoft.com/office/powerpoint/2010/main" val="3968476908"/>
      </p:ext>
    </p:extLst>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preserve="1" userDrawn="1">
  <p:cSld name="Big Imag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42CC32-51C3-FD41-8219-A83754ADD155}"/>
              </a:ext>
            </a:extLst>
          </p:cNvPr>
          <p:cNvSpPr>
            <a:spLocks noGrp="1"/>
          </p:cNvSpPr>
          <p:nvPr>
            <p:ph type="title"/>
          </p:nvPr>
        </p:nvSpPr>
        <p:spPr>
          <a:xfrm>
            <a:off x="838200" y="2985992"/>
            <a:ext cx="10515600" cy="886021"/>
          </a:xfrm>
        </p:spPr>
        <p:txBody>
          <a:bodyPr anchor="b">
            <a:normAutofit/>
          </a:bodyPr>
          <a:lstStyle>
            <a:lvl1pPr algn="ctr">
              <a:defRPr sz="5000"/>
            </a:lvl1pPr>
          </a:lstStyle>
          <a:p>
            <a:r>
              <a:rPr lang="en-US"/>
              <a:t>Click to edit</a:t>
            </a:r>
          </a:p>
        </p:txBody>
      </p:sp>
    </p:spTree>
    <p:extLst>
      <p:ext uri="{BB962C8B-B14F-4D97-AF65-F5344CB8AC3E}">
        <p14:creationId xmlns:p14="http://schemas.microsoft.com/office/powerpoint/2010/main" val="3848244787"/>
      </p:ext>
    </p:extLst>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p:cSld name="Section Divider">
    <p:bg>
      <p:bgPr>
        <a:blipFill rotWithShape="1">
          <a:blip r:embed="rId2"/>
          <a:stretch>
            <a:fillRect/>
          </a:stretch>
        </a:blipFill>
        <a:effectLst/>
      </p:bgPr>
    </p:bg>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pPr defTabSz="1218990"/>
            <a:fld id="{9EC47581-5869-493B-B854-0887736BC713}" type="datetimeFigureOut">
              <a:rPr lang="en-GB" sz="2400" smtClean="0">
                <a:solidFill>
                  <a:srgbClr val="0D172A"/>
                </a:solidFill>
              </a:rPr>
              <a:pPr defTabSz="1218990"/>
              <a:t>15/09/2020</a:t>
            </a:fld>
            <a:endParaRPr lang="en-GB" sz="2400">
              <a:solidFill>
                <a:srgbClr val="0D172A"/>
              </a:solidFill>
            </a:endParaRPr>
          </a:p>
        </p:txBody>
      </p:sp>
      <p:sp>
        <p:nvSpPr>
          <p:cNvPr id="6" name="Slide Number Placeholder 5"/>
          <p:cNvSpPr>
            <a:spLocks noGrp="1"/>
          </p:cNvSpPr>
          <p:nvPr>
            <p:ph type="sldNum" sz="quarter" idx="12"/>
          </p:nvPr>
        </p:nvSpPr>
        <p:spPr/>
        <p:txBody>
          <a:bodyPr/>
          <a:lstStyle/>
          <a:p>
            <a:pPr defTabSz="1218990"/>
            <a:fld id="{5805E21B-A48A-4FF3-8609-C012680F72DF}" type="slidenum">
              <a:rPr lang="en-GB" sz="2400" smtClean="0">
                <a:solidFill>
                  <a:srgbClr val="0D172A"/>
                </a:solidFill>
              </a:rPr>
              <a:pPr defTabSz="1218990"/>
              <a:t>‹#›</a:t>
            </a:fld>
            <a:endParaRPr lang="en-GB" sz="2400">
              <a:solidFill>
                <a:srgbClr val="0D172A"/>
              </a:solidFill>
            </a:endParaRPr>
          </a:p>
        </p:txBody>
      </p:sp>
      <p:sp>
        <p:nvSpPr>
          <p:cNvPr id="2" name="Title 1"/>
          <p:cNvSpPr>
            <a:spLocks noGrp="1"/>
          </p:cNvSpPr>
          <p:nvPr>
            <p:ph type="title" hasCustomPrompt="1"/>
          </p:nvPr>
        </p:nvSpPr>
        <p:spPr>
          <a:xfrm>
            <a:off x="1536701" y="1908234"/>
            <a:ext cx="9840003" cy="4043115"/>
          </a:xfrm>
        </p:spPr>
        <p:txBody>
          <a:bodyPr anchor="t"/>
          <a:lstStyle>
            <a:lvl1pPr algn="l">
              <a:lnSpc>
                <a:spcPts val="3200"/>
              </a:lnSpc>
              <a:spcAft>
                <a:spcPts val="800"/>
              </a:spcAft>
              <a:defRPr sz="2400" b="0" i="0" cap="none">
                <a:solidFill>
                  <a:srgbClr val="FFFFFF"/>
                </a:solidFill>
                <a:latin typeface="FS Albert Light" panose="02000503040000020004" pitchFamily="2" charset="0"/>
                <a:cs typeface="FS Albert Light" panose="02000503040000020004" pitchFamily="2" charset="0"/>
              </a:defRPr>
            </a:lvl1pPr>
          </a:lstStyle>
          <a:p>
            <a:r>
              <a:rPr lang="en-GB" dirty="0"/>
              <a:t>Click to edit master title style</a:t>
            </a:r>
            <a:endParaRPr lang="en-US" dirty="0"/>
          </a:p>
        </p:txBody>
      </p:sp>
      <p:sp>
        <p:nvSpPr>
          <p:cNvPr id="3" name="Text Placeholder 2"/>
          <p:cNvSpPr>
            <a:spLocks noGrp="1"/>
          </p:cNvSpPr>
          <p:nvPr>
            <p:ph type="body" idx="1"/>
          </p:nvPr>
        </p:nvSpPr>
        <p:spPr>
          <a:xfrm>
            <a:off x="1536703" y="525487"/>
            <a:ext cx="9840000" cy="1143000"/>
          </a:xfrm>
        </p:spPr>
        <p:txBody>
          <a:bodyPr anchor="t"/>
          <a:lstStyle>
            <a:lvl1pPr marL="0" indent="0">
              <a:lnSpc>
                <a:spcPts val="4267"/>
              </a:lnSpc>
              <a:buNone/>
              <a:defRPr sz="3733">
                <a:solidFill>
                  <a:srgbClr val="FFFFFF"/>
                </a:solidFill>
              </a:defRPr>
            </a:lvl1pPr>
            <a:lvl2pPr marL="609570" indent="0">
              <a:buNone/>
              <a:defRPr sz="2400">
                <a:solidFill>
                  <a:schemeClr val="tx1">
                    <a:tint val="75000"/>
                  </a:schemeClr>
                </a:solidFill>
              </a:defRPr>
            </a:lvl2pPr>
            <a:lvl3pPr marL="1219140" indent="0">
              <a:buNone/>
              <a:defRPr sz="2133">
                <a:solidFill>
                  <a:schemeClr val="tx1">
                    <a:tint val="75000"/>
                  </a:schemeClr>
                </a:solidFill>
              </a:defRPr>
            </a:lvl3pPr>
            <a:lvl4pPr marL="1828709" indent="0">
              <a:buNone/>
              <a:defRPr sz="1867">
                <a:solidFill>
                  <a:schemeClr val="tx1">
                    <a:tint val="75000"/>
                  </a:schemeClr>
                </a:solidFill>
              </a:defRPr>
            </a:lvl4pPr>
            <a:lvl5pPr marL="2438278" indent="0">
              <a:buNone/>
              <a:defRPr sz="1867">
                <a:solidFill>
                  <a:schemeClr val="tx1">
                    <a:tint val="75000"/>
                  </a:schemeClr>
                </a:solidFill>
              </a:defRPr>
            </a:lvl5pPr>
            <a:lvl6pPr marL="3047848" indent="0">
              <a:buNone/>
              <a:defRPr sz="1867">
                <a:solidFill>
                  <a:schemeClr val="tx1">
                    <a:tint val="75000"/>
                  </a:schemeClr>
                </a:solidFill>
              </a:defRPr>
            </a:lvl6pPr>
            <a:lvl7pPr marL="3657418" indent="0">
              <a:buNone/>
              <a:defRPr sz="1867">
                <a:solidFill>
                  <a:schemeClr val="tx1">
                    <a:tint val="75000"/>
                  </a:schemeClr>
                </a:solidFill>
              </a:defRPr>
            </a:lvl7pPr>
            <a:lvl8pPr marL="4266987" indent="0">
              <a:buNone/>
              <a:defRPr sz="1867">
                <a:solidFill>
                  <a:schemeClr val="tx1">
                    <a:tint val="75000"/>
                  </a:schemeClr>
                </a:solidFill>
              </a:defRPr>
            </a:lvl8pPr>
            <a:lvl9pPr marL="4876557" indent="0">
              <a:buNone/>
              <a:defRPr sz="1867">
                <a:solidFill>
                  <a:schemeClr val="tx1">
                    <a:tint val="75000"/>
                  </a:schemeClr>
                </a:solidFill>
              </a:defRPr>
            </a:lvl9pPr>
          </a:lstStyle>
          <a:p>
            <a:pPr lvl="0"/>
            <a:r>
              <a:rPr lang="en-US"/>
              <a:t>Click to edit Master text styles</a:t>
            </a:r>
          </a:p>
        </p:txBody>
      </p:sp>
    </p:spTree>
    <p:extLst>
      <p:ext uri="{BB962C8B-B14F-4D97-AF65-F5344CB8AC3E}">
        <p14:creationId xmlns:p14="http://schemas.microsoft.com/office/powerpoint/2010/main" val="2651527213"/>
      </p:ext>
    </p:extLst>
  </p:cSld>
  <p:clrMapOvr>
    <a:masterClrMapping/>
  </p:clrMapOvr>
  <mc:AlternateContent xmlns:mc="http://schemas.openxmlformats.org/markup-compatibility/2006" xmlns:p14="http://schemas.microsoft.com/office/powerpoint/2010/main">
    <mc:Choice Requires="p14">
      <p:transition p14:dur="200">
        <p:fade/>
      </p:transition>
    </mc:Choice>
    <mc:Fallback xmlns="">
      <p:transition xmlns:p14="http://schemas.microsoft.com/office/powerpoint/2010/main">
        <p:fade/>
      </p:transition>
    </mc:Fallback>
  </mc:AlternateContent>
</p:sldLayout>
</file>

<file path=ppt/slideLayouts/slideLayout107.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defTabSz="1218990"/>
            <a:fld id="{85AF14A2-79B0-483B-985C-C3EF11F9B879}" type="datetimeFigureOut">
              <a:rPr lang="en-GB" sz="2400" smtClean="0">
                <a:solidFill>
                  <a:srgbClr val="0D172A"/>
                </a:solidFill>
              </a:rPr>
              <a:pPr defTabSz="1218990"/>
              <a:t>15/09/2020</a:t>
            </a:fld>
            <a:endParaRPr lang="en-GB" sz="2400">
              <a:solidFill>
                <a:srgbClr val="0D172A"/>
              </a:solidFill>
            </a:endParaRPr>
          </a:p>
        </p:txBody>
      </p:sp>
      <p:sp>
        <p:nvSpPr>
          <p:cNvPr id="3" name="Footer Placeholder 2"/>
          <p:cNvSpPr>
            <a:spLocks noGrp="1"/>
          </p:cNvSpPr>
          <p:nvPr>
            <p:ph type="ftr" sz="quarter" idx="11"/>
          </p:nvPr>
        </p:nvSpPr>
        <p:spPr/>
        <p:txBody>
          <a:bodyPr/>
          <a:lstStyle/>
          <a:p>
            <a:pPr defTabSz="1218990"/>
            <a:endParaRPr lang="en-GB" sz="2400">
              <a:solidFill>
                <a:srgbClr val="0D172A"/>
              </a:solidFill>
            </a:endParaRPr>
          </a:p>
        </p:txBody>
      </p:sp>
      <p:sp>
        <p:nvSpPr>
          <p:cNvPr id="4" name="Slide Number Placeholder 3"/>
          <p:cNvSpPr>
            <a:spLocks noGrp="1"/>
          </p:cNvSpPr>
          <p:nvPr>
            <p:ph type="sldNum" sz="quarter" idx="12"/>
          </p:nvPr>
        </p:nvSpPr>
        <p:spPr/>
        <p:txBody>
          <a:bodyPr/>
          <a:lstStyle/>
          <a:p>
            <a:pPr defTabSz="1218990"/>
            <a:fld id="{594B7B75-371B-4DB8-978A-7B3D965F9788}" type="slidenum">
              <a:rPr lang="en-GB" sz="2400" smtClean="0">
                <a:solidFill>
                  <a:srgbClr val="0D172A"/>
                </a:solidFill>
              </a:rPr>
              <a:pPr defTabSz="1218990"/>
              <a:t>‹#›</a:t>
            </a:fld>
            <a:endParaRPr lang="en-GB" sz="2400">
              <a:solidFill>
                <a:srgbClr val="0D172A"/>
              </a:solidFill>
            </a:endParaRPr>
          </a:p>
        </p:txBody>
      </p:sp>
    </p:spTree>
    <p:extLst>
      <p:ext uri="{BB962C8B-B14F-4D97-AF65-F5344CB8AC3E}">
        <p14:creationId xmlns:p14="http://schemas.microsoft.com/office/powerpoint/2010/main" val="2577334279"/>
      </p:ext>
    </p:extLst>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preserve="1" userDrawn="1">
  <p:cSld name="Table of Content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5C89C6-9FCC-F048-B497-F263A54EF2CC}"/>
              </a:ext>
            </a:extLst>
          </p:cNvPr>
          <p:cNvSpPr>
            <a:spLocks noGrp="1"/>
          </p:cNvSpPr>
          <p:nvPr>
            <p:ph type="title"/>
          </p:nvPr>
        </p:nvSpPr>
        <p:spPr>
          <a:xfrm>
            <a:off x="838200" y="365128"/>
            <a:ext cx="10515600" cy="945201"/>
          </a:xfrm>
        </p:spPr>
        <p:txBody>
          <a:bodyPr/>
          <a:lstStyle/>
          <a:p>
            <a:r>
              <a:rPr lang="en-US"/>
              <a:t>Click to edit</a:t>
            </a:r>
          </a:p>
        </p:txBody>
      </p:sp>
      <p:sp>
        <p:nvSpPr>
          <p:cNvPr id="4" name="Text Placeholder 9">
            <a:extLst>
              <a:ext uri="{FF2B5EF4-FFF2-40B4-BE49-F238E27FC236}">
                <a16:creationId xmlns:a16="http://schemas.microsoft.com/office/drawing/2014/main" id="{C3E09E04-A9D4-A941-954D-D43115E22CE5}"/>
              </a:ext>
            </a:extLst>
          </p:cNvPr>
          <p:cNvSpPr>
            <a:spLocks noGrp="1"/>
          </p:cNvSpPr>
          <p:nvPr>
            <p:ph type="body" sz="quarter" idx="10" hasCustomPrompt="1"/>
          </p:nvPr>
        </p:nvSpPr>
        <p:spPr>
          <a:xfrm>
            <a:off x="838200" y="1426737"/>
            <a:ext cx="10515600" cy="411491"/>
          </a:xfrm>
        </p:spPr>
        <p:txBody>
          <a:bodyPr/>
          <a:lstStyle>
            <a:lvl1pPr>
              <a:defRPr/>
            </a:lvl1pPr>
            <a:lvl2pPr marL="0">
              <a:defRPr/>
            </a:lvl2pPr>
          </a:lstStyle>
          <a:p>
            <a:pPr lvl="0"/>
            <a:r>
              <a:rPr lang="en-US"/>
              <a:t>Click to edit…</a:t>
            </a:r>
          </a:p>
        </p:txBody>
      </p:sp>
      <p:sp>
        <p:nvSpPr>
          <p:cNvPr id="5" name="Chart Placeholder 4">
            <a:extLst>
              <a:ext uri="{FF2B5EF4-FFF2-40B4-BE49-F238E27FC236}">
                <a16:creationId xmlns:a16="http://schemas.microsoft.com/office/drawing/2014/main" id="{34B39C5B-F123-3D4B-8F3D-1D916B4BECD7}"/>
              </a:ext>
            </a:extLst>
          </p:cNvPr>
          <p:cNvSpPr>
            <a:spLocks noGrp="1"/>
          </p:cNvSpPr>
          <p:nvPr>
            <p:ph type="chart" sz="quarter" idx="11" hasCustomPrompt="1"/>
          </p:nvPr>
        </p:nvSpPr>
        <p:spPr>
          <a:xfrm>
            <a:off x="838200" y="2027533"/>
            <a:ext cx="10515600" cy="3854451"/>
          </a:xfrm>
        </p:spPr>
        <p:txBody>
          <a:bodyPr/>
          <a:lstStyle>
            <a:lvl1pPr>
              <a:defRPr/>
            </a:lvl1pPr>
          </a:lstStyle>
          <a:p>
            <a:r>
              <a:rPr lang="en-US"/>
              <a:t>Click the chart icon below to edit…</a:t>
            </a:r>
          </a:p>
        </p:txBody>
      </p:sp>
    </p:spTree>
    <p:extLst>
      <p:ext uri="{BB962C8B-B14F-4D97-AF65-F5344CB8AC3E}">
        <p14:creationId xmlns:p14="http://schemas.microsoft.com/office/powerpoint/2010/main" val="1234148631"/>
      </p:ext>
    </p:extLst>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preserve="1" userDrawn="1">
  <p:cSld name="Tabl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5C89C6-9FCC-F048-B497-F263A54EF2CC}"/>
              </a:ext>
            </a:extLst>
          </p:cNvPr>
          <p:cNvSpPr>
            <a:spLocks noGrp="1"/>
          </p:cNvSpPr>
          <p:nvPr>
            <p:ph type="title"/>
          </p:nvPr>
        </p:nvSpPr>
        <p:spPr>
          <a:xfrm>
            <a:off x="838200" y="365128"/>
            <a:ext cx="10515600" cy="945201"/>
          </a:xfrm>
        </p:spPr>
        <p:txBody>
          <a:bodyPr/>
          <a:lstStyle/>
          <a:p>
            <a:r>
              <a:rPr lang="en-US"/>
              <a:t>Click to edit</a:t>
            </a:r>
          </a:p>
        </p:txBody>
      </p:sp>
      <p:sp>
        <p:nvSpPr>
          <p:cNvPr id="4" name="Text Placeholder 9">
            <a:extLst>
              <a:ext uri="{FF2B5EF4-FFF2-40B4-BE49-F238E27FC236}">
                <a16:creationId xmlns:a16="http://schemas.microsoft.com/office/drawing/2014/main" id="{C3E09E04-A9D4-A941-954D-D43115E22CE5}"/>
              </a:ext>
            </a:extLst>
          </p:cNvPr>
          <p:cNvSpPr>
            <a:spLocks noGrp="1"/>
          </p:cNvSpPr>
          <p:nvPr>
            <p:ph type="body" sz="quarter" idx="10" hasCustomPrompt="1"/>
          </p:nvPr>
        </p:nvSpPr>
        <p:spPr>
          <a:xfrm>
            <a:off x="838200" y="1426737"/>
            <a:ext cx="10515600" cy="411491"/>
          </a:xfrm>
        </p:spPr>
        <p:txBody>
          <a:bodyPr/>
          <a:lstStyle>
            <a:lvl1pPr>
              <a:defRPr/>
            </a:lvl1pPr>
            <a:lvl2pPr marL="0">
              <a:defRPr/>
            </a:lvl2pPr>
          </a:lstStyle>
          <a:p>
            <a:pPr lvl="0"/>
            <a:r>
              <a:rPr lang="en-US"/>
              <a:t>Click to edit…</a:t>
            </a:r>
          </a:p>
        </p:txBody>
      </p:sp>
      <p:sp>
        <p:nvSpPr>
          <p:cNvPr id="6" name="Table Placeholder 5">
            <a:extLst>
              <a:ext uri="{FF2B5EF4-FFF2-40B4-BE49-F238E27FC236}">
                <a16:creationId xmlns:a16="http://schemas.microsoft.com/office/drawing/2014/main" id="{EAF8C5A8-1502-1045-8BC3-2A8528736AB2}"/>
              </a:ext>
            </a:extLst>
          </p:cNvPr>
          <p:cNvSpPr>
            <a:spLocks noGrp="1"/>
          </p:cNvSpPr>
          <p:nvPr>
            <p:ph type="tbl" sz="quarter" idx="11" hasCustomPrompt="1"/>
          </p:nvPr>
        </p:nvSpPr>
        <p:spPr>
          <a:xfrm>
            <a:off x="838200" y="1941513"/>
            <a:ext cx="10515600" cy="3978275"/>
          </a:xfrm>
        </p:spPr>
        <p:txBody>
          <a:bodyPr/>
          <a:lstStyle>
            <a:lvl1pPr>
              <a:defRPr/>
            </a:lvl1pPr>
          </a:lstStyle>
          <a:p>
            <a:r>
              <a:rPr lang="en-US"/>
              <a:t>Click the table icon to insert a table…</a:t>
            </a:r>
          </a:p>
          <a:p>
            <a:endParaRPr lang="en-US"/>
          </a:p>
        </p:txBody>
      </p:sp>
    </p:spTree>
    <p:extLst>
      <p:ext uri="{BB962C8B-B14F-4D97-AF65-F5344CB8AC3E}">
        <p14:creationId xmlns:p14="http://schemas.microsoft.com/office/powerpoint/2010/main" val="184566636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E3AF3084-E8B5-3940-81EB-82BBE4366B83}"/>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FF62B7FF-2FA2-0D48-ABAD-0042DE1178BA}"/>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9E0E01D-A23B-AB42-844B-C9BA6F688830}"/>
              </a:ext>
            </a:extLst>
          </p:cNvPr>
          <p:cNvSpPr>
            <a:spLocks noGrp="1"/>
          </p:cNvSpPr>
          <p:nvPr>
            <p:ph type="dt" sz="half" idx="10"/>
          </p:nvPr>
        </p:nvSpPr>
        <p:spPr>
          <a:xfrm>
            <a:off x="838200" y="6356350"/>
            <a:ext cx="2743200" cy="365125"/>
          </a:xfrm>
          <a:prstGeom prst="rect">
            <a:avLst/>
          </a:prstGeom>
        </p:spPr>
        <p:txBody>
          <a:bodyPr/>
          <a:lstStyle/>
          <a:p>
            <a:fld id="{2467ED6A-B80B-EC48-B8D4-975316974D43}" type="datetime1">
              <a:rPr lang="en-GB" smtClean="0"/>
              <a:t>15/09/2020</a:t>
            </a:fld>
            <a:endParaRPr lang="en-US"/>
          </a:p>
        </p:txBody>
      </p:sp>
      <p:sp>
        <p:nvSpPr>
          <p:cNvPr id="5" name="Footer Placeholder 4">
            <a:extLst>
              <a:ext uri="{FF2B5EF4-FFF2-40B4-BE49-F238E27FC236}">
                <a16:creationId xmlns:a16="http://schemas.microsoft.com/office/drawing/2014/main" id="{174956C7-8AA2-4E47-B1EB-9EF703789447}"/>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9EAD58E3-4195-AB41-B1B9-B018218B981C}"/>
              </a:ext>
            </a:extLst>
          </p:cNvPr>
          <p:cNvSpPr>
            <a:spLocks noGrp="1"/>
          </p:cNvSpPr>
          <p:nvPr>
            <p:ph type="sldNum" sz="quarter" idx="12"/>
          </p:nvPr>
        </p:nvSpPr>
        <p:spPr>
          <a:xfrm>
            <a:off x="8610600" y="6356350"/>
            <a:ext cx="2743200" cy="365125"/>
          </a:xfrm>
          <a:prstGeom prst="rect">
            <a:avLst/>
          </a:prstGeom>
        </p:spPr>
        <p:txBody>
          <a:bodyPr/>
          <a:lstStyle/>
          <a:p>
            <a:fld id="{CE5044B4-33F6-164E-8847-540E583780DF}" type="slidenum">
              <a:rPr lang="en-US" smtClean="0"/>
              <a:t>‹#›</a:t>
            </a:fld>
            <a:endParaRPr lang="en-US"/>
          </a:p>
        </p:txBody>
      </p:sp>
    </p:spTree>
    <p:extLst>
      <p:ext uri="{BB962C8B-B14F-4D97-AF65-F5344CB8AC3E}">
        <p14:creationId xmlns:p14="http://schemas.microsoft.com/office/powerpoint/2010/main" val="3920009873"/>
      </p:ext>
    </p:extLst>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preserve="1" userDrawn="1">
  <p:cSld name="Char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5C89C6-9FCC-F048-B497-F263A54EF2CC}"/>
              </a:ext>
            </a:extLst>
          </p:cNvPr>
          <p:cNvSpPr>
            <a:spLocks noGrp="1"/>
          </p:cNvSpPr>
          <p:nvPr>
            <p:ph type="title"/>
          </p:nvPr>
        </p:nvSpPr>
        <p:spPr>
          <a:xfrm>
            <a:off x="838200" y="365128"/>
            <a:ext cx="10515600" cy="945201"/>
          </a:xfrm>
        </p:spPr>
        <p:txBody>
          <a:bodyPr/>
          <a:lstStyle/>
          <a:p>
            <a:r>
              <a:rPr lang="en-US"/>
              <a:t>Click to edit</a:t>
            </a:r>
          </a:p>
        </p:txBody>
      </p:sp>
      <p:sp>
        <p:nvSpPr>
          <p:cNvPr id="10" name="Text Placeholder 9">
            <a:extLst>
              <a:ext uri="{FF2B5EF4-FFF2-40B4-BE49-F238E27FC236}">
                <a16:creationId xmlns:a16="http://schemas.microsoft.com/office/drawing/2014/main" id="{73B72904-9E36-6941-9D56-E2C2C6A9B62C}"/>
              </a:ext>
            </a:extLst>
          </p:cNvPr>
          <p:cNvSpPr>
            <a:spLocks noGrp="1"/>
          </p:cNvSpPr>
          <p:nvPr>
            <p:ph type="body" sz="quarter" idx="10" hasCustomPrompt="1"/>
          </p:nvPr>
        </p:nvSpPr>
        <p:spPr>
          <a:xfrm>
            <a:off x="838200" y="1426739"/>
            <a:ext cx="10515600" cy="4380173"/>
          </a:xfrm>
        </p:spPr>
        <p:txBody>
          <a:bodyPr/>
          <a:lstStyle>
            <a:lvl1pPr>
              <a:defRPr/>
            </a:lvl1pPr>
            <a:lvl2pPr marL="0">
              <a:defRPr/>
            </a:lvl2pPr>
          </a:lstStyle>
          <a:p>
            <a:pPr lvl="0"/>
            <a:r>
              <a:rPr lang="en-US"/>
              <a:t>Click to edit…</a:t>
            </a:r>
          </a:p>
          <a:p>
            <a:pPr lvl="1"/>
            <a:r>
              <a:rPr lang="en-US"/>
              <a:t>Lorem ipsum dolor sit amet consectetur adipiscing elit</a:t>
            </a:r>
          </a:p>
          <a:p>
            <a:pPr lvl="0"/>
            <a:r>
              <a:rPr lang="en-US"/>
              <a:t>Lorem ipsum dolor</a:t>
            </a:r>
          </a:p>
          <a:p>
            <a:pPr lvl="1"/>
            <a:r>
              <a:rPr lang="en-US"/>
              <a:t>Lorem ipsum dolor sit amet consectetur adipiscing elit</a:t>
            </a:r>
          </a:p>
          <a:p>
            <a:pPr lvl="0"/>
            <a:r>
              <a:rPr lang="en-US"/>
              <a:t>Lorem ipsum dolor</a:t>
            </a:r>
          </a:p>
          <a:p>
            <a:pPr lvl="1"/>
            <a:r>
              <a:rPr lang="en-US"/>
              <a:t>Lorem ipsum dolor sit amet consectetur adipiscing elit</a:t>
            </a:r>
          </a:p>
          <a:p>
            <a:pPr lvl="0"/>
            <a:r>
              <a:rPr lang="en-US"/>
              <a:t>Lorem ipsum dolor</a:t>
            </a:r>
          </a:p>
          <a:p>
            <a:pPr lvl="1"/>
            <a:r>
              <a:rPr lang="en-US"/>
              <a:t>Lorem ipsum dolor sit amet consectetur adipiscing elit</a:t>
            </a:r>
          </a:p>
          <a:p>
            <a:pPr lvl="0"/>
            <a:r>
              <a:rPr lang="en-US"/>
              <a:t>Lorem ipsum dolor</a:t>
            </a:r>
          </a:p>
          <a:p>
            <a:pPr lvl="1"/>
            <a:r>
              <a:rPr lang="en-US"/>
              <a:t>Lorem ipsum dolor sit amet consectetur adipiscing elit</a:t>
            </a:r>
          </a:p>
        </p:txBody>
      </p:sp>
    </p:spTree>
    <p:extLst>
      <p:ext uri="{BB962C8B-B14F-4D97-AF65-F5344CB8AC3E}">
        <p14:creationId xmlns:p14="http://schemas.microsoft.com/office/powerpoint/2010/main" val="1207435533"/>
      </p:ext>
    </p:extLst>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preserve="1" userDrawn="1">
  <p:cSld name="Bullet Point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5C89C6-9FCC-F048-B497-F263A54EF2CC}"/>
              </a:ext>
            </a:extLst>
          </p:cNvPr>
          <p:cNvSpPr>
            <a:spLocks noGrp="1"/>
          </p:cNvSpPr>
          <p:nvPr>
            <p:ph type="title"/>
          </p:nvPr>
        </p:nvSpPr>
        <p:spPr>
          <a:xfrm>
            <a:off x="838200" y="365128"/>
            <a:ext cx="10515600" cy="945201"/>
          </a:xfrm>
        </p:spPr>
        <p:txBody>
          <a:bodyPr/>
          <a:lstStyle/>
          <a:p>
            <a:r>
              <a:rPr lang="en-US"/>
              <a:t>Click to edit</a:t>
            </a:r>
          </a:p>
        </p:txBody>
      </p:sp>
      <p:sp>
        <p:nvSpPr>
          <p:cNvPr id="10" name="Text Placeholder 9">
            <a:extLst>
              <a:ext uri="{FF2B5EF4-FFF2-40B4-BE49-F238E27FC236}">
                <a16:creationId xmlns:a16="http://schemas.microsoft.com/office/drawing/2014/main" id="{73B72904-9E36-6941-9D56-E2C2C6A9B62C}"/>
              </a:ext>
            </a:extLst>
          </p:cNvPr>
          <p:cNvSpPr>
            <a:spLocks noGrp="1"/>
          </p:cNvSpPr>
          <p:nvPr>
            <p:ph type="body" sz="quarter" idx="10" hasCustomPrompt="1"/>
          </p:nvPr>
        </p:nvSpPr>
        <p:spPr>
          <a:xfrm>
            <a:off x="838200" y="1426737"/>
            <a:ext cx="10515600" cy="411491"/>
          </a:xfrm>
        </p:spPr>
        <p:txBody>
          <a:bodyPr/>
          <a:lstStyle>
            <a:lvl1pPr>
              <a:defRPr/>
            </a:lvl1pPr>
            <a:lvl2pPr marL="0">
              <a:defRPr/>
            </a:lvl2pPr>
          </a:lstStyle>
          <a:p>
            <a:pPr lvl="0"/>
            <a:r>
              <a:rPr lang="en-US"/>
              <a:t>Click to edit…</a:t>
            </a:r>
          </a:p>
        </p:txBody>
      </p:sp>
      <p:sp>
        <p:nvSpPr>
          <p:cNvPr id="5" name="Content Placeholder 2">
            <a:extLst>
              <a:ext uri="{FF2B5EF4-FFF2-40B4-BE49-F238E27FC236}">
                <a16:creationId xmlns:a16="http://schemas.microsoft.com/office/drawing/2014/main" id="{56FA8E1E-7EB5-0241-A7DB-E1B654F81650}"/>
              </a:ext>
            </a:extLst>
          </p:cNvPr>
          <p:cNvSpPr>
            <a:spLocks noGrp="1"/>
          </p:cNvSpPr>
          <p:nvPr>
            <p:ph sz="half" idx="1"/>
          </p:nvPr>
        </p:nvSpPr>
        <p:spPr>
          <a:xfrm>
            <a:off x="838200" y="2246872"/>
            <a:ext cx="5181600" cy="3173541"/>
          </a:xfrm>
        </p:spPr>
        <p:txBody>
          <a:bodyPr/>
          <a:lstStyle>
            <a:lvl1pPr marL="285737" indent="-285737">
              <a:buClr>
                <a:schemeClr val="accent1"/>
              </a:buClr>
              <a:buFont typeface="Arial" panose="020B0604020202020204" pitchFamily="34" charset="0"/>
              <a:buChar char="•"/>
              <a:defRPr sz="1400">
                <a:solidFill>
                  <a:schemeClr val="tx1"/>
                </a:solidFill>
              </a:defRPr>
            </a:lvl1pPr>
            <a:lvl2pPr marL="0" indent="0">
              <a:buFont typeface="Arial" panose="020B0604020202020204" pitchFamily="34" charset="0"/>
              <a:buNone/>
              <a:defRPr sz="1400"/>
            </a:lvl2pPr>
            <a:lvl3pPr marL="285737" marR="0" indent="-285737" algn="l" defTabSz="914354" rtl="0" eaLnBrk="1" fontAlgn="auto" latinLnBrk="0" hangingPunct="1">
              <a:lnSpc>
                <a:spcPct val="90000"/>
              </a:lnSpc>
              <a:spcBef>
                <a:spcPts val="500"/>
              </a:spcBef>
              <a:spcAft>
                <a:spcPts val="1000"/>
              </a:spcAft>
              <a:buClr>
                <a:schemeClr val="accent1"/>
              </a:buClr>
              <a:buSzTx/>
              <a:buFont typeface="Arial" panose="020B0604020202020204" pitchFamily="34" charset="0"/>
              <a:buChar char="•"/>
              <a:tabLst/>
              <a:defRPr/>
            </a:lvl3pPr>
            <a:lvl4pPr>
              <a:defRPr/>
            </a:lvl4pPr>
            <a:lvl5pPr>
              <a:defRPr/>
            </a:lvl5pPr>
          </a:lstStyle>
          <a:p>
            <a:pPr lvl="0"/>
            <a:r>
              <a:rPr lang="en-US" dirty="0"/>
              <a:t>Edit Master text styles</a:t>
            </a:r>
          </a:p>
        </p:txBody>
      </p:sp>
      <p:sp>
        <p:nvSpPr>
          <p:cNvPr id="6" name="Content Placeholder 3">
            <a:extLst>
              <a:ext uri="{FF2B5EF4-FFF2-40B4-BE49-F238E27FC236}">
                <a16:creationId xmlns:a16="http://schemas.microsoft.com/office/drawing/2014/main" id="{1E1503F3-9B52-B347-8F89-0E9C474A26D7}"/>
              </a:ext>
            </a:extLst>
          </p:cNvPr>
          <p:cNvSpPr>
            <a:spLocks noGrp="1"/>
          </p:cNvSpPr>
          <p:nvPr>
            <p:ph sz="half" idx="2"/>
          </p:nvPr>
        </p:nvSpPr>
        <p:spPr>
          <a:xfrm>
            <a:off x="6172200" y="2246872"/>
            <a:ext cx="5181600" cy="3173541"/>
          </a:xfrm>
        </p:spPr>
        <p:txBody>
          <a:bodyPr/>
          <a:lstStyle>
            <a:lvl1pPr marL="285737" indent="-285737">
              <a:buClr>
                <a:schemeClr val="accent2"/>
              </a:buClr>
              <a:buFont typeface="Arial" panose="020B0604020202020204" pitchFamily="34" charset="0"/>
              <a:buChar char="•"/>
              <a:defRPr sz="1400">
                <a:solidFill>
                  <a:schemeClr val="tx1"/>
                </a:solidFill>
              </a:defRPr>
            </a:lvl1pPr>
            <a:lvl2pPr>
              <a:defRPr/>
            </a:lvl2pPr>
            <a:lvl3pPr marL="0" marR="0" indent="-285737" algn="l" defTabSz="914354" rtl="0" eaLnBrk="1" fontAlgn="auto" latinLnBrk="0" hangingPunct="1">
              <a:lnSpc>
                <a:spcPct val="90000"/>
              </a:lnSpc>
              <a:spcBef>
                <a:spcPts val="500"/>
              </a:spcBef>
              <a:spcAft>
                <a:spcPts val="1000"/>
              </a:spcAft>
              <a:buClr>
                <a:schemeClr val="accent2"/>
              </a:buClr>
              <a:buSzTx/>
              <a:buFont typeface="Arial" panose="020B0604020202020204" pitchFamily="34" charset="0"/>
              <a:buChar char="•"/>
              <a:tabLst/>
              <a:defRPr/>
            </a:lvl3pPr>
            <a:lvl4pPr>
              <a:defRPr/>
            </a:lvl4pPr>
            <a:lvl5pPr>
              <a:defRPr/>
            </a:lvl5pPr>
          </a:lstStyle>
          <a:p>
            <a:pPr lvl="0"/>
            <a:r>
              <a:rPr lang="en-US" dirty="0"/>
              <a:t>Edit Master text styles</a:t>
            </a:r>
          </a:p>
          <a:p>
            <a:pPr lvl="0"/>
            <a:endParaRPr lang="en-US" dirty="0"/>
          </a:p>
        </p:txBody>
      </p:sp>
    </p:spTree>
    <p:extLst>
      <p:ext uri="{BB962C8B-B14F-4D97-AF65-F5344CB8AC3E}">
        <p14:creationId xmlns:p14="http://schemas.microsoft.com/office/powerpoint/2010/main" val="2838806713"/>
      </p:ext>
    </p:extLst>
  </p:cSld>
  <p:clrMapOvr>
    <a:masterClrMapping/>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preserve="1" userDrawn="1">
  <p:cSld name="Imag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5C89C6-9FCC-F048-B497-F263A54EF2CC}"/>
              </a:ext>
            </a:extLst>
          </p:cNvPr>
          <p:cNvSpPr>
            <a:spLocks noGrp="1"/>
          </p:cNvSpPr>
          <p:nvPr>
            <p:ph type="title"/>
          </p:nvPr>
        </p:nvSpPr>
        <p:spPr>
          <a:xfrm>
            <a:off x="838200" y="365128"/>
            <a:ext cx="10515600" cy="945201"/>
          </a:xfrm>
        </p:spPr>
        <p:txBody>
          <a:bodyPr/>
          <a:lstStyle/>
          <a:p>
            <a:r>
              <a:rPr lang="en-US"/>
              <a:t>Click to edit</a:t>
            </a:r>
          </a:p>
        </p:txBody>
      </p:sp>
      <p:sp>
        <p:nvSpPr>
          <p:cNvPr id="10" name="Text Placeholder 9">
            <a:extLst>
              <a:ext uri="{FF2B5EF4-FFF2-40B4-BE49-F238E27FC236}">
                <a16:creationId xmlns:a16="http://schemas.microsoft.com/office/drawing/2014/main" id="{73B72904-9E36-6941-9D56-E2C2C6A9B62C}"/>
              </a:ext>
            </a:extLst>
          </p:cNvPr>
          <p:cNvSpPr>
            <a:spLocks noGrp="1"/>
          </p:cNvSpPr>
          <p:nvPr>
            <p:ph type="body" sz="quarter" idx="10" hasCustomPrompt="1"/>
          </p:nvPr>
        </p:nvSpPr>
        <p:spPr>
          <a:xfrm>
            <a:off x="838200" y="1426737"/>
            <a:ext cx="5181600" cy="411491"/>
          </a:xfrm>
        </p:spPr>
        <p:txBody>
          <a:bodyPr/>
          <a:lstStyle>
            <a:lvl1pPr>
              <a:defRPr/>
            </a:lvl1pPr>
            <a:lvl2pPr marL="0">
              <a:defRPr/>
            </a:lvl2pPr>
          </a:lstStyle>
          <a:p>
            <a:pPr lvl="0"/>
            <a:r>
              <a:rPr lang="en-US"/>
              <a:t>Click to edit…</a:t>
            </a:r>
          </a:p>
        </p:txBody>
      </p:sp>
      <p:sp>
        <p:nvSpPr>
          <p:cNvPr id="5" name="Content Placeholder 2">
            <a:extLst>
              <a:ext uri="{FF2B5EF4-FFF2-40B4-BE49-F238E27FC236}">
                <a16:creationId xmlns:a16="http://schemas.microsoft.com/office/drawing/2014/main" id="{56FA8E1E-7EB5-0241-A7DB-E1B654F81650}"/>
              </a:ext>
            </a:extLst>
          </p:cNvPr>
          <p:cNvSpPr>
            <a:spLocks noGrp="1"/>
          </p:cNvSpPr>
          <p:nvPr>
            <p:ph sz="half" idx="1" hasCustomPrompt="1"/>
          </p:nvPr>
        </p:nvSpPr>
        <p:spPr>
          <a:xfrm>
            <a:off x="838200" y="2246872"/>
            <a:ext cx="5181600" cy="3173541"/>
          </a:xfrm>
        </p:spPr>
        <p:txBody>
          <a:bodyPr/>
          <a:lstStyle>
            <a:lvl1pPr marL="0" indent="0">
              <a:buClr>
                <a:schemeClr val="accent1"/>
              </a:buClr>
              <a:buFont typeface="Arial" panose="020B0604020202020204" pitchFamily="34" charset="0"/>
              <a:buNone/>
              <a:defRPr sz="1400">
                <a:solidFill>
                  <a:schemeClr val="accent3"/>
                </a:solidFill>
              </a:defRPr>
            </a:lvl1pPr>
            <a:lvl2pPr marL="0" indent="0">
              <a:buFont typeface="Arial" panose="020B0604020202020204" pitchFamily="34" charset="0"/>
              <a:buNone/>
              <a:defRPr sz="1400"/>
            </a:lvl2pPr>
            <a:lvl3pPr marL="285737" marR="0" indent="-285737" algn="l" defTabSz="914354" rtl="0" eaLnBrk="1" fontAlgn="auto" latinLnBrk="0" hangingPunct="1">
              <a:lnSpc>
                <a:spcPct val="90000"/>
              </a:lnSpc>
              <a:spcBef>
                <a:spcPts val="500"/>
              </a:spcBef>
              <a:spcAft>
                <a:spcPts val="1000"/>
              </a:spcAft>
              <a:buClr>
                <a:schemeClr val="accent1"/>
              </a:buClr>
              <a:buSzTx/>
              <a:buFont typeface="Arial" panose="020B0604020202020204" pitchFamily="34" charset="0"/>
              <a:buChar char="•"/>
              <a:tabLst/>
              <a:defRPr/>
            </a:lvl3pPr>
            <a:lvl4pPr>
              <a:defRPr/>
            </a:lvl4pPr>
            <a:lvl5pPr>
              <a:defRPr/>
            </a:lvl5pPr>
          </a:lstStyle>
          <a:p>
            <a:pPr lvl="0"/>
            <a:r>
              <a:rPr lang="en-US" dirty="0"/>
              <a:t>Click on the icons to edit…</a:t>
            </a:r>
          </a:p>
        </p:txBody>
      </p:sp>
      <p:sp>
        <p:nvSpPr>
          <p:cNvPr id="4" name="Picture Placeholder 3">
            <a:extLst>
              <a:ext uri="{FF2B5EF4-FFF2-40B4-BE49-F238E27FC236}">
                <a16:creationId xmlns:a16="http://schemas.microsoft.com/office/drawing/2014/main" id="{9D666AE9-0E45-A84C-8E61-2E02DF9462EA}"/>
              </a:ext>
            </a:extLst>
          </p:cNvPr>
          <p:cNvSpPr>
            <a:spLocks noGrp="1"/>
          </p:cNvSpPr>
          <p:nvPr>
            <p:ph type="pic" sz="quarter" idx="11" hasCustomPrompt="1"/>
          </p:nvPr>
        </p:nvSpPr>
        <p:spPr>
          <a:xfrm>
            <a:off x="6146800" y="1427164"/>
            <a:ext cx="5207000" cy="3992563"/>
          </a:xfrm>
        </p:spPr>
        <p:txBody>
          <a:bodyPr/>
          <a:lstStyle>
            <a:lvl1pPr>
              <a:defRPr/>
            </a:lvl1pPr>
          </a:lstStyle>
          <a:p>
            <a:r>
              <a:rPr lang="en-US"/>
              <a:t>Click on the image icon to edit…</a:t>
            </a:r>
          </a:p>
        </p:txBody>
      </p:sp>
    </p:spTree>
    <p:extLst>
      <p:ext uri="{BB962C8B-B14F-4D97-AF65-F5344CB8AC3E}">
        <p14:creationId xmlns:p14="http://schemas.microsoft.com/office/powerpoint/2010/main" val="4255594595"/>
      </p:ext>
    </p:extLst>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preserve="1" userDrawn="1">
  <p:cSld name="Blue wash imag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5C89C6-9FCC-F048-B497-F263A54EF2CC}"/>
              </a:ext>
            </a:extLst>
          </p:cNvPr>
          <p:cNvSpPr>
            <a:spLocks noGrp="1"/>
          </p:cNvSpPr>
          <p:nvPr>
            <p:ph type="title"/>
          </p:nvPr>
        </p:nvSpPr>
        <p:spPr>
          <a:xfrm>
            <a:off x="838200" y="365128"/>
            <a:ext cx="10515600" cy="945201"/>
          </a:xfrm>
        </p:spPr>
        <p:txBody>
          <a:bodyPr/>
          <a:lstStyle/>
          <a:p>
            <a:r>
              <a:rPr lang="en-US"/>
              <a:t>Click to edit</a:t>
            </a:r>
          </a:p>
        </p:txBody>
      </p:sp>
      <p:sp>
        <p:nvSpPr>
          <p:cNvPr id="10" name="Text Placeholder 9">
            <a:extLst>
              <a:ext uri="{FF2B5EF4-FFF2-40B4-BE49-F238E27FC236}">
                <a16:creationId xmlns:a16="http://schemas.microsoft.com/office/drawing/2014/main" id="{73B72904-9E36-6941-9D56-E2C2C6A9B62C}"/>
              </a:ext>
            </a:extLst>
          </p:cNvPr>
          <p:cNvSpPr>
            <a:spLocks noGrp="1"/>
          </p:cNvSpPr>
          <p:nvPr>
            <p:ph type="body" sz="quarter" idx="10" hasCustomPrompt="1"/>
          </p:nvPr>
        </p:nvSpPr>
        <p:spPr>
          <a:xfrm>
            <a:off x="838200" y="1426737"/>
            <a:ext cx="5181600" cy="411491"/>
          </a:xfrm>
        </p:spPr>
        <p:txBody>
          <a:bodyPr/>
          <a:lstStyle>
            <a:lvl1pPr>
              <a:defRPr/>
            </a:lvl1pPr>
            <a:lvl2pPr marL="0">
              <a:defRPr/>
            </a:lvl2pPr>
          </a:lstStyle>
          <a:p>
            <a:pPr lvl="0"/>
            <a:r>
              <a:rPr lang="en-US"/>
              <a:t>Lorem ipsum dolor</a:t>
            </a:r>
          </a:p>
        </p:txBody>
      </p:sp>
      <p:sp>
        <p:nvSpPr>
          <p:cNvPr id="5" name="Content Placeholder 2">
            <a:extLst>
              <a:ext uri="{FF2B5EF4-FFF2-40B4-BE49-F238E27FC236}">
                <a16:creationId xmlns:a16="http://schemas.microsoft.com/office/drawing/2014/main" id="{56FA8E1E-7EB5-0241-A7DB-E1B654F81650}"/>
              </a:ext>
            </a:extLst>
          </p:cNvPr>
          <p:cNvSpPr>
            <a:spLocks noGrp="1"/>
          </p:cNvSpPr>
          <p:nvPr>
            <p:ph sz="half" idx="1" hasCustomPrompt="1"/>
          </p:nvPr>
        </p:nvSpPr>
        <p:spPr>
          <a:xfrm>
            <a:off x="838200" y="2246872"/>
            <a:ext cx="5181600" cy="3173541"/>
          </a:xfrm>
        </p:spPr>
        <p:txBody>
          <a:bodyPr/>
          <a:lstStyle>
            <a:lvl1pPr marL="0" indent="0">
              <a:buClr>
                <a:schemeClr val="accent1"/>
              </a:buClr>
              <a:buFont typeface="Arial" panose="020B0604020202020204" pitchFamily="34" charset="0"/>
              <a:buNone/>
              <a:defRPr sz="1400">
                <a:solidFill>
                  <a:schemeClr val="accent3"/>
                </a:solidFill>
              </a:defRPr>
            </a:lvl1pPr>
            <a:lvl2pPr marL="0" indent="0">
              <a:buFont typeface="Arial" panose="020B0604020202020204" pitchFamily="34" charset="0"/>
              <a:buNone/>
              <a:defRPr sz="1400"/>
            </a:lvl2pPr>
            <a:lvl3pPr marL="285737" marR="0" indent="-285737" algn="l" defTabSz="914354" rtl="0" eaLnBrk="1" fontAlgn="auto" latinLnBrk="0" hangingPunct="1">
              <a:lnSpc>
                <a:spcPct val="90000"/>
              </a:lnSpc>
              <a:spcBef>
                <a:spcPts val="500"/>
              </a:spcBef>
              <a:spcAft>
                <a:spcPts val="1000"/>
              </a:spcAft>
              <a:buClr>
                <a:schemeClr val="accent1"/>
              </a:buClr>
              <a:buSzTx/>
              <a:buFont typeface="Arial" panose="020B0604020202020204" pitchFamily="34" charset="0"/>
              <a:buChar char="•"/>
              <a:tabLst/>
              <a:defRPr/>
            </a:lvl3pPr>
            <a:lvl4pPr>
              <a:defRPr/>
            </a:lvl4pPr>
            <a:lvl5pPr>
              <a:defRPr/>
            </a:lvl5pPr>
          </a:lstStyle>
          <a:p>
            <a:pPr lvl="0"/>
            <a:r>
              <a:rPr lang="en-US" dirty="0"/>
              <a:t>Click to edit</a:t>
            </a:r>
          </a:p>
        </p:txBody>
      </p:sp>
      <p:sp>
        <p:nvSpPr>
          <p:cNvPr id="4" name="Picture Placeholder 3">
            <a:extLst>
              <a:ext uri="{FF2B5EF4-FFF2-40B4-BE49-F238E27FC236}">
                <a16:creationId xmlns:a16="http://schemas.microsoft.com/office/drawing/2014/main" id="{9D666AE9-0E45-A84C-8E61-2E02DF9462EA}"/>
              </a:ext>
            </a:extLst>
          </p:cNvPr>
          <p:cNvSpPr>
            <a:spLocks noGrp="1"/>
          </p:cNvSpPr>
          <p:nvPr>
            <p:ph type="pic" sz="quarter" idx="11"/>
          </p:nvPr>
        </p:nvSpPr>
        <p:spPr>
          <a:xfrm>
            <a:off x="6146800" y="1427164"/>
            <a:ext cx="5207000" cy="3992563"/>
          </a:xfrm>
        </p:spPr>
        <p:txBody>
          <a:bodyPr/>
          <a:lstStyle/>
          <a:p>
            <a:endParaRPr lang="en-US"/>
          </a:p>
        </p:txBody>
      </p:sp>
      <p:sp>
        <p:nvSpPr>
          <p:cNvPr id="6" name="Rectangle 5">
            <a:extLst>
              <a:ext uri="{FF2B5EF4-FFF2-40B4-BE49-F238E27FC236}">
                <a16:creationId xmlns:a16="http://schemas.microsoft.com/office/drawing/2014/main" id="{487140C3-331E-4241-B2E0-3017BCA7379F}"/>
              </a:ext>
            </a:extLst>
          </p:cNvPr>
          <p:cNvSpPr/>
          <p:nvPr userDrawn="1"/>
        </p:nvSpPr>
        <p:spPr>
          <a:xfrm>
            <a:off x="6146800" y="1426740"/>
            <a:ext cx="5207000" cy="3992987"/>
          </a:xfrm>
          <a:prstGeom prst="rect">
            <a:avLst/>
          </a:prstGeom>
          <a:solidFill>
            <a:srgbClr val="0D172C">
              <a:alpha val="6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899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229600685"/>
      </p:ext>
    </p:extLst>
  </p:cSld>
  <p:clrMapOvr>
    <a:masterClrMapping/>
  </p:clrMapOvr>
</p:sldLayout>
</file>

<file path=ppt/slideLayouts/slideLayout114.xml><?xml version="1.0" encoding="utf-8"?>
<p:sldLayout xmlns:a="http://schemas.openxmlformats.org/drawingml/2006/main" xmlns:r="http://schemas.openxmlformats.org/officeDocument/2006/relationships" xmlns:p="http://schemas.openxmlformats.org/presentationml/2006/main" preserve="1" userDrawn="1">
  <p:cSld name="1_Blue wash imag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5C89C6-9FCC-F048-B497-F263A54EF2CC}"/>
              </a:ext>
            </a:extLst>
          </p:cNvPr>
          <p:cNvSpPr>
            <a:spLocks noGrp="1"/>
          </p:cNvSpPr>
          <p:nvPr>
            <p:ph type="title"/>
          </p:nvPr>
        </p:nvSpPr>
        <p:spPr>
          <a:xfrm>
            <a:off x="6448459" y="365128"/>
            <a:ext cx="4920268" cy="945201"/>
          </a:xfrm>
        </p:spPr>
        <p:txBody>
          <a:bodyPr/>
          <a:lstStyle/>
          <a:p>
            <a:r>
              <a:rPr lang="en-US"/>
              <a:t>Click to edit</a:t>
            </a:r>
          </a:p>
        </p:txBody>
      </p:sp>
      <p:sp>
        <p:nvSpPr>
          <p:cNvPr id="10" name="Text Placeholder 9">
            <a:extLst>
              <a:ext uri="{FF2B5EF4-FFF2-40B4-BE49-F238E27FC236}">
                <a16:creationId xmlns:a16="http://schemas.microsoft.com/office/drawing/2014/main" id="{73B72904-9E36-6941-9D56-E2C2C6A9B62C}"/>
              </a:ext>
            </a:extLst>
          </p:cNvPr>
          <p:cNvSpPr>
            <a:spLocks noGrp="1"/>
          </p:cNvSpPr>
          <p:nvPr>
            <p:ph type="body" sz="quarter" idx="10" hasCustomPrompt="1"/>
          </p:nvPr>
        </p:nvSpPr>
        <p:spPr>
          <a:xfrm>
            <a:off x="6448459" y="1426737"/>
            <a:ext cx="4920268" cy="411491"/>
          </a:xfrm>
        </p:spPr>
        <p:txBody>
          <a:bodyPr/>
          <a:lstStyle>
            <a:lvl1pPr>
              <a:defRPr/>
            </a:lvl1pPr>
            <a:lvl2pPr marL="0">
              <a:defRPr/>
            </a:lvl2pPr>
          </a:lstStyle>
          <a:p>
            <a:pPr lvl="0"/>
            <a:r>
              <a:rPr lang="en-US"/>
              <a:t>Lorem ipsum dolor</a:t>
            </a:r>
          </a:p>
        </p:txBody>
      </p:sp>
      <p:sp>
        <p:nvSpPr>
          <p:cNvPr id="5" name="Content Placeholder 2">
            <a:extLst>
              <a:ext uri="{FF2B5EF4-FFF2-40B4-BE49-F238E27FC236}">
                <a16:creationId xmlns:a16="http://schemas.microsoft.com/office/drawing/2014/main" id="{56FA8E1E-7EB5-0241-A7DB-E1B654F81650}"/>
              </a:ext>
            </a:extLst>
          </p:cNvPr>
          <p:cNvSpPr>
            <a:spLocks noGrp="1"/>
          </p:cNvSpPr>
          <p:nvPr>
            <p:ph sz="half" idx="1" hasCustomPrompt="1"/>
          </p:nvPr>
        </p:nvSpPr>
        <p:spPr>
          <a:xfrm>
            <a:off x="6448459" y="1954640"/>
            <a:ext cx="4920268" cy="3173541"/>
          </a:xfrm>
        </p:spPr>
        <p:txBody>
          <a:bodyPr/>
          <a:lstStyle>
            <a:lvl1pPr marL="0" indent="0">
              <a:buClr>
                <a:schemeClr val="accent1"/>
              </a:buClr>
              <a:buFont typeface="Arial" panose="020B0604020202020204" pitchFamily="34" charset="0"/>
              <a:buNone/>
              <a:defRPr sz="1400">
                <a:solidFill>
                  <a:schemeClr val="accent3"/>
                </a:solidFill>
              </a:defRPr>
            </a:lvl1pPr>
            <a:lvl2pPr marL="0" indent="0">
              <a:buFont typeface="Arial" panose="020B0604020202020204" pitchFamily="34" charset="0"/>
              <a:buNone/>
              <a:defRPr sz="1400"/>
            </a:lvl2pPr>
            <a:lvl3pPr marL="285737" marR="0" indent="-285737" algn="l" defTabSz="914354" rtl="0" eaLnBrk="1" fontAlgn="auto" latinLnBrk="0" hangingPunct="1">
              <a:lnSpc>
                <a:spcPct val="90000"/>
              </a:lnSpc>
              <a:spcBef>
                <a:spcPts val="500"/>
              </a:spcBef>
              <a:spcAft>
                <a:spcPts val="1000"/>
              </a:spcAft>
              <a:buClr>
                <a:schemeClr val="accent1"/>
              </a:buClr>
              <a:buSzTx/>
              <a:buFont typeface="Arial" panose="020B0604020202020204" pitchFamily="34" charset="0"/>
              <a:buChar char="•"/>
              <a:tabLst/>
              <a:defRPr/>
            </a:lvl3pPr>
            <a:lvl4pPr>
              <a:defRPr/>
            </a:lvl4pPr>
            <a:lvl5pPr>
              <a:defRPr/>
            </a:lvl5pPr>
          </a:lstStyle>
          <a:p>
            <a:pPr lvl="0"/>
            <a:r>
              <a:rPr lang="en-US" dirty="0"/>
              <a:t>Click to edit</a:t>
            </a:r>
          </a:p>
        </p:txBody>
      </p:sp>
      <p:sp>
        <p:nvSpPr>
          <p:cNvPr id="4" name="Picture Placeholder 3">
            <a:extLst>
              <a:ext uri="{FF2B5EF4-FFF2-40B4-BE49-F238E27FC236}">
                <a16:creationId xmlns:a16="http://schemas.microsoft.com/office/drawing/2014/main" id="{9D666AE9-0E45-A84C-8E61-2E02DF9462EA}"/>
              </a:ext>
            </a:extLst>
          </p:cNvPr>
          <p:cNvSpPr>
            <a:spLocks noGrp="1"/>
          </p:cNvSpPr>
          <p:nvPr>
            <p:ph type="pic" sz="quarter" idx="11"/>
          </p:nvPr>
        </p:nvSpPr>
        <p:spPr>
          <a:xfrm>
            <a:off x="1" y="0"/>
            <a:ext cx="5976595" cy="6858000"/>
          </a:xfrm>
        </p:spPr>
        <p:txBody>
          <a:bodyPr/>
          <a:lstStyle/>
          <a:p>
            <a:endParaRPr lang="en-US"/>
          </a:p>
        </p:txBody>
      </p:sp>
    </p:spTree>
    <p:extLst>
      <p:ext uri="{BB962C8B-B14F-4D97-AF65-F5344CB8AC3E}">
        <p14:creationId xmlns:p14="http://schemas.microsoft.com/office/powerpoint/2010/main" val="103567038"/>
      </p:ext>
    </p:extLst>
  </p:cSld>
  <p:clrMapOvr>
    <a:masterClrMapping/>
  </p:clrMapOvr>
</p:sldLayout>
</file>

<file path=ppt/slideLayouts/slideLayout115.xml><?xml version="1.0" encoding="utf-8"?>
<p:sldLayout xmlns:a="http://schemas.openxmlformats.org/drawingml/2006/main" xmlns:r="http://schemas.openxmlformats.org/officeDocument/2006/relationships" xmlns:p="http://schemas.openxmlformats.org/presentationml/2006/main" preserve="1" userDrawn="1">
  <p:cSld name="Big Blue wash imag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5C89C6-9FCC-F048-B497-F263A54EF2CC}"/>
              </a:ext>
            </a:extLst>
          </p:cNvPr>
          <p:cNvSpPr>
            <a:spLocks noGrp="1"/>
          </p:cNvSpPr>
          <p:nvPr>
            <p:ph type="title"/>
          </p:nvPr>
        </p:nvSpPr>
        <p:spPr>
          <a:xfrm>
            <a:off x="6448459" y="365128"/>
            <a:ext cx="4920268" cy="945201"/>
          </a:xfrm>
        </p:spPr>
        <p:txBody>
          <a:bodyPr/>
          <a:lstStyle/>
          <a:p>
            <a:r>
              <a:rPr lang="en-US"/>
              <a:t>Click to edit</a:t>
            </a:r>
          </a:p>
        </p:txBody>
      </p:sp>
      <p:sp>
        <p:nvSpPr>
          <p:cNvPr id="10" name="Text Placeholder 9">
            <a:extLst>
              <a:ext uri="{FF2B5EF4-FFF2-40B4-BE49-F238E27FC236}">
                <a16:creationId xmlns:a16="http://schemas.microsoft.com/office/drawing/2014/main" id="{73B72904-9E36-6941-9D56-E2C2C6A9B62C}"/>
              </a:ext>
            </a:extLst>
          </p:cNvPr>
          <p:cNvSpPr>
            <a:spLocks noGrp="1"/>
          </p:cNvSpPr>
          <p:nvPr>
            <p:ph type="body" sz="quarter" idx="10" hasCustomPrompt="1"/>
          </p:nvPr>
        </p:nvSpPr>
        <p:spPr>
          <a:xfrm>
            <a:off x="6448459" y="1426737"/>
            <a:ext cx="4920268" cy="411491"/>
          </a:xfrm>
        </p:spPr>
        <p:txBody>
          <a:bodyPr/>
          <a:lstStyle>
            <a:lvl1pPr>
              <a:defRPr/>
            </a:lvl1pPr>
            <a:lvl2pPr marL="0">
              <a:defRPr/>
            </a:lvl2pPr>
          </a:lstStyle>
          <a:p>
            <a:pPr lvl="0"/>
            <a:r>
              <a:rPr lang="en-US"/>
              <a:t>Lorem ipsum dolor</a:t>
            </a:r>
          </a:p>
        </p:txBody>
      </p:sp>
      <p:sp>
        <p:nvSpPr>
          <p:cNvPr id="5" name="Content Placeholder 2">
            <a:extLst>
              <a:ext uri="{FF2B5EF4-FFF2-40B4-BE49-F238E27FC236}">
                <a16:creationId xmlns:a16="http://schemas.microsoft.com/office/drawing/2014/main" id="{56FA8E1E-7EB5-0241-A7DB-E1B654F81650}"/>
              </a:ext>
            </a:extLst>
          </p:cNvPr>
          <p:cNvSpPr>
            <a:spLocks noGrp="1"/>
          </p:cNvSpPr>
          <p:nvPr>
            <p:ph sz="half" idx="1" hasCustomPrompt="1"/>
          </p:nvPr>
        </p:nvSpPr>
        <p:spPr>
          <a:xfrm>
            <a:off x="6448459" y="1954640"/>
            <a:ext cx="4920268" cy="3173541"/>
          </a:xfrm>
        </p:spPr>
        <p:txBody>
          <a:bodyPr/>
          <a:lstStyle>
            <a:lvl1pPr marL="0" indent="0">
              <a:buClr>
                <a:schemeClr val="accent1"/>
              </a:buClr>
              <a:buFont typeface="Arial" panose="020B0604020202020204" pitchFamily="34" charset="0"/>
              <a:buNone/>
              <a:defRPr sz="1400">
                <a:solidFill>
                  <a:schemeClr val="accent3"/>
                </a:solidFill>
              </a:defRPr>
            </a:lvl1pPr>
            <a:lvl2pPr marL="0" indent="0">
              <a:buFont typeface="Arial" panose="020B0604020202020204" pitchFamily="34" charset="0"/>
              <a:buNone/>
              <a:defRPr sz="1400"/>
            </a:lvl2pPr>
            <a:lvl3pPr marL="285737" marR="0" indent="-285737" algn="l" defTabSz="914354" rtl="0" eaLnBrk="1" fontAlgn="auto" latinLnBrk="0" hangingPunct="1">
              <a:lnSpc>
                <a:spcPct val="90000"/>
              </a:lnSpc>
              <a:spcBef>
                <a:spcPts val="500"/>
              </a:spcBef>
              <a:spcAft>
                <a:spcPts val="1000"/>
              </a:spcAft>
              <a:buClr>
                <a:schemeClr val="accent1"/>
              </a:buClr>
              <a:buSzTx/>
              <a:buFont typeface="Arial" panose="020B0604020202020204" pitchFamily="34" charset="0"/>
              <a:buChar char="•"/>
              <a:tabLst/>
              <a:defRPr/>
            </a:lvl3pPr>
            <a:lvl4pPr>
              <a:defRPr/>
            </a:lvl4pPr>
            <a:lvl5pPr>
              <a:defRPr/>
            </a:lvl5pPr>
          </a:lstStyle>
          <a:p>
            <a:pPr lvl="0"/>
            <a:r>
              <a:rPr lang="en-US" dirty="0"/>
              <a:t>Click to edit</a:t>
            </a:r>
          </a:p>
        </p:txBody>
      </p:sp>
      <p:sp>
        <p:nvSpPr>
          <p:cNvPr id="4" name="Picture Placeholder 3">
            <a:extLst>
              <a:ext uri="{FF2B5EF4-FFF2-40B4-BE49-F238E27FC236}">
                <a16:creationId xmlns:a16="http://schemas.microsoft.com/office/drawing/2014/main" id="{9D666AE9-0E45-A84C-8E61-2E02DF9462EA}"/>
              </a:ext>
            </a:extLst>
          </p:cNvPr>
          <p:cNvSpPr>
            <a:spLocks noGrp="1"/>
          </p:cNvSpPr>
          <p:nvPr>
            <p:ph type="pic" sz="quarter" idx="11"/>
          </p:nvPr>
        </p:nvSpPr>
        <p:spPr>
          <a:xfrm>
            <a:off x="1" y="0"/>
            <a:ext cx="5976595" cy="6858000"/>
          </a:xfrm>
        </p:spPr>
        <p:txBody>
          <a:bodyPr/>
          <a:lstStyle/>
          <a:p>
            <a:endParaRPr lang="en-US"/>
          </a:p>
        </p:txBody>
      </p:sp>
      <p:sp>
        <p:nvSpPr>
          <p:cNvPr id="6" name="Rectangle 5">
            <a:extLst>
              <a:ext uri="{FF2B5EF4-FFF2-40B4-BE49-F238E27FC236}">
                <a16:creationId xmlns:a16="http://schemas.microsoft.com/office/drawing/2014/main" id="{487140C3-331E-4241-B2E0-3017BCA7379F}"/>
              </a:ext>
            </a:extLst>
          </p:cNvPr>
          <p:cNvSpPr/>
          <p:nvPr userDrawn="1"/>
        </p:nvSpPr>
        <p:spPr>
          <a:xfrm>
            <a:off x="1" y="0"/>
            <a:ext cx="5976595" cy="6858000"/>
          </a:xfrm>
          <a:prstGeom prst="rect">
            <a:avLst/>
          </a:prstGeom>
          <a:solidFill>
            <a:srgbClr val="0D172C">
              <a:alpha val="6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899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Calibri" panose="020F0502020204030204"/>
              <a:ea typeface="+mn-ea"/>
              <a:cs typeface="+mn-cs"/>
            </a:endParaRPr>
          </a:p>
        </p:txBody>
      </p:sp>
      <p:sp>
        <p:nvSpPr>
          <p:cNvPr id="11" name="Text Placeholder 9">
            <a:extLst>
              <a:ext uri="{FF2B5EF4-FFF2-40B4-BE49-F238E27FC236}">
                <a16:creationId xmlns:a16="http://schemas.microsoft.com/office/drawing/2014/main" id="{F8AF783E-99B4-9A46-ABA5-BECEF6E874D9}"/>
              </a:ext>
            </a:extLst>
          </p:cNvPr>
          <p:cNvSpPr>
            <a:spLocks noGrp="1"/>
          </p:cNvSpPr>
          <p:nvPr>
            <p:ph type="body" sz="quarter" idx="12" hasCustomPrompt="1"/>
          </p:nvPr>
        </p:nvSpPr>
        <p:spPr>
          <a:xfrm>
            <a:off x="453013" y="5555677"/>
            <a:ext cx="3449687" cy="411491"/>
          </a:xfrm>
        </p:spPr>
        <p:txBody>
          <a:bodyPr>
            <a:normAutofit/>
          </a:bodyPr>
          <a:lstStyle>
            <a:lvl1pPr>
              <a:defRPr sz="2000">
                <a:solidFill>
                  <a:schemeClr val="bg1"/>
                </a:solidFill>
              </a:defRPr>
            </a:lvl1pPr>
            <a:lvl2pPr marL="0">
              <a:defRPr/>
            </a:lvl2pPr>
          </a:lstStyle>
          <a:p>
            <a:pPr lvl="0"/>
            <a:r>
              <a:rPr lang="en-US"/>
              <a:t>Lorem ipsum dolor</a:t>
            </a:r>
          </a:p>
        </p:txBody>
      </p:sp>
    </p:spTree>
    <p:extLst>
      <p:ext uri="{BB962C8B-B14F-4D97-AF65-F5344CB8AC3E}">
        <p14:creationId xmlns:p14="http://schemas.microsoft.com/office/powerpoint/2010/main" val="2989370784"/>
      </p:ext>
    </p:extLst>
  </p:cSld>
  <p:clrMapOvr>
    <a:masterClrMapping/>
  </p:clrMapOvr>
</p:sldLayout>
</file>

<file path=ppt/slideLayouts/slideLayout116.xml><?xml version="1.0" encoding="utf-8"?>
<p:sldLayout xmlns:a="http://schemas.openxmlformats.org/drawingml/2006/main" xmlns:r="http://schemas.openxmlformats.org/officeDocument/2006/relationships" xmlns:p="http://schemas.openxmlformats.org/presentationml/2006/main" preserve="1" userDrawn="1">
  <p:cSld name="Big Imag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42CC32-51C3-FD41-8219-A83754ADD155}"/>
              </a:ext>
            </a:extLst>
          </p:cNvPr>
          <p:cNvSpPr>
            <a:spLocks noGrp="1"/>
          </p:cNvSpPr>
          <p:nvPr>
            <p:ph type="title"/>
          </p:nvPr>
        </p:nvSpPr>
        <p:spPr>
          <a:xfrm>
            <a:off x="838200" y="2985992"/>
            <a:ext cx="10515600" cy="886021"/>
          </a:xfrm>
        </p:spPr>
        <p:txBody>
          <a:bodyPr anchor="b">
            <a:normAutofit/>
          </a:bodyPr>
          <a:lstStyle>
            <a:lvl1pPr algn="ctr">
              <a:defRPr sz="5000"/>
            </a:lvl1pPr>
          </a:lstStyle>
          <a:p>
            <a:r>
              <a:rPr lang="en-US"/>
              <a:t>Click to edit</a:t>
            </a:r>
          </a:p>
        </p:txBody>
      </p:sp>
    </p:spTree>
    <p:extLst>
      <p:ext uri="{BB962C8B-B14F-4D97-AF65-F5344CB8AC3E}">
        <p14:creationId xmlns:p14="http://schemas.microsoft.com/office/powerpoint/2010/main" val="572477410"/>
      </p:ext>
    </p:extLst>
  </p:cSld>
  <p:clrMapOvr>
    <a:masterClrMapping/>
  </p:clrMapOvr>
</p:sldLayout>
</file>

<file path=ppt/slideLayouts/slideLayout117.xml><?xml version="1.0" encoding="utf-8"?>
<p:sldLayout xmlns:a="http://schemas.openxmlformats.org/drawingml/2006/main" xmlns:r="http://schemas.openxmlformats.org/officeDocument/2006/relationships" xmlns:p="http://schemas.openxmlformats.org/presentationml/2006/main">
  <p:cSld name="Section Divider">
    <p:bg>
      <p:bgPr>
        <a:blipFill rotWithShape="1">
          <a:blip r:embed="rId2"/>
          <a:stretch>
            <a:fillRect/>
          </a:stretch>
        </a:blipFill>
        <a:effectLst/>
      </p:bgPr>
    </p:bg>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pPr defTabSz="1218990"/>
            <a:fld id="{9EC47581-5869-493B-B854-0887736BC713}" type="datetimeFigureOut">
              <a:rPr lang="en-GB" sz="2400" smtClean="0">
                <a:solidFill>
                  <a:srgbClr val="0D172A"/>
                </a:solidFill>
              </a:rPr>
              <a:pPr defTabSz="1218990"/>
              <a:t>15/09/2020</a:t>
            </a:fld>
            <a:endParaRPr lang="en-GB" sz="2400">
              <a:solidFill>
                <a:srgbClr val="0D172A"/>
              </a:solidFill>
            </a:endParaRPr>
          </a:p>
        </p:txBody>
      </p:sp>
      <p:sp>
        <p:nvSpPr>
          <p:cNvPr id="6" name="Slide Number Placeholder 5"/>
          <p:cNvSpPr>
            <a:spLocks noGrp="1"/>
          </p:cNvSpPr>
          <p:nvPr>
            <p:ph type="sldNum" sz="quarter" idx="12"/>
          </p:nvPr>
        </p:nvSpPr>
        <p:spPr/>
        <p:txBody>
          <a:bodyPr/>
          <a:lstStyle/>
          <a:p>
            <a:pPr defTabSz="1218990"/>
            <a:fld id="{5805E21B-A48A-4FF3-8609-C012680F72DF}" type="slidenum">
              <a:rPr lang="en-GB" sz="2400" smtClean="0">
                <a:solidFill>
                  <a:srgbClr val="0D172A"/>
                </a:solidFill>
              </a:rPr>
              <a:pPr defTabSz="1218990"/>
              <a:t>‹#›</a:t>
            </a:fld>
            <a:endParaRPr lang="en-GB" sz="2400">
              <a:solidFill>
                <a:srgbClr val="0D172A"/>
              </a:solidFill>
            </a:endParaRPr>
          </a:p>
        </p:txBody>
      </p:sp>
      <p:sp>
        <p:nvSpPr>
          <p:cNvPr id="2" name="Title 1"/>
          <p:cNvSpPr>
            <a:spLocks noGrp="1"/>
          </p:cNvSpPr>
          <p:nvPr>
            <p:ph type="title" hasCustomPrompt="1"/>
          </p:nvPr>
        </p:nvSpPr>
        <p:spPr>
          <a:xfrm>
            <a:off x="1536701" y="1908234"/>
            <a:ext cx="9840003" cy="4043115"/>
          </a:xfrm>
        </p:spPr>
        <p:txBody>
          <a:bodyPr anchor="t"/>
          <a:lstStyle>
            <a:lvl1pPr algn="l">
              <a:lnSpc>
                <a:spcPts val="3200"/>
              </a:lnSpc>
              <a:spcAft>
                <a:spcPts val="800"/>
              </a:spcAft>
              <a:defRPr sz="2400" b="0" i="0" cap="none">
                <a:solidFill>
                  <a:srgbClr val="FFFFFF"/>
                </a:solidFill>
                <a:latin typeface="FS Albert Light" panose="02000503040000020004" pitchFamily="2" charset="0"/>
                <a:cs typeface="FS Albert Light" panose="02000503040000020004" pitchFamily="2" charset="0"/>
              </a:defRPr>
            </a:lvl1pPr>
          </a:lstStyle>
          <a:p>
            <a:r>
              <a:rPr lang="en-GB" dirty="0"/>
              <a:t>Click to edit master title style</a:t>
            </a:r>
            <a:endParaRPr lang="en-US" dirty="0"/>
          </a:p>
        </p:txBody>
      </p:sp>
      <p:sp>
        <p:nvSpPr>
          <p:cNvPr id="3" name="Text Placeholder 2"/>
          <p:cNvSpPr>
            <a:spLocks noGrp="1"/>
          </p:cNvSpPr>
          <p:nvPr>
            <p:ph type="body" idx="1"/>
          </p:nvPr>
        </p:nvSpPr>
        <p:spPr>
          <a:xfrm>
            <a:off x="1536703" y="525487"/>
            <a:ext cx="9840000" cy="1143000"/>
          </a:xfrm>
        </p:spPr>
        <p:txBody>
          <a:bodyPr anchor="t"/>
          <a:lstStyle>
            <a:lvl1pPr marL="0" indent="0">
              <a:lnSpc>
                <a:spcPts val="4267"/>
              </a:lnSpc>
              <a:buNone/>
              <a:defRPr sz="3733">
                <a:solidFill>
                  <a:srgbClr val="FFFFFF"/>
                </a:solidFill>
              </a:defRPr>
            </a:lvl1pPr>
            <a:lvl2pPr marL="609570" indent="0">
              <a:buNone/>
              <a:defRPr sz="2400">
                <a:solidFill>
                  <a:schemeClr val="tx1">
                    <a:tint val="75000"/>
                  </a:schemeClr>
                </a:solidFill>
              </a:defRPr>
            </a:lvl2pPr>
            <a:lvl3pPr marL="1219140" indent="0">
              <a:buNone/>
              <a:defRPr sz="2133">
                <a:solidFill>
                  <a:schemeClr val="tx1">
                    <a:tint val="75000"/>
                  </a:schemeClr>
                </a:solidFill>
              </a:defRPr>
            </a:lvl3pPr>
            <a:lvl4pPr marL="1828709" indent="0">
              <a:buNone/>
              <a:defRPr sz="1867">
                <a:solidFill>
                  <a:schemeClr val="tx1">
                    <a:tint val="75000"/>
                  </a:schemeClr>
                </a:solidFill>
              </a:defRPr>
            </a:lvl4pPr>
            <a:lvl5pPr marL="2438278" indent="0">
              <a:buNone/>
              <a:defRPr sz="1867">
                <a:solidFill>
                  <a:schemeClr val="tx1">
                    <a:tint val="75000"/>
                  </a:schemeClr>
                </a:solidFill>
              </a:defRPr>
            </a:lvl5pPr>
            <a:lvl6pPr marL="3047848" indent="0">
              <a:buNone/>
              <a:defRPr sz="1867">
                <a:solidFill>
                  <a:schemeClr val="tx1">
                    <a:tint val="75000"/>
                  </a:schemeClr>
                </a:solidFill>
              </a:defRPr>
            </a:lvl6pPr>
            <a:lvl7pPr marL="3657418" indent="0">
              <a:buNone/>
              <a:defRPr sz="1867">
                <a:solidFill>
                  <a:schemeClr val="tx1">
                    <a:tint val="75000"/>
                  </a:schemeClr>
                </a:solidFill>
              </a:defRPr>
            </a:lvl7pPr>
            <a:lvl8pPr marL="4266987" indent="0">
              <a:buNone/>
              <a:defRPr sz="1867">
                <a:solidFill>
                  <a:schemeClr val="tx1">
                    <a:tint val="75000"/>
                  </a:schemeClr>
                </a:solidFill>
              </a:defRPr>
            </a:lvl8pPr>
            <a:lvl9pPr marL="4876557" indent="0">
              <a:buNone/>
              <a:defRPr sz="1867">
                <a:solidFill>
                  <a:schemeClr val="tx1">
                    <a:tint val="75000"/>
                  </a:schemeClr>
                </a:solidFill>
              </a:defRPr>
            </a:lvl9pPr>
          </a:lstStyle>
          <a:p>
            <a:pPr lvl="0"/>
            <a:r>
              <a:rPr lang="en-US"/>
              <a:t>Click to edit Master text styles</a:t>
            </a:r>
          </a:p>
        </p:txBody>
      </p:sp>
    </p:spTree>
    <p:extLst>
      <p:ext uri="{BB962C8B-B14F-4D97-AF65-F5344CB8AC3E}">
        <p14:creationId xmlns:p14="http://schemas.microsoft.com/office/powerpoint/2010/main" val="3141010209"/>
      </p:ext>
    </p:extLst>
  </p:cSld>
  <p:clrMapOvr>
    <a:masterClrMapping/>
  </p:clrMapOvr>
  <mc:AlternateContent xmlns:mc="http://schemas.openxmlformats.org/markup-compatibility/2006" xmlns:p14="http://schemas.microsoft.com/office/powerpoint/2010/main">
    <mc:Choice Requires="p14">
      <p:transition p14:dur="200">
        <p:fade/>
      </p:transition>
    </mc:Choice>
    <mc:Fallback xmlns="">
      <p:transition xmlns:p14="http://schemas.microsoft.com/office/powerpoint/2010/main">
        <p:fade/>
      </p:transition>
    </mc:Fallback>
  </mc:AlternateContent>
</p:sldLayout>
</file>

<file path=ppt/slideLayouts/slideLayout118.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defTabSz="1218990"/>
            <a:fld id="{85AF14A2-79B0-483B-985C-C3EF11F9B879}" type="datetimeFigureOut">
              <a:rPr lang="en-GB" sz="2400" smtClean="0">
                <a:solidFill>
                  <a:srgbClr val="0D172A"/>
                </a:solidFill>
              </a:rPr>
              <a:pPr defTabSz="1218990"/>
              <a:t>15/09/2020</a:t>
            </a:fld>
            <a:endParaRPr lang="en-GB" sz="2400">
              <a:solidFill>
                <a:srgbClr val="0D172A"/>
              </a:solidFill>
            </a:endParaRPr>
          </a:p>
        </p:txBody>
      </p:sp>
      <p:sp>
        <p:nvSpPr>
          <p:cNvPr id="3" name="Footer Placeholder 2"/>
          <p:cNvSpPr>
            <a:spLocks noGrp="1"/>
          </p:cNvSpPr>
          <p:nvPr>
            <p:ph type="ftr" sz="quarter" idx="11"/>
          </p:nvPr>
        </p:nvSpPr>
        <p:spPr/>
        <p:txBody>
          <a:bodyPr/>
          <a:lstStyle/>
          <a:p>
            <a:pPr defTabSz="1218990"/>
            <a:endParaRPr lang="en-GB" sz="2400">
              <a:solidFill>
                <a:srgbClr val="0D172A"/>
              </a:solidFill>
            </a:endParaRPr>
          </a:p>
        </p:txBody>
      </p:sp>
      <p:sp>
        <p:nvSpPr>
          <p:cNvPr id="4" name="Slide Number Placeholder 3"/>
          <p:cNvSpPr>
            <a:spLocks noGrp="1"/>
          </p:cNvSpPr>
          <p:nvPr>
            <p:ph type="sldNum" sz="quarter" idx="12"/>
          </p:nvPr>
        </p:nvSpPr>
        <p:spPr/>
        <p:txBody>
          <a:bodyPr/>
          <a:lstStyle/>
          <a:p>
            <a:pPr defTabSz="1218990"/>
            <a:fld id="{594B7B75-371B-4DB8-978A-7B3D965F9788}" type="slidenum">
              <a:rPr lang="en-GB" sz="2400" smtClean="0">
                <a:solidFill>
                  <a:srgbClr val="0D172A"/>
                </a:solidFill>
              </a:rPr>
              <a:pPr defTabSz="1218990"/>
              <a:t>‹#›</a:t>
            </a:fld>
            <a:endParaRPr lang="en-GB" sz="2400">
              <a:solidFill>
                <a:srgbClr val="0D172A"/>
              </a:solidFill>
            </a:endParaRPr>
          </a:p>
        </p:txBody>
      </p:sp>
    </p:spTree>
    <p:extLst>
      <p:ext uri="{BB962C8B-B14F-4D97-AF65-F5344CB8AC3E}">
        <p14:creationId xmlns:p14="http://schemas.microsoft.com/office/powerpoint/2010/main" val="173658716"/>
      </p:ext>
    </p:extLst>
  </p:cSld>
  <p:clrMapOvr>
    <a:masterClrMapping/>
  </p:clrMapOvr>
</p:sldLayout>
</file>

<file path=ppt/slideLayouts/slideLayout119.xml><?xml version="1.0" encoding="utf-8"?>
<p:sldLayout xmlns:a="http://schemas.openxmlformats.org/drawingml/2006/main" xmlns:r="http://schemas.openxmlformats.org/officeDocument/2006/relationships" xmlns:p="http://schemas.openxmlformats.org/presentationml/2006/main" preserve="1" userDrawn="1">
  <p:cSld name="Table of Content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5C89C6-9FCC-F048-B497-F263A54EF2CC}"/>
              </a:ext>
            </a:extLst>
          </p:cNvPr>
          <p:cNvSpPr>
            <a:spLocks noGrp="1"/>
          </p:cNvSpPr>
          <p:nvPr>
            <p:ph type="title"/>
          </p:nvPr>
        </p:nvSpPr>
        <p:spPr>
          <a:xfrm>
            <a:off x="838200" y="365125"/>
            <a:ext cx="10515600" cy="945201"/>
          </a:xfrm>
        </p:spPr>
        <p:txBody>
          <a:bodyPr/>
          <a:lstStyle/>
          <a:p>
            <a:r>
              <a:rPr lang="en-US"/>
              <a:t>Click to edit</a:t>
            </a:r>
          </a:p>
        </p:txBody>
      </p:sp>
      <p:sp>
        <p:nvSpPr>
          <p:cNvPr id="10" name="Text Placeholder 9">
            <a:extLst>
              <a:ext uri="{FF2B5EF4-FFF2-40B4-BE49-F238E27FC236}">
                <a16:creationId xmlns:a16="http://schemas.microsoft.com/office/drawing/2014/main" id="{73B72904-9E36-6941-9D56-E2C2C6A9B62C}"/>
              </a:ext>
            </a:extLst>
          </p:cNvPr>
          <p:cNvSpPr>
            <a:spLocks noGrp="1"/>
          </p:cNvSpPr>
          <p:nvPr>
            <p:ph type="body" sz="quarter" idx="10" hasCustomPrompt="1"/>
          </p:nvPr>
        </p:nvSpPr>
        <p:spPr>
          <a:xfrm>
            <a:off x="838200" y="1426737"/>
            <a:ext cx="10515600" cy="4380173"/>
          </a:xfrm>
        </p:spPr>
        <p:txBody>
          <a:bodyPr/>
          <a:lstStyle>
            <a:lvl1pPr>
              <a:defRPr/>
            </a:lvl1pPr>
            <a:lvl2pPr marL="0">
              <a:defRPr/>
            </a:lvl2pPr>
          </a:lstStyle>
          <a:p>
            <a:pPr lvl="0"/>
            <a:r>
              <a:rPr lang="en-US"/>
              <a:t>Lorem ipsum dolor</a:t>
            </a:r>
          </a:p>
          <a:p>
            <a:pPr lvl="1"/>
            <a:r>
              <a:rPr lang="en-US"/>
              <a:t>Lorem ipsum dolor sit amet consectetur adipiscing elit</a:t>
            </a:r>
          </a:p>
          <a:p>
            <a:pPr lvl="0"/>
            <a:r>
              <a:rPr lang="en-US"/>
              <a:t>Lorem ipsum dolor</a:t>
            </a:r>
          </a:p>
          <a:p>
            <a:pPr lvl="1"/>
            <a:r>
              <a:rPr lang="en-US"/>
              <a:t>Lorem ipsum dolor sit amet consectetur adipiscing elit</a:t>
            </a:r>
          </a:p>
          <a:p>
            <a:pPr lvl="0"/>
            <a:r>
              <a:rPr lang="en-US"/>
              <a:t>Lorem ipsum dolor</a:t>
            </a:r>
          </a:p>
          <a:p>
            <a:pPr lvl="1"/>
            <a:r>
              <a:rPr lang="en-US"/>
              <a:t>Lorem ipsum dolor sit amet consectetur adipiscing elit</a:t>
            </a:r>
          </a:p>
          <a:p>
            <a:pPr lvl="0"/>
            <a:r>
              <a:rPr lang="en-US"/>
              <a:t>Lorem ipsum dolor</a:t>
            </a:r>
          </a:p>
          <a:p>
            <a:pPr lvl="1"/>
            <a:r>
              <a:rPr lang="en-US"/>
              <a:t>Lorem ipsum dolor sit amet consectetur adipiscing elit</a:t>
            </a:r>
          </a:p>
          <a:p>
            <a:pPr lvl="0"/>
            <a:r>
              <a:rPr lang="en-US"/>
              <a:t>Lorem ipsum dolor</a:t>
            </a:r>
          </a:p>
          <a:p>
            <a:pPr lvl="1"/>
            <a:r>
              <a:rPr lang="en-US"/>
              <a:t>Lorem ipsum dolor sit amet consectetur adipiscing elit</a:t>
            </a:r>
          </a:p>
        </p:txBody>
      </p:sp>
    </p:spTree>
    <p:extLst>
      <p:ext uri="{BB962C8B-B14F-4D97-AF65-F5344CB8AC3E}">
        <p14:creationId xmlns:p14="http://schemas.microsoft.com/office/powerpoint/2010/main" val="197206305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21A10A-ECD1-764B-BF13-1CABCA822018}"/>
              </a:ext>
            </a:extLst>
          </p:cNvPr>
          <p:cNvSpPr>
            <a:spLocks noGrp="1"/>
          </p:cNvSpPr>
          <p:nvPr>
            <p:ph type="ctrTitle" hasCustomPrompt="1"/>
          </p:nvPr>
        </p:nvSpPr>
        <p:spPr>
          <a:xfrm>
            <a:off x="1524000" y="1122363"/>
            <a:ext cx="9144000" cy="2387600"/>
          </a:xfrm>
        </p:spPr>
        <p:txBody>
          <a:bodyPr anchor="b"/>
          <a:lstStyle>
            <a:lvl1pPr algn="ctr">
              <a:defRPr sz="6000" b="1" i="1">
                <a:latin typeface="Cera Pro Black" pitchFamily="2" charset="0"/>
              </a:defRPr>
            </a:lvl1pPr>
          </a:lstStyle>
          <a:p>
            <a:r>
              <a:rPr lang="en-US" sz="6000">
                <a:solidFill>
                  <a:srgbClr val="0D172C"/>
                </a:solidFill>
                <a:latin typeface="CeraGR-BlackItalic ☞" pitchFamily="2" charset="0"/>
              </a:rPr>
              <a:t>Title goes here</a:t>
            </a:r>
            <a:endParaRPr lang="en-US" dirty="0"/>
          </a:p>
        </p:txBody>
      </p:sp>
      <p:sp>
        <p:nvSpPr>
          <p:cNvPr id="3" name="Subtitle 2">
            <a:extLst>
              <a:ext uri="{FF2B5EF4-FFF2-40B4-BE49-F238E27FC236}">
                <a16:creationId xmlns:a16="http://schemas.microsoft.com/office/drawing/2014/main" id="{25A10968-3CD3-9F4D-96F9-B77F315899BA}"/>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Tree>
    <p:extLst>
      <p:ext uri="{BB962C8B-B14F-4D97-AF65-F5344CB8AC3E}">
        <p14:creationId xmlns:p14="http://schemas.microsoft.com/office/powerpoint/2010/main" val="1105570669"/>
      </p:ext>
    </p:extLst>
  </p:cSld>
  <p:clrMapOvr>
    <a:masterClrMapping/>
  </p:clrMapOvr>
</p:sldLayout>
</file>

<file path=ppt/slideLayouts/slideLayout120.xml><?xml version="1.0" encoding="utf-8"?>
<p:sldLayout xmlns:a="http://schemas.openxmlformats.org/drawingml/2006/main" xmlns:r="http://schemas.openxmlformats.org/officeDocument/2006/relationships" xmlns:p="http://schemas.openxmlformats.org/presentationml/2006/main" preserve="1" userDrawn="1">
  <p:cSld name="Bullet Point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5C89C6-9FCC-F048-B497-F263A54EF2CC}"/>
              </a:ext>
            </a:extLst>
          </p:cNvPr>
          <p:cNvSpPr>
            <a:spLocks noGrp="1"/>
          </p:cNvSpPr>
          <p:nvPr>
            <p:ph type="title"/>
          </p:nvPr>
        </p:nvSpPr>
        <p:spPr>
          <a:xfrm>
            <a:off x="838200" y="365125"/>
            <a:ext cx="10515600" cy="945201"/>
          </a:xfrm>
        </p:spPr>
        <p:txBody>
          <a:bodyPr/>
          <a:lstStyle/>
          <a:p>
            <a:r>
              <a:rPr lang="en-US"/>
              <a:t>Click to edit</a:t>
            </a:r>
          </a:p>
        </p:txBody>
      </p:sp>
      <p:sp>
        <p:nvSpPr>
          <p:cNvPr id="10" name="Text Placeholder 9">
            <a:extLst>
              <a:ext uri="{FF2B5EF4-FFF2-40B4-BE49-F238E27FC236}">
                <a16:creationId xmlns:a16="http://schemas.microsoft.com/office/drawing/2014/main" id="{73B72904-9E36-6941-9D56-E2C2C6A9B62C}"/>
              </a:ext>
            </a:extLst>
          </p:cNvPr>
          <p:cNvSpPr>
            <a:spLocks noGrp="1"/>
          </p:cNvSpPr>
          <p:nvPr>
            <p:ph type="body" sz="quarter" idx="10" hasCustomPrompt="1"/>
          </p:nvPr>
        </p:nvSpPr>
        <p:spPr>
          <a:xfrm>
            <a:off x="838200" y="1426738"/>
            <a:ext cx="10515600" cy="411490"/>
          </a:xfrm>
        </p:spPr>
        <p:txBody>
          <a:bodyPr/>
          <a:lstStyle>
            <a:lvl1pPr>
              <a:defRPr/>
            </a:lvl1pPr>
            <a:lvl2pPr marL="0">
              <a:defRPr/>
            </a:lvl2pPr>
          </a:lstStyle>
          <a:p>
            <a:pPr lvl="0"/>
            <a:r>
              <a:rPr lang="en-US"/>
              <a:t>Lorem ipsum dolor</a:t>
            </a:r>
          </a:p>
        </p:txBody>
      </p:sp>
      <p:sp>
        <p:nvSpPr>
          <p:cNvPr id="5" name="Content Placeholder 2">
            <a:extLst>
              <a:ext uri="{FF2B5EF4-FFF2-40B4-BE49-F238E27FC236}">
                <a16:creationId xmlns:a16="http://schemas.microsoft.com/office/drawing/2014/main" id="{56FA8E1E-7EB5-0241-A7DB-E1B654F81650}"/>
              </a:ext>
            </a:extLst>
          </p:cNvPr>
          <p:cNvSpPr>
            <a:spLocks noGrp="1"/>
          </p:cNvSpPr>
          <p:nvPr>
            <p:ph sz="half" idx="1"/>
          </p:nvPr>
        </p:nvSpPr>
        <p:spPr>
          <a:xfrm>
            <a:off x="838200" y="2246871"/>
            <a:ext cx="5181600" cy="3173541"/>
          </a:xfrm>
        </p:spPr>
        <p:txBody>
          <a:bodyPr/>
          <a:lstStyle>
            <a:lvl1pPr marL="285750" indent="-285750">
              <a:buClr>
                <a:schemeClr val="accent1"/>
              </a:buClr>
              <a:buFont typeface="Arial" panose="020B0604020202020204" pitchFamily="34" charset="0"/>
              <a:buChar char="•"/>
              <a:defRPr sz="1400">
                <a:solidFill>
                  <a:schemeClr val="tx1"/>
                </a:solidFill>
              </a:defRPr>
            </a:lvl1pPr>
            <a:lvl2pPr marL="0" indent="0">
              <a:buFont typeface="Arial" panose="020B0604020202020204" pitchFamily="34" charset="0"/>
              <a:buNone/>
              <a:defRPr sz="1400"/>
            </a:lvl2pPr>
            <a:lvl3pPr marL="285750" marR="0" indent="-285750" algn="l" defTabSz="914400" rtl="0" eaLnBrk="1" fontAlgn="auto" latinLnBrk="0" hangingPunct="1">
              <a:lnSpc>
                <a:spcPct val="90000"/>
              </a:lnSpc>
              <a:spcBef>
                <a:spcPts val="500"/>
              </a:spcBef>
              <a:spcAft>
                <a:spcPts val="1000"/>
              </a:spcAft>
              <a:buClr>
                <a:schemeClr val="accent1"/>
              </a:buClr>
              <a:buSzTx/>
              <a:buFont typeface="Arial" panose="020B0604020202020204" pitchFamily="34" charset="0"/>
              <a:buChar char="•"/>
              <a:tabLst/>
              <a:defRPr/>
            </a:lvl3pPr>
            <a:lvl4pPr>
              <a:defRPr/>
            </a:lvl4pPr>
            <a:lvl5pPr>
              <a:defRPr/>
            </a:lvl5pPr>
          </a:lstStyle>
          <a:p>
            <a:pPr lvl="0"/>
            <a:r>
              <a:rPr lang="en-US" dirty="0"/>
              <a:t>Edit Master text styles</a:t>
            </a:r>
          </a:p>
        </p:txBody>
      </p:sp>
      <p:sp>
        <p:nvSpPr>
          <p:cNvPr id="6" name="Content Placeholder 3">
            <a:extLst>
              <a:ext uri="{FF2B5EF4-FFF2-40B4-BE49-F238E27FC236}">
                <a16:creationId xmlns:a16="http://schemas.microsoft.com/office/drawing/2014/main" id="{1E1503F3-9B52-B347-8F89-0E9C474A26D7}"/>
              </a:ext>
            </a:extLst>
          </p:cNvPr>
          <p:cNvSpPr>
            <a:spLocks noGrp="1"/>
          </p:cNvSpPr>
          <p:nvPr>
            <p:ph sz="half" idx="2"/>
          </p:nvPr>
        </p:nvSpPr>
        <p:spPr>
          <a:xfrm>
            <a:off x="6172200" y="2246871"/>
            <a:ext cx="5181600" cy="3173541"/>
          </a:xfrm>
        </p:spPr>
        <p:txBody>
          <a:bodyPr/>
          <a:lstStyle>
            <a:lvl1pPr marL="285750" indent="-285750">
              <a:buClr>
                <a:schemeClr val="accent2"/>
              </a:buClr>
              <a:buFont typeface="Arial" panose="020B0604020202020204" pitchFamily="34" charset="0"/>
              <a:buChar char="•"/>
              <a:defRPr sz="1400">
                <a:solidFill>
                  <a:schemeClr val="tx1"/>
                </a:solidFill>
              </a:defRPr>
            </a:lvl1pPr>
            <a:lvl2pPr>
              <a:defRPr/>
            </a:lvl2pPr>
            <a:lvl3pPr marL="0" marR="0" indent="-285750" algn="l" defTabSz="914400" rtl="0" eaLnBrk="1" fontAlgn="auto" latinLnBrk="0" hangingPunct="1">
              <a:lnSpc>
                <a:spcPct val="90000"/>
              </a:lnSpc>
              <a:spcBef>
                <a:spcPts val="500"/>
              </a:spcBef>
              <a:spcAft>
                <a:spcPts val="1000"/>
              </a:spcAft>
              <a:buClr>
                <a:schemeClr val="accent2"/>
              </a:buClr>
              <a:buSzTx/>
              <a:buFont typeface="Arial" panose="020B0604020202020204" pitchFamily="34" charset="0"/>
              <a:buChar char="•"/>
              <a:tabLst/>
              <a:defRPr/>
            </a:lvl3pPr>
            <a:lvl4pPr>
              <a:defRPr/>
            </a:lvl4pPr>
            <a:lvl5pPr>
              <a:defRPr/>
            </a:lvl5pPr>
          </a:lstStyle>
          <a:p>
            <a:pPr lvl="0"/>
            <a:r>
              <a:rPr lang="en-US" dirty="0"/>
              <a:t>Edit Master text styles</a:t>
            </a:r>
          </a:p>
          <a:p>
            <a:pPr lvl="0"/>
            <a:endParaRPr lang="en-US" dirty="0"/>
          </a:p>
        </p:txBody>
      </p:sp>
    </p:spTree>
    <p:extLst>
      <p:ext uri="{BB962C8B-B14F-4D97-AF65-F5344CB8AC3E}">
        <p14:creationId xmlns:p14="http://schemas.microsoft.com/office/powerpoint/2010/main" val="1613244985"/>
      </p:ext>
    </p:extLst>
  </p:cSld>
  <p:clrMapOvr>
    <a:masterClrMapping/>
  </p:clrMapOvr>
</p:sldLayout>
</file>

<file path=ppt/slideLayouts/slideLayout121.xml><?xml version="1.0" encoding="utf-8"?>
<p:sldLayout xmlns:a="http://schemas.openxmlformats.org/drawingml/2006/main" xmlns:r="http://schemas.openxmlformats.org/officeDocument/2006/relationships" xmlns:p="http://schemas.openxmlformats.org/presentationml/2006/main" preserve="1" userDrawn="1">
  <p:cSld name="Section Divi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42CC32-51C3-FD41-8219-A83754ADD155}"/>
              </a:ext>
            </a:extLst>
          </p:cNvPr>
          <p:cNvSpPr>
            <a:spLocks noGrp="1"/>
          </p:cNvSpPr>
          <p:nvPr>
            <p:ph type="title"/>
          </p:nvPr>
        </p:nvSpPr>
        <p:spPr>
          <a:xfrm>
            <a:off x="838200" y="2985990"/>
            <a:ext cx="10515600" cy="886021"/>
          </a:xfrm>
        </p:spPr>
        <p:txBody>
          <a:bodyPr anchor="b">
            <a:normAutofit/>
          </a:bodyPr>
          <a:lstStyle>
            <a:lvl1pPr algn="ctr">
              <a:defRPr sz="5000"/>
            </a:lvl1pPr>
          </a:lstStyle>
          <a:p>
            <a:r>
              <a:rPr lang="en-US"/>
              <a:t>Click to edit</a:t>
            </a:r>
          </a:p>
        </p:txBody>
      </p:sp>
    </p:spTree>
    <p:extLst>
      <p:ext uri="{BB962C8B-B14F-4D97-AF65-F5344CB8AC3E}">
        <p14:creationId xmlns:p14="http://schemas.microsoft.com/office/powerpoint/2010/main" val="558839224"/>
      </p:ext>
    </p:extLst>
  </p:cSld>
  <p:clrMapOvr>
    <a:masterClrMapping/>
  </p:clrMapOvr>
</p:sldLayout>
</file>

<file path=ppt/slideLayouts/slideLayout122.xml><?xml version="1.0" encoding="utf-8"?>
<p:sldLayout xmlns:a="http://schemas.openxmlformats.org/drawingml/2006/main" xmlns:r="http://schemas.openxmlformats.org/officeDocument/2006/relationships" xmlns:p="http://schemas.openxmlformats.org/presentationml/2006/main" preserve="1" userDrawn="1">
  <p:cSld name="Table of Content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5C89C6-9FCC-F048-B497-F263A54EF2CC}"/>
              </a:ext>
            </a:extLst>
          </p:cNvPr>
          <p:cNvSpPr>
            <a:spLocks noGrp="1"/>
          </p:cNvSpPr>
          <p:nvPr>
            <p:ph type="title"/>
          </p:nvPr>
        </p:nvSpPr>
        <p:spPr>
          <a:xfrm>
            <a:off x="838200" y="365125"/>
            <a:ext cx="10515600" cy="945201"/>
          </a:xfrm>
        </p:spPr>
        <p:txBody>
          <a:bodyPr/>
          <a:lstStyle/>
          <a:p>
            <a:r>
              <a:rPr lang="en-US"/>
              <a:t>Click to edit</a:t>
            </a:r>
          </a:p>
        </p:txBody>
      </p:sp>
      <p:sp>
        <p:nvSpPr>
          <p:cNvPr id="4" name="Text Placeholder 9">
            <a:extLst>
              <a:ext uri="{FF2B5EF4-FFF2-40B4-BE49-F238E27FC236}">
                <a16:creationId xmlns:a16="http://schemas.microsoft.com/office/drawing/2014/main" id="{C3E09E04-A9D4-A941-954D-D43115E22CE5}"/>
              </a:ext>
            </a:extLst>
          </p:cNvPr>
          <p:cNvSpPr>
            <a:spLocks noGrp="1"/>
          </p:cNvSpPr>
          <p:nvPr>
            <p:ph type="body" sz="quarter" idx="10" hasCustomPrompt="1"/>
          </p:nvPr>
        </p:nvSpPr>
        <p:spPr>
          <a:xfrm>
            <a:off x="838200" y="1426738"/>
            <a:ext cx="10515600" cy="411490"/>
          </a:xfrm>
        </p:spPr>
        <p:txBody>
          <a:bodyPr/>
          <a:lstStyle>
            <a:lvl1pPr>
              <a:defRPr/>
            </a:lvl1pPr>
            <a:lvl2pPr marL="0">
              <a:defRPr/>
            </a:lvl2pPr>
          </a:lstStyle>
          <a:p>
            <a:pPr lvl="0"/>
            <a:r>
              <a:rPr lang="en-US"/>
              <a:t>Click to edit…</a:t>
            </a:r>
          </a:p>
        </p:txBody>
      </p:sp>
      <p:sp>
        <p:nvSpPr>
          <p:cNvPr id="5" name="Chart Placeholder 4">
            <a:extLst>
              <a:ext uri="{FF2B5EF4-FFF2-40B4-BE49-F238E27FC236}">
                <a16:creationId xmlns:a16="http://schemas.microsoft.com/office/drawing/2014/main" id="{34B39C5B-F123-3D4B-8F3D-1D916B4BECD7}"/>
              </a:ext>
            </a:extLst>
          </p:cNvPr>
          <p:cNvSpPr>
            <a:spLocks noGrp="1"/>
          </p:cNvSpPr>
          <p:nvPr>
            <p:ph type="chart" sz="quarter" idx="11" hasCustomPrompt="1"/>
          </p:nvPr>
        </p:nvSpPr>
        <p:spPr>
          <a:xfrm>
            <a:off x="838200" y="2027533"/>
            <a:ext cx="10515600" cy="3854450"/>
          </a:xfrm>
        </p:spPr>
        <p:txBody>
          <a:bodyPr/>
          <a:lstStyle>
            <a:lvl1pPr>
              <a:defRPr/>
            </a:lvl1pPr>
          </a:lstStyle>
          <a:p>
            <a:r>
              <a:rPr lang="en-US"/>
              <a:t>Click the chart icon below to edit…</a:t>
            </a:r>
          </a:p>
        </p:txBody>
      </p:sp>
    </p:spTree>
    <p:extLst>
      <p:ext uri="{BB962C8B-B14F-4D97-AF65-F5344CB8AC3E}">
        <p14:creationId xmlns:p14="http://schemas.microsoft.com/office/powerpoint/2010/main" val="3504483991"/>
      </p:ext>
    </p:extLst>
  </p:cSld>
  <p:clrMapOvr>
    <a:masterClrMapping/>
  </p:clrMapOvr>
</p:sldLayout>
</file>

<file path=ppt/slideLayouts/slideLayout123.xml><?xml version="1.0" encoding="utf-8"?>
<p:sldLayout xmlns:a="http://schemas.openxmlformats.org/drawingml/2006/main" xmlns:r="http://schemas.openxmlformats.org/officeDocument/2006/relationships" xmlns:p="http://schemas.openxmlformats.org/presentationml/2006/main" preserve="1" userDrawn="1">
  <p:cSld name="Tabl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5C89C6-9FCC-F048-B497-F263A54EF2CC}"/>
              </a:ext>
            </a:extLst>
          </p:cNvPr>
          <p:cNvSpPr>
            <a:spLocks noGrp="1"/>
          </p:cNvSpPr>
          <p:nvPr>
            <p:ph type="title"/>
          </p:nvPr>
        </p:nvSpPr>
        <p:spPr>
          <a:xfrm>
            <a:off x="838200" y="365125"/>
            <a:ext cx="10515600" cy="945201"/>
          </a:xfrm>
        </p:spPr>
        <p:txBody>
          <a:bodyPr/>
          <a:lstStyle/>
          <a:p>
            <a:r>
              <a:rPr lang="en-US"/>
              <a:t>Click to edit</a:t>
            </a:r>
          </a:p>
        </p:txBody>
      </p:sp>
      <p:sp>
        <p:nvSpPr>
          <p:cNvPr id="4" name="Text Placeholder 9">
            <a:extLst>
              <a:ext uri="{FF2B5EF4-FFF2-40B4-BE49-F238E27FC236}">
                <a16:creationId xmlns:a16="http://schemas.microsoft.com/office/drawing/2014/main" id="{C3E09E04-A9D4-A941-954D-D43115E22CE5}"/>
              </a:ext>
            </a:extLst>
          </p:cNvPr>
          <p:cNvSpPr>
            <a:spLocks noGrp="1"/>
          </p:cNvSpPr>
          <p:nvPr>
            <p:ph type="body" sz="quarter" idx="10" hasCustomPrompt="1"/>
          </p:nvPr>
        </p:nvSpPr>
        <p:spPr>
          <a:xfrm>
            <a:off x="838200" y="1426738"/>
            <a:ext cx="10515600" cy="411490"/>
          </a:xfrm>
        </p:spPr>
        <p:txBody>
          <a:bodyPr/>
          <a:lstStyle>
            <a:lvl1pPr>
              <a:defRPr/>
            </a:lvl1pPr>
            <a:lvl2pPr marL="0">
              <a:defRPr/>
            </a:lvl2pPr>
          </a:lstStyle>
          <a:p>
            <a:pPr lvl="0"/>
            <a:r>
              <a:rPr lang="en-US"/>
              <a:t>Click to edit…</a:t>
            </a:r>
          </a:p>
        </p:txBody>
      </p:sp>
      <p:sp>
        <p:nvSpPr>
          <p:cNvPr id="6" name="Table Placeholder 5">
            <a:extLst>
              <a:ext uri="{FF2B5EF4-FFF2-40B4-BE49-F238E27FC236}">
                <a16:creationId xmlns:a16="http://schemas.microsoft.com/office/drawing/2014/main" id="{EAF8C5A8-1502-1045-8BC3-2A8528736AB2}"/>
              </a:ext>
            </a:extLst>
          </p:cNvPr>
          <p:cNvSpPr>
            <a:spLocks noGrp="1"/>
          </p:cNvSpPr>
          <p:nvPr>
            <p:ph type="tbl" sz="quarter" idx="11" hasCustomPrompt="1"/>
          </p:nvPr>
        </p:nvSpPr>
        <p:spPr>
          <a:xfrm>
            <a:off x="838200" y="1941513"/>
            <a:ext cx="10515600" cy="3978275"/>
          </a:xfrm>
        </p:spPr>
        <p:txBody>
          <a:bodyPr/>
          <a:lstStyle>
            <a:lvl1pPr>
              <a:defRPr/>
            </a:lvl1pPr>
          </a:lstStyle>
          <a:p>
            <a:r>
              <a:rPr lang="en-US"/>
              <a:t>Click the table icon to insert a table…</a:t>
            </a:r>
          </a:p>
          <a:p>
            <a:endParaRPr lang="en-US"/>
          </a:p>
        </p:txBody>
      </p:sp>
    </p:spTree>
    <p:extLst>
      <p:ext uri="{BB962C8B-B14F-4D97-AF65-F5344CB8AC3E}">
        <p14:creationId xmlns:p14="http://schemas.microsoft.com/office/powerpoint/2010/main" val="521820781"/>
      </p:ext>
    </p:extLst>
  </p:cSld>
  <p:clrMapOvr>
    <a:masterClrMapping/>
  </p:clrMapOvr>
</p:sldLayout>
</file>

<file path=ppt/slideLayouts/slideLayout124.xml><?xml version="1.0" encoding="utf-8"?>
<p:sldLayout xmlns:a="http://schemas.openxmlformats.org/drawingml/2006/main" xmlns:r="http://schemas.openxmlformats.org/officeDocument/2006/relationships" xmlns:p="http://schemas.openxmlformats.org/presentationml/2006/main" preserve="1" userDrawn="1">
  <p:cSld name="Char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5C89C6-9FCC-F048-B497-F263A54EF2CC}"/>
              </a:ext>
            </a:extLst>
          </p:cNvPr>
          <p:cNvSpPr>
            <a:spLocks noGrp="1"/>
          </p:cNvSpPr>
          <p:nvPr>
            <p:ph type="title"/>
          </p:nvPr>
        </p:nvSpPr>
        <p:spPr>
          <a:xfrm>
            <a:off x="838200" y="365125"/>
            <a:ext cx="10515600" cy="945201"/>
          </a:xfrm>
        </p:spPr>
        <p:txBody>
          <a:bodyPr/>
          <a:lstStyle/>
          <a:p>
            <a:r>
              <a:rPr lang="en-US"/>
              <a:t>Click to edit</a:t>
            </a:r>
          </a:p>
        </p:txBody>
      </p:sp>
      <p:sp>
        <p:nvSpPr>
          <p:cNvPr id="10" name="Text Placeholder 9">
            <a:extLst>
              <a:ext uri="{FF2B5EF4-FFF2-40B4-BE49-F238E27FC236}">
                <a16:creationId xmlns:a16="http://schemas.microsoft.com/office/drawing/2014/main" id="{73B72904-9E36-6941-9D56-E2C2C6A9B62C}"/>
              </a:ext>
            </a:extLst>
          </p:cNvPr>
          <p:cNvSpPr>
            <a:spLocks noGrp="1"/>
          </p:cNvSpPr>
          <p:nvPr>
            <p:ph type="body" sz="quarter" idx="10" hasCustomPrompt="1"/>
          </p:nvPr>
        </p:nvSpPr>
        <p:spPr>
          <a:xfrm>
            <a:off x="838200" y="1426737"/>
            <a:ext cx="10515600" cy="4380173"/>
          </a:xfrm>
        </p:spPr>
        <p:txBody>
          <a:bodyPr/>
          <a:lstStyle>
            <a:lvl1pPr>
              <a:defRPr/>
            </a:lvl1pPr>
            <a:lvl2pPr marL="0">
              <a:defRPr/>
            </a:lvl2pPr>
          </a:lstStyle>
          <a:p>
            <a:pPr lvl="0"/>
            <a:r>
              <a:rPr lang="en-US"/>
              <a:t>Click to edit…</a:t>
            </a:r>
          </a:p>
          <a:p>
            <a:pPr lvl="1"/>
            <a:r>
              <a:rPr lang="en-US"/>
              <a:t>Lorem ipsum dolor sit amet consectetur adipiscing elit</a:t>
            </a:r>
          </a:p>
          <a:p>
            <a:pPr lvl="0"/>
            <a:r>
              <a:rPr lang="en-US"/>
              <a:t>Lorem ipsum dolor</a:t>
            </a:r>
          </a:p>
          <a:p>
            <a:pPr lvl="1"/>
            <a:r>
              <a:rPr lang="en-US"/>
              <a:t>Lorem ipsum dolor sit amet consectetur adipiscing elit</a:t>
            </a:r>
          </a:p>
          <a:p>
            <a:pPr lvl="0"/>
            <a:r>
              <a:rPr lang="en-US"/>
              <a:t>Lorem ipsum dolor</a:t>
            </a:r>
          </a:p>
          <a:p>
            <a:pPr lvl="1"/>
            <a:r>
              <a:rPr lang="en-US"/>
              <a:t>Lorem ipsum dolor sit amet consectetur adipiscing elit</a:t>
            </a:r>
          </a:p>
          <a:p>
            <a:pPr lvl="0"/>
            <a:r>
              <a:rPr lang="en-US"/>
              <a:t>Lorem ipsum dolor</a:t>
            </a:r>
          </a:p>
          <a:p>
            <a:pPr lvl="1"/>
            <a:r>
              <a:rPr lang="en-US"/>
              <a:t>Lorem ipsum dolor sit amet consectetur adipiscing elit</a:t>
            </a:r>
          </a:p>
          <a:p>
            <a:pPr lvl="0"/>
            <a:r>
              <a:rPr lang="en-US"/>
              <a:t>Lorem ipsum dolor</a:t>
            </a:r>
          </a:p>
          <a:p>
            <a:pPr lvl="1"/>
            <a:r>
              <a:rPr lang="en-US"/>
              <a:t>Lorem ipsum dolor sit amet consectetur adipiscing elit</a:t>
            </a:r>
          </a:p>
        </p:txBody>
      </p:sp>
    </p:spTree>
    <p:extLst>
      <p:ext uri="{BB962C8B-B14F-4D97-AF65-F5344CB8AC3E}">
        <p14:creationId xmlns:p14="http://schemas.microsoft.com/office/powerpoint/2010/main" val="410169723"/>
      </p:ext>
    </p:extLst>
  </p:cSld>
  <p:clrMapOvr>
    <a:masterClrMapping/>
  </p:clrMapOvr>
</p:sldLayout>
</file>

<file path=ppt/slideLayouts/slideLayout125.xml><?xml version="1.0" encoding="utf-8"?>
<p:sldLayout xmlns:a="http://schemas.openxmlformats.org/drawingml/2006/main" xmlns:r="http://schemas.openxmlformats.org/officeDocument/2006/relationships" xmlns:p="http://schemas.openxmlformats.org/presentationml/2006/main" preserve="1" userDrawn="1">
  <p:cSld name="Bullet Point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5C89C6-9FCC-F048-B497-F263A54EF2CC}"/>
              </a:ext>
            </a:extLst>
          </p:cNvPr>
          <p:cNvSpPr>
            <a:spLocks noGrp="1"/>
          </p:cNvSpPr>
          <p:nvPr>
            <p:ph type="title"/>
          </p:nvPr>
        </p:nvSpPr>
        <p:spPr>
          <a:xfrm>
            <a:off x="838200" y="365125"/>
            <a:ext cx="10515600" cy="945201"/>
          </a:xfrm>
        </p:spPr>
        <p:txBody>
          <a:bodyPr/>
          <a:lstStyle/>
          <a:p>
            <a:r>
              <a:rPr lang="en-US"/>
              <a:t>Click to edit</a:t>
            </a:r>
          </a:p>
        </p:txBody>
      </p:sp>
      <p:sp>
        <p:nvSpPr>
          <p:cNvPr id="10" name="Text Placeholder 9">
            <a:extLst>
              <a:ext uri="{FF2B5EF4-FFF2-40B4-BE49-F238E27FC236}">
                <a16:creationId xmlns:a16="http://schemas.microsoft.com/office/drawing/2014/main" id="{73B72904-9E36-6941-9D56-E2C2C6A9B62C}"/>
              </a:ext>
            </a:extLst>
          </p:cNvPr>
          <p:cNvSpPr>
            <a:spLocks noGrp="1"/>
          </p:cNvSpPr>
          <p:nvPr>
            <p:ph type="body" sz="quarter" idx="10" hasCustomPrompt="1"/>
          </p:nvPr>
        </p:nvSpPr>
        <p:spPr>
          <a:xfrm>
            <a:off x="838200" y="1426738"/>
            <a:ext cx="10515600" cy="411490"/>
          </a:xfrm>
        </p:spPr>
        <p:txBody>
          <a:bodyPr/>
          <a:lstStyle>
            <a:lvl1pPr>
              <a:defRPr/>
            </a:lvl1pPr>
            <a:lvl2pPr marL="0">
              <a:defRPr/>
            </a:lvl2pPr>
          </a:lstStyle>
          <a:p>
            <a:pPr lvl="0"/>
            <a:r>
              <a:rPr lang="en-US"/>
              <a:t>Click to edit…</a:t>
            </a:r>
          </a:p>
        </p:txBody>
      </p:sp>
      <p:sp>
        <p:nvSpPr>
          <p:cNvPr id="5" name="Content Placeholder 2">
            <a:extLst>
              <a:ext uri="{FF2B5EF4-FFF2-40B4-BE49-F238E27FC236}">
                <a16:creationId xmlns:a16="http://schemas.microsoft.com/office/drawing/2014/main" id="{56FA8E1E-7EB5-0241-A7DB-E1B654F81650}"/>
              </a:ext>
            </a:extLst>
          </p:cNvPr>
          <p:cNvSpPr>
            <a:spLocks noGrp="1"/>
          </p:cNvSpPr>
          <p:nvPr>
            <p:ph sz="half" idx="1"/>
          </p:nvPr>
        </p:nvSpPr>
        <p:spPr>
          <a:xfrm>
            <a:off x="838200" y="2246871"/>
            <a:ext cx="5181600" cy="3173541"/>
          </a:xfrm>
        </p:spPr>
        <p:txBody>
          <a:bodyPr/>
          <a:lstStyle>
            <a:lvl1pPr marL="285750" indent="-285750">
              <a:buClr>
                <a:schemeClr val="accent1"/>
              </a:buClr>
              <a:buFont typeface="Arial" panose="020B0604020202020204" pitchFamily="34" charset="0"/>
              <a:buChar char="•"/>
              <a:defRPr sz="1400">
                <a:solidFill>
                  <a:schemeClr val="tx1"/>
                </a:solidFill>
              </a:defRPr>
            </a:lvl1pPr>
            <a:lvl2pPr marL="0" indent="0">
              <a:buFont typeface="Arial" panose="020B0604020202020204" pitchFamily="34" charset="0"/>
              <a:buNone/>
              <a:defRPr sz="1400"/>
            </a:lvl2pPr>
            <a:lvl3pPr marL="285750" marR="0" indent="-285750" algn="l" defTabSz="914400" rtl="0" eaLnBrk="1" fontAlgn="auto" latinLnBrk="0" hangingPunct="1">
              <a:lnSpc>
                <a:spcPct val="90000"/>
              </a:lnSpc>
              <a:spcBef>
                <a:spcPts val="500"/>
              </a:spcBef>
              <a:spcAft>
                <a:spcPts val="1000"/>
              </a:spcAft>
              <a:buClr>
                <a:schemeClr val="accent1"/>
              </a:buClr>
              <a:buSzTx/>
              <a:buFont typeface="Arial" panose="020B0604020202020204" pitchFamily="34" charset="0"/>
              <a:buChar char="•"/>
              <a:tabLst/>
              <a:defRPr/>
            </a:lvl3pPr>
            <a:lvl4pPr>
              <a:defRPr/>
            </a:lvl4pPr>
            <a:lvl5pPr>
              <a:defRPr/>
            </a:lvl5pPr>
          </a:lstStyle>
          <a:p>
            <a:pPr lvl="0"/>
            <a:r>
              <a:rPr lang="en-US" dirty="0"/>
              <a:t>Edit Master text styles</a:t>
            </a:r>
          </a:p>
        </p:txBody>
      </p:sp>
      <p:sp>
        <p:nvSpPr>
          <p:cNvPr id="6" name="Content Placeholder 3">
            <a:extLst>
              <a:ext uri="{FF2B5EF4-FFF2-40B4-BE49-F238E27FC236}">
                <a16:creationId xmlns:a16="http://schemas.microsoft.com/office/drawing/2014/main" id="{1E1503F3-9B52-B347-8F89-0E9C474A26D7}"/>
              </a:ext>
            </a:extLst>
          </p:cNvPr>
          <p:cNvSpPr>
            <a:spLocks noGrp="1"/>
          </p:cNvSpPr>
          <p:nvPr>
            <p:ph sz="half" idx="2"/>
          </p:nvPr>
        </p:nvSpPr>
        <p:spPr>
          <a:xfrm>
            <a:off x="6172200" y="2246871"/>
            <a:ext cx="5181600" cy="3173541"/>
          </a:xfrm>
        </p:spPr>
        <p:txBody>
          <a:bodyPr/>
          <a:lstStyle>
            <a:lvl1pPr marL="285750" indent="-285750">
              <a:buClr>
                <a:schemeClr val="accent2"/>
              </a:buClr>
              <a:buFont typeface="Arial" panose="020B0604020202020204" pitchFamily="34" charset="0"/>
              <a:buChar char="•"/>
              <a:defRPr sz="1400">
                <a:solidFill>
                  <a:schemeClr val="tx1"/>
                </a:solidFill>
              </a:defRPr>
            </a:lvl1pPr>
            <a:lvl2pPr>
              <a:defRPr/>
            </a:lvl2pPr>
            <a:lvl3pPr marL="0" marR="0" indent="-285750" algn="l" defTabSz="914400" rtl="0" eaLnBrk="1" fontAlgn="auto" latinLnBrk="0" hangingPunct="1">
              <a:lnSpc>
                <a:spcPct val="90000"/>
              </a:lnSpc>
              <a:spcBef>
                <a:spcPts val="500"/>
              </a:spcBef>
              <a:spcAft>
                <a:spcPts val="1000"/>
              </a:spcAft>
              <a:buClr>
                <a:schemeClr val="accent2"/>
              </a:buClr>
              <a:buSzTx/>
              <a:buFont typeface="Arial" panose="020B0604020202020204" pitchFamily="34" charset="0"/>
              <a:buChar char="•"/>
              <a:tabLst/>
              <a:defRPr/>
            </a:lvl3pPr>
            <a:lvl4pPr>
              <a:defRPr/>
            </a:lvl4pPr>
            <a:lvl5pPr>
              <a:defRPr/>
            </a:lvl5pPr>
          </a:lstStyle>
          <a:p>
            <a:pPr lvl="0"/>
            <a:r>
              <a:rPr lang="en-US" dirty="0"/>
              <a:t>Edit Master text styles</a:t>
            </a:r>
          </a:p>
          <a:p>
            <a:pPr lvl="0"/>
            <a:endParaRPr lang="en-US" dirty="0"/>
          </a:p>
        </p:txBody>
      </p:sp>
    </p:spTree>
    <p:extLst>
      <p:ext uri="{BB962C8B-B14F-4D97-AF65-F5344CB8AC3E}">
        <p14:creationId xmlns:p14="http://schemas.microsoft.com/office/powerpoint/2010/main" val="1262062980"/>
      </p:ext>
    </p:extLst>
  </p:cSld>
  <p:clrMapOvr>
    <a:masterClrMapping/>
  </p:clrMapOvr>
</p:sldLayout>
</file>

<file path=ppt/slideLayouts/slideLayout126.xml><?xml version="1.0" encoding="utf-8"?>
<p:sldLayout xmlns:a="http://schemas.openxmlformats.org/drawingml/2006/main" xmlns:r="http://schemas.openxmlformats.org/officeDocument/2006/relationships" xmlns:p="http://schemas.openxmlformats.org/presentationml/2006/main" preserve="1" userDrawn="1">
  <p:cSld name="Imag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5C89C6-9FCC-F048-B497-F263A54EF2CC}"/>
              </a:ext>
            </a:extLst>
          </p:cNvPr>
          <p:cNvSpPr>
            <a:spLocks noGrp="1"/>
          </p:cNvSpPr>
          <p:nvPr>
            <p:ph type="title"/>
          </p:nvPr>
        </p:nvSpPr>
        <p:spPr>
          <a:xfrm>
            <a:off x="838200" y="365125"/>
            <a:ext cx="10515600" cy="945201"/>
          </a:xfrm>
        </p:spPr>
        <p:txBody>
          <a:bodyPr/>
          <a:lstStyle/>
          <a:p>
            <a:r>
              <a:rPr lang="en-US"/>
              <a:t>Click to edit</a:t>
            </a:r>
          </a:p>
        </p:txBody>
      </p:sp>
      <p:sp>
        <p:nvSpPr>
          <p:cNvPr id="10" name="Text Placeholder 9">
            <a:extLst>
              <a:ext uri="{FF2B5EF4-FFF2-40B4-BE49-F238E27FC236}">
                <a16:creationId xmlns:a16="http://schemas.microsoft.com/office/drawing/2014/main" id="{73B72904-9E36-6941-9D56-E2C2C6A9B62C}"/>
              </a:ext>
            </a:extLst>
          </p:cNvPr>
          <p:cNvSpPr>
            <a:spLocks noGrp="1"/>
          </p:cNvSpPr>
          <p:nvPr>
            <p:ph type="body" sz="quarter" idx="10" hasCustomPrompt="1"/>
          </p:nvPr>
        </p:nvSpPr>
        <p:spPr>
          <a:xfrm>
            <a:off x="838200" y="1426738"/>
            <a:ext cx="5181600" cy="411490"/>
          </a:xfrm>
        </p:spPr>
        <p:txBody>
          <a:bodyPr/>
          <a:lstStyle>
            <a:lvl1pPr>
              <a:defRPr/>
            </a:lvl1pPr>
            <a:lvl2pPr marL="0">
              <a:defRPr/>
            </a:lvl2pPr>
          </a:lstStyle>
          <a:p>
            <a:pPr lvl="0"/>
            <a:r>
              <a:rPr lang="en-US"/>
              <a:t>Click to edit…</a:t>
            </a:r>
          </a:p>
        </p:txBody>
      </p:sp>
      <p:sp>
        <p:nvSpPr>
          <p:cNvPr id="5" name="Content Placeholder 2">
            <a:extLst>
              <a:ext uri="{FF2B5EF4-FFF2-40B4-BE49-F238E27FC236}">
                <a16:creationId xmlns:a16="http://schemas.microsoft.com/office/drawing/2014/main" id="{56FA8E1E-7EB5-0241-A7DB-E1B654F81650}"/>
              </a:ext>
            </a:extLst>
          </p:cNvPr>
          <p:cNvSpPr>
            <a:spLocks noGrp="1"/>
          </p:cNvSpPr>
          <p:nvPr>
            <p:ph sz="half" idx="1" hasCustomPrompt="1"/>
          </p:nvPr>
        </p:nvSpPr>
        <p:spPr>
          <a:xfrm>
            <a:off x="838200" y="2246871"/>
            <a:ext cx="5181600" cy="3173541"/>
          </a:xfrm>
        </p:spPr>
        <p:txBody>
          <a:bodyPr/>
          <a:lstStyle>
            <a:lvl1pPr marL="0" indent="0">
              <a:buClr>
                <a:schemeClr val="accent1"/>
              </a:buClr>
              <a:buFont typeface="Arial" panose="020B0604020202020204" pitchFamily="34" charset="0"/>
              <a:buNone/>
              <a:defRPr sz="1400">
                <a:solidFill>
                  <a:schemeClr val="accent3"/>
                </a:solidFill>
              </a:defRPr>
            </a:lvl1pPr>
            <a:lvl2pPr marL="0" indent="0">
              <a:buFont typeface="Arial" panose="020B0604020202020204" pitchFamily="34" charset="0"/>
              <a:buNone/>
              <a:defRPr sz="1400"/>
            </a:lvl2pPr>
            <a:lvl3pPr marL="285750" marR="0" indent="-285750" algn="l" defTabSz="914400" rtl="0" eaLnBrk="1" fontAlgn="auto" latinLnBrk="0" hangingPunct="1">
              <a:lnSpc>
                <a:spcPct val="90000"/>
              </a:lnSpc>
              <a:spcBef>
                <a:spcPts val="500"/>
              </a:spcBef>
              <a:spcAft>
                <a:spcPts val="1000"/>
              </a:spcAft>
              <a:buClr>
                <a:schemeClr val="accent1"/>
              </a:buClr>
              <a:buSzTx/>
              <a:buFont typeface="Arial" panose="020B0604020202020204" pitchFamily="34" charset="0"/>
              <a:buChar char="•"/>
              <a:tabLst/>
              <a:defRPr/>
            </a:lvl3pPr>
            <a:lvl4pPr>
              <a:defRPr/>
            </a:lvl4pPr>
            <a:lvl5pPr>
              <a:defRPr/>
            </a:lvl5pPr>
          </a:lstStyle>
          <a:p>
            <a:pPr lvl="0"/>
            <a:r>
              <a:rPr lang="en-US" dirty="0"/>
              <a:t>Click on the icons to edit…</a:t>
            </a:r>
          </a:p>
        </p:txBody>
      </p:sp>
      <p:sp>
        <p:nvSpPr>
          <p:cNvPr id="4" name="Picture Placeholder 3">
            <a:extLst>
              <a:ext uri="{FF2B5EF4-FFF2-40B4-BE49-F238E27FC236}">
                <a16:creationId xmlns:a16="http://schemas.microsoft.com/office/drawing/2014/main" id="{9D666AE9-0E45-A84C-8E61-2E02DF9462EA}"/>
              </a:ext>
            </a:extLst>
          </p:cNvPr>
          <p:cNvSpPr>
            <a:spLocks noGrp="1"/>
          </p:cNvSpPr>
          <p:nvPr>
            <p:ph type="pic" sz="quarter" idx="11" hasCustomPrompt="1"/>
          </p:nvPr>
        </p:nvSpPr>
        <p:spPr>
          <a:xfrm>
            <a:off x="6146800" y="1427163"/>
            <a:ext cx="5207000" cy="3992562"/>
          </a:xfrm>
        </p:spPr>
        <p:txBody>
          <a:bodyPr/>
          <a:lstStyle>
            <a:lvl1pPr>
              <a:defRPr/>
            </a:lvl1pPr>
          </a:lstStyle>
          <a:p>
            <a:r>
              <a:rPr lang="en-US"/>
              <a:t>Click on the image icon to edit…</a:t>
            </a:r>
          </a:p>
        </p:txBody>
      </p:sp>
    </p:spTree>
    <p:extLst>
      <p:ext uri="{BB962C8B-B14F-4D97-AF65-F5344CB8AC3E}">
        <p14:creationId xmlns:p14="http://schemas.microsoft.com/office/powerpoint/2010/main" val="1091226710"/>
      </p:ext>
    </p:extLst>
  </p:cSld>
  <p:clrMapOvr>
    <a:masterClrMapping/>
  </p:clrMapOvr>
</p:sldLayout>
</file>

<file path=ppt/slideLayouts/slideLayout127.xml><?xml version="1.0" encoding="utf-8"?>
<p:sldLayout xmlns:a="http://schemas.openxmlformats.org/drawingml/2006/main" xmlns:r="http://schemas.openxmlformats.org/officeDocument/2006/relationships" xmlns:p="http://schemas.openxmlformats.org/presentationml/2006/main" preserve="1" userDrawn="1">
  <p:cSld name="Blue wash imag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5C89C6-9FCC-F048-B497-F263A54EF2CC}"/>
              </a:ext>
            </a:extLst>
          </p:cNvPr>
          <p:cNvSpPr>
            <a:spLocks noGrp="1"/>
          </p:cNvSpPr>
          <p:nvPr>
            <p:ph type="title"/>
          </p:nvPr>
        </p:nvSpPr>
        <p:spPr>
          <a:xfrm>
            <a:off x="838200" y="365125"/>
            <a:ext cx="10515600" cy="945201"/>
          </a:xfrm>
        </p:spPr>
        <p:txBody>
          <a:bodyPr/>
          <a:lstStyle/>
          <a:p>
            <a:r>
              <a:rPr lang="en-US"/>
              <a:t>Click to edit</a:t>
            </a:r>
          </a:p>
        </p:txBody>
      </p:sp>
      <p:sp>
        <p:nvSpPr>
          <p:cNvPr id="10" name="Text Placeholder 9">
            <a:extLst>
              <a:ext uri="{FF2B5EF4-FFF2-40B4-BE49-F238E27FC236}">
                <a16:creationId xmlns:a16="http://schemas.microsoft.com/office/drawing/2014/main" id="{73B72904-9E36-6941-9D56-E2C2C6A9B62C}"/>
              </a:ext>
            </a:extLst>
          </p:cNvPr>
          <p:cNvSpPr>
            <a:spLocks noGrp="1"/>
          </p:cNvSpPr>
          <p:nvPr>
            <p:ph type="body" sz="quarter" idx="10" hasCustomPrompt="1"/>
          </p:nvPr>
        </p:nvSpPr>
        <p:spPr>
          <a:xfrm>
            <a:off x="838200" y="1426738"/>
            <a:ext cx="5181600" cy="411490"/>
          </a:xfrm>
        </p:spPr>
        <p:txBody>
          <a:bodyPr/>
          <a:lstStyle>
            <a:lvl1pPr>
              <a:defRPr/>
            </a:lvl1pPr>
            <a:lvl2pPr marL="0">
              <a:defRPr/>
            </a:lvl2pPr>
          </a:lstStyle>
          <a:p>
            <a:pPr lvl="0"/>
            <a:r>
              <a:rPr lang="en-US"/>
              <a:t>Lorem ipsum dolor</a:t>
            </a:r>
          </a:p>
        </p:txBody>
      </p:sp>
      <p:sp>
        <p:nvSpPr>
          <p:cNvPr id="5" name="Content Placeholder 2">
            <a:extLst>
              <a:ext uri="{FF2B5EF4-FFF2-40B4-BE49-F238E27FC236}">
                <a16:creationId xmlns:a16="http://schemas.microsoft.com/office/drawing/2014/main" id="{56FA8E1E-7EB5-0241-A7DB-E1B654F81650}"/>
              </a:ext>
            </a:extLst>
          </p:cNvPr>
          <p:cNvSpPr>
            <a:spLocks noGrp="1"/>
          </p:cNvSpPr>
          <p:nvPr>
            <p:ph sz="half" idx="1" hasCustomPrompt="1"/>
          </p:nvPr>
        </p:nvSpPr>
        <p:spPr>
          <a:xfrm>
            <a:off x="838200" y="2246871"/>
            <a:ext cx="5181600" cy="3173541"/>
          </a:xfrm>
        </p:spPr>
        <p:txBody>
          <a:bodyPr/>
          <a:lstStyle>
            <a:lvl1pPr marL="0" indent="0">
              <a:buClr>
                <a:schemeClr val="accent1"/>
              </a:buClr>
              <a:buFont typeface="Arial" panose="020B0604020202020204" pitchFamily="34" charset="0"/>
              <a:buNone/>
              <a:defRPr sz="1400">
                <a:solidFill>
                  <a:schemeClr val="accent3"/>
                </a:solidFill>
              </a:defRPr>
            </a:lvl1pPr>
            <a:lvl2pPr marL="0" indent="0">
              <a:buFont typeface="Arial" panose="020B0604020202020204" pitchFamily="34" charset="0"/>
              <a:buNone/>
              <a:defRPr sz="1400"/>
            </a:lvl2pPr>
            <a:lvl3pPr marL="285750" marR="0" indent="-285750" algn="l" defTabSz="914400" rtl="0" eaLnBrk="1" fontAlgn="auto" latinLnBrk="0" hangingPunct="1">
              <a:lnSpc>
                <a:spcPct val="90000"/>
              </a:lnSpc>
              <a:spcBef>
                <a:spcPts val="500"/>
              </a:spcBef>
              <a:spcAft>
                <a:spcPts val="1000"/>
              </a:spcAft>
              <a:buClr>
                <a:schemeClr val="accent1"/>
              </a:buClr>
              <a:buSzTx/>
              <a:buFont typeface="Arial" panose="020B0604020202020204" pitchFamily="34" charset="0"/>
              <a:buChar char="•"/>
              <a:tabLst/>
              <a:defRPr/>
            </a:lvl3pPr>
            <a:lvl4pPr>
              <a:defRPr/>
            </a:lvl4pPr>
            <a:lvl5pPr>
              <a:defRPr/>
            </a:lvl5pPr>
          </a:lstStyle>
          <a:p>
            <a:pPr lvl="0"/>
            <a:r>
              <a:rPr lang="en-US" dirty="0"/>
              <a:t>Click to edit</a:t>
            </a:r>
          </a:p>
        </p:txBody>
      </p:sp>
      <p:sp>
        <p:nvSpPr>
          <p:cNvPr id="4" name="Picture Placeholder 3">
            <a:extLst>
              <a:ext uri="{FF2B5EF4-FFF2-40B4-BE49-F238E27FC236}">
                <a16:creationId xmlns:a16="http://schemas.microsoft.com/office/drawing/2014/main" id="{9D666AE9-0E45-A84C-8E61-2E02DF9462EA}"/>
              </a:ext>
            </a:extLst>
          </p:cNvPr>
          <p:cNvSpPr>
            <a:spLocks noGrp="1"/>
          </p:cNvSpPr>
          <p:nvPr>
            <p:ph type="pic" sz="quarter" idx="11"/>
          </p:nvPr>
        </p:nvSpPr>
        <p:spPr>
          <a:xfrm>
            <a:off x="6146800" y="1427163"/>
            <a:ext cx="5207000" cy="3992562"/>
          </a:xfrm>
        </p:spPr>
        <p:txBody>
          <a:bodyPr/>
          <a:lstStyle/>
          <a:p>
            <a:endParaRPr lang="en-US"/>
          </a:p>
        </p:txBody>
      </p:sp>
    </p:spTree>
    <p:extLst>
      <p:ext uri="{BB962C8B-B14F-4D97-AF65-F5344CB8AC3E}">
        <p14:creationId xmlns:p14="http://schemas.microsoft.com/office/powerpoint/2010/main" val="445166832"/>
      </p:ext>
    </p:extLst>
  </p:cSld>
  <p:clrMapOvr>
    <a:masterClrMapping/>
  </p:clrMapOvr>
</p:sldLayout>
</file>

<file path=ppt/slideLayouts/slideLayout128.xml><?xml version="1.0" encoding="utf-8"?>
<p:sldLayout xmlns:a="http://schemas.openxmlformats.org/drawingml/2006/main" xmlns:r="http://schemas.openxmlformats.org/officeDocument/2006/relationships" xmlns:p="http://schemas.openxmlformats.org/presentationml/2006/main" preserve="1" userDrawn="1">
  <p:cSld name="1_Blue wash imag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5C89C6-9FCC-F048-B497-F263A54EF2CC}"/>
              </a:ext>
            </a:extLst>
          </p:cNvPr>
          <p:cNvSpPr>
            <a:spLocks noGrp="1"/>
          </p:cNvSpPr>
          <p:nvPr>
            <p:ph type="title"/>
          </p:nvPr>
        </p:nvSpPr>
        <p:spPr>
          <a:xfrm>
            <a:off x="6448459" y="365125"/>
            <a:ext cx="4920268" cy="945201"/>
          </a:xfrm>
        </p:spPr>
        <p:txBody>
          <a:bodyPr/>
          <a:lstStyle/>
          <a:p>
            <a:r>
              <a:rPr lang="en-US"/>
              <a:t>Click to edit</a:t>
            </a:r>
          </a:p>
        </p:txBody>
      </p:sp>
      <p:sp>
        <p:nvSpPr>
          <p:cNvPr id="10" name="Text Placeholder 9">
            <a:extLst>
              <a:ext uri="{FF2B5EF4-FFF2-40B4-BE49-F238E27FC236}">
                <a16:creationId xmlns:a16="http://schemas.microsoft.com/office/drawing/2014/main" id="{73B72904-9E36-6941-9D56-E2C2C6A9B62C}"/>
              </a:ext>
            </a:extLst>
          </p:cNvPr>
          <p:cNvSpPr>
            <a:spLocks noGrp="1"/>
          </p:cNvSpPr>
          <p:nvPr>
            <p:ph type="body" sz="quarter" idx="10" hasCustomPrompt="1"/>
          </p:nvPr>
        </p:nvSpPr>
        <p:spPr>
          <a:xfrm>
            <a:off x="6448458" y="1426738"/>
            <a:ext cx="4920268" cy="411490"/>
          </a:xfrm>
        </p:spPr>
        <p:txBody>
          <a:bodyPr/>
          <a:lstStyle>
            <a:lvl1pPr>
              <a:defRPr/>
            </a:lvl1pPr>
            <a:lvl2pPr marL="0">
              <a:defRPr/>
            </a:lvl2pPr>
          </a:lstStyle>
          <a:p>
            <a:pPr lvl="0"/>
            <a:r>
              <a:rPr lang="en-US"/>
              <a:t>Lorem ipsum dolor</a:t>
            </a:r>
          </a:p>
        </p:txBody>
      </p:sp>
      <p:sp>
        <p:nvSpPr>
          <p:cNvPr id="5" name="Content Placeholder 2">
            <a:extLst>
              <a:ext uri="{FF2B5EF4-FFF2-40B4-BE49-F238E27FC236}">
                <a16:creationId xmlns:a16="http://schemas.microsoft.com/office/drawing/2014/main" id="{56FA8E1E-7EB5-0241-A7DB-E1B654F81650}"/>
              </a:ext>
            </a:extLst>
          </p:cNvPr>
          <p:cNvSpPr>
            <a:spLocks noGrp="1"/>
          </p:cNvSpPr>
          <p:nvPr>
            <p:ph sz="half" idx="1" hasCustomPrompt="1"/>
          </p:nvPr>
        </p:nvSpPr>
        <p:spPr>
          <a:xfrm>
            <a:off x="6448458" y="1954640"/>
            <a:ext cx="4920268" cy="3173541"/>
          </a:xfrm>
        </p:spPr>
        <p:txBody>
          <a:bodyPr/>
          <a:lstStyle>
            <a:lvl1pPr marL="0" indent="0">
              <a:buClr>
                <a:schemeClr val="accent1"/>
              </a:buClr>
              <a:buFont typeface="Arial" panose="020B0604020202020204" pitchFamily="34" charset="0"/>
              <a:buNone/>
              <a:defRPr sz="1400">
                <a:solidFill>
                  <a:schemeClr val="accent3"/>
                </a:solidFill>
              </a:defRPr>
            </a:lvl1pPr>
            <a:lvl2pPr marL="0" indent="0">
              <a:buFont typeface="Arial" panose="020B0604020202020204" pitchFamily="34" charset="0"/>
              <a:buNone/>
              <a:defRPr sz="1400"/>
            </a:lvl2pPr>
            <a:lvl3pPr marL="285750" marR="0" indent="-285750" algn="l" defTabSz="914400" rtl="0" eaLnBrk="1" fontAlgn="auto" latinLnBrk="0" hangingPunct="1">
              <a:lnSpc>
                <a:spcPct val="90000"/>
              </a:lnSpc>
              <a:spcBef>
                <a:spcPts val="500"/>
              </a:spcBef>
              <a:spcAft>
                <a:spcPts val="1000"/>
              </a:spcAft>
              <a:buClr>
                <a:schemeClr val="accent1"/>
              </a:buClr>
              <a:buSzTx/>
              <a:buFont typeface="Arial" panose="020B0604020202020204" pitchFamily="34" charset="0"/>
              <a:buChar char="•"/>
              <a:tabLst/>
              <a:defRPr/>
            </a:lvl3pPr>
            <a:lvl4pPr>
              <a:defRPr/>
            </a:lvl4pPr>
            <a:lvl5pPr>
              <a:defRPr/>
            </a:lvl5pPr>
          </a:lstStyle>
          <a:p>
            <a:pPr lvl="0"/>
            <a:r>
              <a:rPr lang="en-US" dirty="0"/>
              <a:t>Click to edit</a:t>
            </a:r>
          </a:p>
        </p:txBody>
      </p:sp>
      <p:sp>
        <p:nvSpPr>
          <p:cNvPr id="4" name="Picture Placeholder 3">
            <a:extLst>
              <a:ext uri="{FF2B5EF4-FFF2-40B4-BE49-F238E27FC236}">
                <a16:creationId xmlns:a16="http://schemas.microsoft.com/office/drawing/2014/main" id="{9D666AE9-0E45-A84C-8E61-2E02DF9462EA}"/>
              </a:ext>
            </a:extLst>
          </p:cNvPr>
          <p:cNvSpPr>
            <a:spLocks noGrp="1"/>
          </p:cNvSpPr>
          <p:nvPr>
            <p:ph type="pic" sz="quarter" idx="11"/>
          </p:nvPr>
        </p:nvSpPr>
        <p:spPr>
          <a:xfrm>
            <a:off x="0" y="0"/>
            <a:ext cx="5976594" cy="6858000"/>
          </a:xfrm>
        </p:spPr>
        <p:txBody>
          <a:bodyPr/>
          <a:lstStyle/>
          <a:p>
            <a:endParaRPr lang="en-US"/>
          </a:p>
        </p:txBody>
      </p:sp>
    </p:spTree>
    <p:extLst>
      <p:ext uri="{BB962C8B-B14F-4D97-AF65-F5344CB8AC3E}">
        <p14:creationId xmlns:p14="http://schemas.microsoft.com/office/powerpoint/2010/main" val="4134877627"/>
      </p:ext>
    </p:extLst>
  </p:cSld>
  <p:clrMapOvr>
    <a:masterClrMapping/>
  </p:clrMapOvr>
</p:sldLayout>
</file>

<file path=ppt/slideLayouts/slideLayout129.xml><?xml version="1.0" encoding="utf-8"?>
<p:sldLayout xmlns:a="http://schemas.openxmlformats.org/drawingml/2006/main" xmlns:r="http://schemas.openxmlformats.org/officeDocument/2006/relationships" xmlns:p="http://schemas.openxmlformats.org/presentationml/2006/main" preserve="1" userDrawn="1">
  <p:cSld name="Big Blue wash imag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5C89C6-9FCC-F048-B497-F263A54EF2CC}"/>
              </a:ext>
            </a:extLst>
          </p:cNvPr>
          <p:cNvSpPr>
            <a:spLocks noGrp="1"/>
          </p:cNvSpPr>
          <p:nvPr>
            <p:ph type="title"/>
          </p:nvPr>
        </p:nvSpPr>
        <p:spPr>
          <a:xfrm>
            <a:off x="6448459" y="365125"/>
            <a:ext cx="4920268" cy="945201"/>
          </a:xfrm>
        </p:spPr>
        <p:txBody>
          <a:bodyPr/>
          <a:lstStyle/>
          <a:p>
            <a:r>
              <a:rPr lang="en-US"/>
              <a:t>Click to edit</a:t>
            </a:r>
          </a:p>
        </p:txBody>
      </p:sp>
      <p:sp>
        <p:nvSpPr>
          <p:cNvPr id="10" name="Text Placeholder 9">
            <a:extLst>
              <a:ext uri="{FF2B5EF4-FFF2-40B4-BE49-F238E27FC236}">
                <a16:creationId xmlns:a16="http://schemas.microsoft.com/office/drawing/2014/main" id="{73B72904-9E36-6941-9D56-E2C2C6A9B62C}"/>
              </a:ext>
            </a:extLst>
          </p:cNvPr>
          <p:cNvSpPr>
            <a:spLocks noGrp="1"/>
          </p:cNvSpPr>
          <p:nvPr>
            <p:ph type="body" sz="quarter" idx="10" hasCustomPrompt="1"/>
          </p:nvPr>
        </p:nvSpPr>
        <p:spPr>
          <a:xfrm>
            <a:off x="6448458" y="1426738"/>
            <a:ext cx="4920268" cy="411490"/>
          </a:xfrm>
        </p:spPr>
        <p:txBody>
          <a:bodyPr/>
          <a:lstStyle>
            <a:lvl1pPr>
              <a:defRPr/>
            </a:lvl1pPr>
            <a:lvl2pPr marL="0">
              <a:defRPr/>
            </a:lvl2pPr>
          </a:lstStyle>
          <a:p>
            <a:pPr lvl="0"/>
            <a:r>
              <a:rPr lang="en-US"/>
              <a:t>Lorem ipsum dolor</a:t>
            </a:r>
          </a:p>
        </p:txBody>
      </p:sp>
      <p:sp>
        <p:nvSpPr>
          <p:cNvPr id="5" name="Content Placeholder 2">
            <a:extLst>
              <a:ext uri="{FF2B5EF4-FFF2-40B4-BE49-F238E27FC236}">
                <a16:creationId xmlns:a16="http://schemas.microsoft.com/office/drawing/2014/main" id="{56FA8E1E-7EB5-0241-A7DB-E1B654F81650}"/>
              </a:ext>
            </a:extLst>
          </p:cNvPr>
          <p:cNvSpPr>
            <a:spLocks noGrp="1"/>
          </p:cNvSpPr>
          <p:nvPr>
            <p:ph sz="half" idx="1" hasCustomPrompt="1"/>
          </p:nvPr>
        </p:nvSpPr>
        <p:spPr>
          <a:xfrm>
            <a:off x="6448458" y="1954640"/>
            <a:ext cx="4920268" cy="3173541"/>
          </a:xfrm>
        </p:spPr>
        <p:txBody>
          <a:bodyPr/>
          <a:lstStyle>
            <a:lvl1pPr marL="0" indent="0">
              <a:buClr>
                <a:schemeClr val="accent1"/>
              </a:buClr>
              <a:buFont typeface="Arial" panose="020B0604020202020204" pitchFamily="34" charset="0"/>
              <a:buNone/>
              <a:defRPr sz="1400">
                <a:solidFill>
                  <a:schemeClr val="accent3"/>
                </a:solidFill>
              </a:defRPr>
            </a:lvl1pPr>
            <a:lvl2pPr marL="0" indent="0">
              <a:buFont typeface="Arial" panose="020B0604020202020204" pitchFamily="34" charset="0"/>
              <a:buNone/>
              <a:defRPr sz="1400"/>
            </a:lvl2pPr>
            <a:lvl3pPr marL="285750" marR="0" indent="-285750" algn="l" defTabSz="914400" rtl="0" eaLnBrk="1" fontAlgn="auto" latinLnBrk="0" hangingPunct="1">
              <a:lnSpc>
                <a:spcPct val="90000"/>
              </a:lnSpc>
              <a:spcBef>
                <a:spcPts val="500"/>
              </a:spcBef>
              <a:spcAft>
                <a:spcPts val="1000"/>
              </a:spcAft>
              <a:buClr>
                <a:schemeClr val="accent1"/>
              </a:buClr>
              <a:buSzTx/>
              <a:buFont typeface="Arial" panose="020B0604020202020204" pitchFamily="34" charset="0"/>
              <a:buChar char="•"/>
              <a:tabLst/>
              <a:defRPr/>
            </a:lvl3pPr>
            <a:lvl4pPr>
              <a:defRPr/>
            </a:lvl4pPr>
            <a:lvl5pPr>
              <a:defRPr/>
            </a:lvl5pPr>
          </a:lstStyle>
          <a:p>
            <a:pPr lvl="0"/>
            <a:r>
              <a:rPr lang="en-US" dirty="0"/>
              <a:t>Click to edit</a:t>
            </a:r>
          </a:p>
        </p:txBody>
      </p:sp>
      <p:sp>
        <p:nvSpPr>
          <p:cNvPr id="4" name="Picture Placeholder 3">
            <a:extLst>
              <a:ext uri="{FF2B5EF4-FFF2-40B4-BE49-F238E27FC236}">
                <a16:creationId xmlns:a16="http://schemas.microsoft.com/office/drawing/2014/main" id="{9D666AE9-0E45-A84C-8E61-2E02DF9462EA}"/>
              </a:ext>
            </a:extLst>
          </p:cNvPr>
          <p:cNvSpPr>
            <a:spLocks noGrp="1"/>
          </p:cNvSpPr>
          <p:nvPr>
            <p:ph type="pic" sz="quarter" idx="11"/>
          </p:nvPr>
        </p:nvSpPr>
        <p:spPr>
          <a:xfrm>
            <a:off x="0" y="0"/>
            <a:ext cx="5976594" cy="6858000"/>
          </a:xfrm>
        </p:spPr>
        <p:txBody>
          <a:bodyPr/>
          <a:lstStyle/>
          <a:p>
            <a:endParaRPr lang="en-US"/>
          </a:p>
        </p:txBody>
      </p:sp>
      <p:sp>
        <p:nvSpPr>
          <p:cNvPr id="11" name="Text Placeholder 9">
            <a:extLst>
              <a:ext uri="{FF2B5EF4-FFF2-40B4-BE49-F238E27FC236}">
                <a16:creationId xmlns:a16="http://schemas.microsoft.com/office/drawing/2014/main" id="{F8AF783E-99B4-9A46-ABA5-BECEF6E874D9}"/>
              </a:ext>
            </a:extLst>
          </p:cNvPr>
          <p:cNvSpPr>
            <a:spLocks noGrp="1"/>
          </p:cNvSpPr>
          <p:nvPr>
            <p:ph type="body" sz="quarter" idx="12" hasCustomPrompt="1"/>
          </p:nvPr>
        </p:nvSpPr>
        <p:spPr>
          <a:xfrm>
            <a:off x="453010" y="5555676"/>
            <a:ext cx="3449687" cy="411490"/>
          </a:xfrm>
        </p:spPr>
        <p:txBody>
          <a:bodyPr>
            <a:normAutofit/>
          </a:bodyPr>
          <a:lstStyle>
            <a:lvl1pPr>
              <a:defRPr sz="2000">
                <a:solidFill>
                  <a:schemeClr val="bg1"/>
                </a:solidFill>
              </a:defRPr>
            </a:lvl1pPr>
            <a:lvl2pPr marL="0">
              <a:defRPr/>
            </a:lvl2pPr>
          </a:lstStyle>
          <a:p>
            <a:pPr lvl="0"/>
            <a:r>
              <a:rPr lang="en-US"/>
              <a:t>Lorem ipsum dolor</a:t>
            </a:r>
          </a:p>
        </p:txBody>
      </p:sp>
    </p:spTree>
    <p:extLst>
      <p:ext uri="{BB962C8B-B14F-4D97-AF65-F5344CB8AC3E}">
        <p14:creationId xmlns:p14="http://schemas.microsoft.com/office/powerpoint/2010/main" val="402329711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DBF517-EB81-2844-B8B3-0D75291F4E15}"/>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7477DEDE-602F-7F44-9203-9BECEACEE62D}"/>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4C296E0E-479A-A946-908D-C80374BFD01B}"/>
              </a:ext>
            </a:extLst>
          </p:cNvPr>
          <p:cNvSpPr>
            <a:spLocks noGrp="1"/>
          </p:cNvSpPr>
          <p:nvPr>
            <p:ph type="dt" sz="half" idx="10"/>
          </p:nvPr>
        </p:nvSpPr>
        <p:spPr/>
        <p:txBody>
          <a:bodyPr/>
          <a:lstStyle/>
          <a:p>
            <a:fld id="{46F2DD62-5368-344D-BA9F-E37C2B3E3AFB}" type="datetimeFigureOut">
              <a:t>9/15/2020</a:t>
            </a:fld>
            <a:endParaRPr lang="en-US"/>
          </a:p>
        </p:txBody>
      </p:sp>
      <p:sp>
        <p:nvSpPr>
          <p:cNvPr id="5" name="Footer Placeholder 4">
            <a:extLst>
              <a:ext uri="{FF2B5EF4-FFF2-40B4-BE49-F238E27FC236}">
                <a16:creationId xmlns:a16="http://schemas.microsoft.com/office/drawing/2014/main" id="{EB7925C9-EC03-FF42-B375-3B0CA351C11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84E4250-E611-6A4F-B663-40A29ECB4376}"/>
              </a:ext>
            </a:extLst>
          </p:cNvPr>
          <p:cNvSpPr>
            <a:spLocks noGrp="1"/>
          </p:cNvSpPr>
          <p:nvPr>
            <p:ph type="sldNum" sz="quarter" idx="12"/>
          </p:nvPr>
        </p:nvSpPr>
        <p:spPr/>
        <p:txBody>
          <a:bodyPr/>
          <a:lstStyle/>
          <a:p>
            <a:fld id="{79A23990-1D37-5D40-AAEA-9E33A4BC0651}" type="slidenum">
              <a:t>‹#›</a:t>
            </a:fld>
            <a:endParaRPr lang="en-US"/>
          </a:p>
        </p:txBody>
      </p:sp>
    </p:spTree>
    <p:extLst>
      <p:ext uri="{BB962C8B-B14F-4D97-AF65-F5344CB8AC3E}">
        <p14:creationId xmlns:p14="http://schemas.microsoft.com/office/powerpoint/2010/main" val="679846930"/>
      </p:ext>
    </p:extLst>
  </p:cSld>
  <p:clrMapOvr>
    <a:masterClrMapping/>
  </p:clrMapOvr>
</p:sldLayout>
</file>

<file path=ppt/slideLayouts/slideLayout130.xml><?xml version="1.0" encoding="utf-8"?>
<p:sldLayout xmlns:a="http://schemas.openxmlformats.org/drawingml/2006/main" xmlns:r="http://schemas.openxmlformats.org/officeDocument/2006/relationships" xmlns:p="http://schemas.openxmlformats.org/presentationml/2006/main" preserve="1" userDrawn="1">
  <p:cSld name="Big Imag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42CC32-51C3-FD41-8219-A83754ADD155}"/>
              </a:ext>
            </a:extLst>
          </p:cNvPr>
          <p:cNvSpPr>
            <a:spLocks noGrp="1"/>
          </p:cNvSpPr>
          <p:nvPr>
            <p:ph type="title"/>
          </p:nvPr>
        </p:nvSpPr>
        <p:spPr>
          <a:xfrm>
            <a:off x="838200" y="2985990"/>
            <a:ext cx="10515600" cy="886021"/>
          </a:xfrm>
        </p:spPr>
        <p:txBody>
          <a:bodyPr anchor="b">
            <a:normAutofit/>
          </a:bodyPr>
          <a:lstStyle>
            <a:lvl1pPr algn="ctr">
              <a:defRPr sz="5000"/>
            </a:lvl1pPr>
          </a:lstStyle>
          <a:p>
            <a:r>
              <a:rPr lang="en-US"/>
              <a:t>Click to edit</a:t>
            </a:r>
          </a:p>
        </p:txBody>
      </p:sp>
    </p:spTree>
    <p:extLst>
      <p:ext uri="{BB962C8B-B14F-4D97-AF65-F5344CB8AC3E}">
        <p14:creationId xmlns:p14="http://schemas.microsoft.com/office/powerpoint/2010/main" val="2695599270"/>
      </p:ext>
    </p:extLst>
  </p:cSld>
  <p:clrMapOvr>
    <a:masterClrMapping/>
  </p:clrMapOvr>
</p:sldLayout>
</file>

<file path=ppt/slideLayouts/slideLayout131.xml><?xml version="1.0" encoding="utf-8"?>
<p:sldLayout xmlns:a="http://schemas.openxmlformats.org/drawingml/2006/main" xmlns:r="http://schemas.openxmlformats.org/officeDocument/2006/relationships" xmlns:p="http://schemas.openxmlformats.org/presentationml/2006/main" preserve="1" userDrawn="1">
  <p:cSld name="Title Slide 50/50">
    <p:spTree>
      <p:nvGrpSpPr>
        <p:cNvPr id="1" name=""/>
        <p:cNvGrpSpPr/>
        <p:nvPr/>
      </p:nvGrpSpPr>
      <p:grpSpPr>
        <a:xfrm>
          <a:off x="0" y="0"/>
          <a:ext cx="0" cy="0"/>
          <a:chOff x="0" y="0"/>
          <a:chExt cx="0" cy="0"/>
        </a:xfrm>
      </p:grpSpPr>
      <p:sp>
        <p:nvSpPr>
          <p:cNvPr id="7" name="Picture Placeholder 6"/>
          <p:cNvSpPr>
            <a:spLocks noGrp="1"/>
          </p:cNvSpPr>
          <p:nvPr>
            <p:ph type="pic" sz="quarter" idx="13"/>
          </p:nvPr>
        </p:nvSpPr>
        <p:spPr>
          <a:xfrm>
            <a:off x="5892800" y="0"/>
            <a:ext cx="6299200" cy="6858000"/>
          </a:xfrm>
          <a:prstGeom prst="rect">
            <a:avLst/>
          </a:prstGeom>
        </p:spPr>
        <p:txBody>
          <a:bodyPr/>
          <a:lstStyle>
            <a:lvl1pPr>
              <a:defRPr lang="en-US" dirty="0"/>
            </a:lvl1pPr>
          </a:lstStyle>
          <a:p>
            <a:r>
              <a:rPr lang="en-US"/>
              <a:t>Click icon to add picture</a:t>
            </a:r>
            <a:endParaRPr lang="en-US" dirty="0"/>
          </a:p>
        </p:txBody>
      </p:sp>
      <p:sp>
        <p:nvSpPr>
          <p:cNvPr id="15" name="Subtitle 2"/>
          <p:cNvSpPr>
            <a:spLocks noGrp="1"/>
          </p:cNvSpPr>
          <p:nvPr>
            <p:ph type="subTitle" idx="1"/>
          </p:nvPr>
        </p:nvSpPr>
        <p:spPr>
          <a:xfrm>
            <a:off x="406400" y="3890949"/>
            <a:ext cx="5283200" cy="960452"/>
          </a:xfrm>
          <a:prstGeom prst="rect">
            <a:avLst/>
          </a:prstGeom>
        </p:spPr>
        <p:txBody>
          <a:bodyPr>
            <a:normAutofit/>
          </a:bodyPr>
          <a:lstStyle>
            <a:lvl1pPr marL="0" indent="0" algn="l">
              <a:buNone/>
              <a:defRPr sz="3200">
                <a:solidFill>
                  <a:schemeClr val="tx1">
                    <a:tint val="75000"/>
                  </a:schemeClr>
                </a:solidFill>
              </a:defRPr>
            </a:lvl1pPr>
            <a:lvl2pPr marL="609585" indent="0" algn="ctr">
              <a:buNone/>
              <a:defRPr>
                <a:solidFill>
                  <a:schemeClr val="tx1">
                    <a:tint val="75000"/>
                  </a:schemeClr>
                </a:solidFill>
              </a:defRPr>
            </a:lvl2pPr>
            <a:lvl3pPr marL="1219170" indent="0" algn="ctr">
              <a:buNone/>
              <a:defRPr>
                <a:solidFill>
                  <a:schemeClr val="tx1">
                    <a:tint val="75000"/>
                  </a:schemeClr>
                </a:solidFill>
              </a:defRPr>
            </a:lvl3pPr>
            <a:lvl4pPr marL="1828754" indent="0" algn="ctr">
              <a:buNone/>
              <a:defRPr>
                <a:solidFill>
                  <a:schemeClr val="tx1">
                    <a:tint val="75000"/>
                  </a:schemeClr>
                </a:solidFill>
              </a:defRPr>
            </a:lvl4pPr>
            <a:lvl5pPr marL="2438339" indent="0" algn="ctr">
              <a:buNone/>
              <a:defRPr>
                <a:solidFill>
                  <a:schemeClr val="tx1">
                    <a:tint val="75000"/>
                  </a:schemeClr>
                </a:solidFill>
              </a:defRPr>
            </a:lvl5pPr>
            <a:lvl6pPr marL="3047924" indent="0" algn="ctr">
              <a:buNone/>
              <a:defRPr>
                <a:solidFill>
                  <a:schemeClr val="tx1">
                    <a:tint val="75000"/>
                  </a:schemeClr>
                </a:solidFill>
              </a:defRPr>
            </a:lvl6pPr>
            <a:lvl7pPr marL="3657509" indent="0" algn="ctr">
              <a:buNone/>
              <a:defRPr>
                <a:solidFill>
                  <a:schemeClr val="tx1">
                    <a:tint val="75000"/>
                  </a:schemeClr>
                </a:solidFill>
              </a:defRPr>
            </a:lvl7pPr>
            <a:lvl8pPr marL="4267093" indent="0" algn="ctr">
              <a:buNone/>
              <a:defRPr>
                <a:solidFill>
                  <a:schemeClr val="tx1">
                    <a:tint val="75000"/>
                  </a:schemeClr>
                </a:solidFill>
              </a:defRPr>
            </a:lvl8pPr>
            <a:lvl9pPr marL="4876678" indent="0" algn="ctr">
              <a:buNone/>
              <a:defRPr>
                <a:solidFill>
                  <a:schemeClr val="tx1">
                    <a:tint val="75000"/>
                  </a:schemeClr>
                </a:solidFill>
              </a:defRPr>
            </a:lvl9pPr>
          </a:lstStyle>
          <a:p>
            <a:r>
              <a:rPr lang="en-US"/>
              <a:t>Click to edit Master subtitle style</a:t>
            </a:r>
            <a:endParaRPr lang="en-US" dirty="0"/>
          </a:p>
        </p:txBody>
      </p:sp>
      <p:sp>
        <p:nvSpPr>
          <p:cNvPr id="2" name="Title 1"/>
          <p:cNvSpPr>
            <a:spLocks noGrp="1"/>
          </p:cNvSpPr>
          <p:nvPr>
            <p:ph type="title"/>
          </p:nvPr>
        </p:nvSpPr>
        <p:spPr>
          <a:xfrm>
            <a:off x="406400" y="2717800"/>
            <a:ext cx="10972800" cy="1143000"/>
          </a:xfrm>
        </p:spPr>
        <p:txBody>
          <a:bodyPr>
            <a:noAutofit/>
          </a:bodyPr>
          <a:lstStyle>
            <a:lvl1pPr algn="l">
              <a:defRPr sz="6400" cap="all" baseline="0"/>
            </a:lvl1pPr>
          </a:lstStyle>
          <a:p>
            <a:r>
              <a:rPr lang="en-US"/>
              <a:t>Click to edit Master title style</a:t>
            </a:r>
            <a:endParaRPr lang="en-US" dirty="0"/>
          </a:p>
        </p:txBody>
      </p:sp>
    </p:spTree>
    <p:extLst>
      <p:ext uri="{BB962C8B-B14F-4D97-AF65-F5344CB8AC3E}">
        <p14:creationId xmlns:p14="http://schemas.microsoft.com/office/powerpoint/2010/main" val="2035366124"/>
      </p:ext>
    </p:extLst>
  </p:cSld>
  <p:clrMapOvr>
    <a:masterClrMapping/>
  </p:clrMapOvr>
</p:sldLayout>
</file>

<file path=ppt/slideLayouts/slideLayout13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lvl1pPr algn="ctr">
              <a:defRPr/>
            </a:lvl1pPr>
          </a:lstStyle>
          <a:p>
            <a:r>
              <a:rPr lang="en-US"/>
              <a:t>Click to edit Master title style</a:t>
            </a:r>
            <a:endParaRPr lang="en-US" dirty="0"/>
          </a:p>
        </p:txBody>
      </p:sp>
      <p:sp>
        <p:nvSpPr>
          <p:cNvPr id="3" name="Subtitle 2"/>
          <p:cNvSpPr>
            <a:spLocks noGrp="1"/>
          </p:cNvSpPr>
          <p:nvPr>
            <p:ph type="subTitle" idx="1"/>
          </p:nvPr>
        </p:nvSpPr>
        <p:spPr>
          <a:xfrm>
            <a:off x="1828800" y="3886200"/>
            <a:ext cx="8534400" cy="863600"/>
          </a:xfrm>
          <a:prstGeom prst="rect">
            <a:avLst/>
          </a:prstGeom>
        </p:spPr>
        <p:txBody>
          <a:bodyPr/>
          <a:lstStyle>
            <a:lvl1pPr marL="0" indent="0" algn="ctr">
              <a:buNone/>
              <a:defRPr>
                <a:solidFill>
                  <a:schemeClr val="tx1">
                    <a:tint val="75000"/>
                  </a:schemeClr>
                </a:solidFill>
              </a:defRPr>
            </a:lvl1pPr>
            <a:lvl2pPr marL="609585" indent="0" algn="ctr">
              <a:buNone/>
              <a:defRPr>
                <a:solidFill>
                  <a:schemeClr val="tx1">
                    <a:tint val="75000"/>
                  </a:schemeClr>
                </a:solidFill>
              </a:defRPr>
            </a:lvl2pPr>
            <a:lvl3pPr marL="1219170" indent="0" algn="ctr">
              <a:buNone/>
              <a:defRPr>
                <a:solidFill>
                  <a:schemeClr val="tx1">
                    <a:tint val="75000"/>
                  </a:schemeClr>
                </a:solidFill>
              </a:defRPr>
            </a:lvl3pPr>
            <a:lvl4pPr marL="1828754" indent="0" algn="ctr">
              <a:buNone/>
              <a:defRPr>
                <a:solidFill>
                  <a:schemeClr val="tx1">
                    <a:tint val="75000"/>
                  </a:schemeClr>
                </a:solidFill>
              </a:defRPr>
            </a:lvl4pPr>
            <a:lvl5pPr marL="2438339" indent="0" algn="ctr">
              <a:buNone/>
              <a:defRPr>
                <a:solidFill>
                  <a:schemeClr val="tx1">
                    <a:tint val="75000"/>
                  </a:schemeClr>
                </a:solidFill>
              </a:defRPr>
            </a:lvl5pPr>
            <a:lvl6pPr marL="3047924" indent="0" algn="ctr">
              <a:buNone/>
              <a:defRPr>
                <a:solidFill>
                  <a:schemeClr val="tx1">
                    <a:tint val="75000"/>
                  </a:schemeClr>
                </a:solidFill>
              </a:defRPr>
            </a:lvl6pPr>
            <a:lvl7pPr marL="3657509" indent="0" algn="ctr">
              <a:buNone/>
              <a:defRPr>
                <a:solidFill>
                  <a:schemeClr val="tx1">
                    <a:tint val="75000"/>
                  </a:schemeClr>
                </a:solidFill>
              </a:defRPr>
            </a:lvl7pPr>
            <a:lvl8pPr marL="4267093" indent="0" algn="ctr">
              <a:buNone/>
              <a:defRPr>
                <a:solidFill>
                  <a:schemeClr val="tx1">
                    <a:tint val="75000"/>
                  </a:schemeClr>
                </a:solidFill>
              </a:defRPr>
            </a:lvl8pPr>
            <a:lvl9pPr marL="4876678" indent="0" algn="ctr">
              <a:buNone/>
              <a:defRPr>
                <a:solidFill>
                  <a:schemeClr val="tx1">
                    <a:tint val="75000"/>
                  </a:schemeClr>
                </a:solidFill>
              </a:defRPr>
            </a:lvl9pPr>
          </a:lstStyle>
          <a:p>
            <a:r>
              <a:rPr lang="en-US"/>
              <a:t>Click to edit Master subtitle style</a:t>
            </a:r>
          </a:p>
        </p:txBody>
      </p:sp>
    </p:spTree>
    <p:extLst>
      <p:ext uri="{BB962C8B-B14F-4D97-AF65-F5344CB8AC3E}">
        <p14:creationId xmlns:p14="http://schemas.microsoft.com/office/powerpoint/2010/main" val="2781605038"/>
      </p:ext>
    </p:extLst>
  </p:cSld>
  <p:clrMapOvr>
    <a:masterClrMapping/>
  </p:clrMapOvr>
</p:sldLayout>
</file>

<file path=ppt/slideLayouts/slideLayout133.xml><?xml version="1.0" encoding="utf-8"?>
<p:sldLayout xmlns:a="http://schemas.openxmlformats.org/drawingml/2006/main" xmlns:r="http://schemas.openxmlformats.org/officeDocument/2006/relationships" xmlns:p="http://schemas.openxmlformats.org/presentationml/2006/main" type="title" preserve="1">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lvl1pPr algn="ctr">
              <a:defRPr/>
            </a:lvl1pPr>
          </a:lstStyle>
          <a:p>
            <a:r>
              <a:rPr lang="en-US"/>
              <a:t>Click to edit Master title style</a:t>
            </a:r>
            <a:endParaRPr lang="en-US" dirty="0"/>
          </a:p>
        </p:txBody>
      </p:sp>
      <p:sp>
        <p:nvSpPr>
          <p:cNvPr id="3" name="Subtitle 2"/>
          <p:cNvSpPr>
            <a:spLocks noGrp="1"/>
          </p:cNvSpPr>
          <p:nvPr>
            <p:ph type="subTitle" idx="1"/>
          </p:nvPr>
        </p:nvSpPr>
        <p:spPr>
          <a:xfrm>
            <a:off x="1828800" y="3886200"/>
            <a:ext cx="8534400" cy="863600"/>
          </a:xfrm>
          <a:prstGeom prst="rect">
            <a:avLst/>
          </a:prstGeom>
        </p:spPr>
        <p:txBody>
          <a:bodyPr/>
          <a:lstStyle>
            <a:lvl1pPr marL="0" indent="0" algn="ctr">
              <a:buNone/>
              <a:defRPr>
                <a:solidFill>
                  <a:schemeClr val="accent4"/>
                </a:solidFill>
              </a:defRPr>
            </a:lvl1pPr>
            <a:lvl2pPr marL="609585" indent="0" algn="ctr">
              <a:buNone/>
              <a:defRPr>
                <a:solidFill>
                  <a:schemeClr val="tx1">
                    <a:tint val="75000"/>
                  </a:schemeClr>
                </a:solidFill>
              </a:defRPr>
            </a:lvl2pPr>
            <a:lvl3pPr marL="1219170" indent="0" algn="ctr">
              <a:buNone/>
              <a:defRPr>
                <a:solidFill>
                  <a:schemeClr val="tx1">
                    <a:tint val="75000"/>
                  </a:schemeClr>
                </a:solidFill>
              </a:defRPr>
            </a:lvl3pPr>
            <a:lvl4pPr marL="1828754" indent="0" algn="ctr">
              <a:buNone/>
              <a:defRPr>
                <a:solidFill>
                  <a:schemeClr val="tx1">
                    <a:tint val="75000"/>
                  </a:schemeClr>
                </a:solidFill>
              </a:defRPr>
            </a:lvl4pPr>
            <a:lvl5pPr marL="2438339" indent="0" algn="ctr">
              <a:buNone/>
              <a:defRPr>
                <a:solidFill>
                  <a:schemeClr val="tx1">
                    <a:tint val="75000"/>
                  </a:schemeClr>
                </a:solidFill>
              </a:defRPr>
            </a:lvl5pPr>
            <a:lvl6pPr marL="3047924" indent="0" algn="ctr">
              <a:buNone/>
              <a:defRPr>
                <a:solidFill>
                  <a:schemeClr val="tx1">
                    <a:tint val="75000"/>
                  </a:schemeClr>
                </a:solidFill>
              </a:defRPr>
            </a:lvl6pPr>
            <a:lvl7pPr marL="3657509" indent="0" algn="ctr">
              <a:buNone/>
              <a:defRPr>
                <a:solidFill>
                  <a:schemeClr val="tx1">
                    <a:tint val="75000"/>
                  </a:schemeClr>
                </a:solidFill>
              </a:defRPr>
            </a:lvl7pPr>
            <a:lvl8pPr marL="4267093" indent="0" algn="ctr">
              <a:buNone/>
              <a:defRPr>
                <a:solidFill>
                  <a:schemeClr val="tx1">
                    <a:tint val="75000"/>
                  </a:schemeClr>
                </a:solidFill>
              </a:defRPr>
            </a:lvl8pPr>
            <a:lvl9pPr marL="4876678" indent="0" algn="ctr">
              <a:buNone/>
              <a:defRPr>
                <a:solidFill>
                  <a:schemeClr val="tx1">
                    <a:tint val="75000"/>
                  </a:schemeClr>
                </a:solidFill>
              </a:defRPr>
            </a:lvl9pPr>
          </a:lstStyle>
          <a:p>
            <a:r>
              <a:rPr lang="en-US"/>
              <a:t>Click to edit Master subtitle style</a:t>
            </a:r>
            <a:endParaRPr lang="en-US" dirty="0"/>
          </a:p>
        </p:txBody>
      </p:sp>
    </p:spTree>
    <p:extLst>
      <p:ext uri="{BB962C8B-B14F-4D97-AF65-F5344CB8AC3E}">
        <p14:creationId xmlns:p14="http://schemas.microsoft.com/office/powerpoint/2010/main" val="1855089564"/>
      </p:ext>
    </p:extLst>
  </p:cSld>
  <p:clrMapOvr>
    <a:masterClrMapping/>
  </p:clrMapOvr>
</p:sldLayout>
</file>

<file path=ppt/slideLayouts/slideLayout134.xml><?xml version="1.0" encoding="utf-8"?>
<p:sldLayout xmlns:a="http://schemas.openxmlformats.org/drawingml/2006/main" xmlns:r="http://schemas.openxmlformats.org/officeDocument/2006/relationships" xmlns:p="http://schemas.openxmlformats.org/presentationml/2006/main" preserve="1" userDrawn="1">
  <p:cSld name="2_Title Slide">
    <p:spTree>
      <p:nvGrpSpPr>
        <p:cNvPr id="1" name=""/>
        <p:cNvGrpSpPr/>
        <p:nvPr/>
      </p:nvGrpSpPr>
      <p:grpSpPr>
        <a:xfrm>
          <a:off x="0" y="0"/>
          <a:ext cx="0" cy="0"/>
          <a:chOff x="0" y="0"/>
          <a:chExt cx="0" cy="0"/>
        </a:xfrm>
      </p:grpSpPr>
      <p:sp>
        <p:nvSpPr>
          <p:cNvPr id="5" name="Picture Placeholder 4"/>
          <p:cNvSpPr>
            <a:spLocks noGrp="1"/>
          </p:cNvSpPr>
          <p:nvPr>
            <p:ph type="pic" sz="quarter" idx="10"/>
          </p:nvPr>
        </p:nvSpPr>
        <p:spPr>
          <a:xfrm>
            <a:off x="0" y="0"/>
            <a:ext cx="12192000" cy="6858000"/>
          </a:xfrm>
          <a:prstGeom prst="rect">
            <a:avLst/>
          </a:prstGeom>
        </p:spPr>
        <p:txBody>
          <a:bodyPr/>
          <a:lstStyle/>
          <a:p>
            <a:r>
              <a:rPr lang="en-US"/>
              <a:t>Click icon to add picture</a:t>
            </a:r>
          </a:p>
        </p:txBody>
      </p:sp>
      <p:sp>
        <p:nvSpPr>
          <p:cNvPr id="2" name="Title 1"/>
          <p:cNvSpPr>
            <a:spLocks noGrp="1"/>
          </p:cNvSpPr>
          <p:nvPr>
            <p:ph type="ctrTitle"/>
          </p:nvPr>
        </p:nvSpPr>
        <p:spPr>
          <a:xfrm>
            <a:off x="914400" y="2130426"/>
            <a:ext cx="10363200" cy="1470025"/>
          </a:xfrm>
        </p:spPr>
        <p:txBody>
          <a:bodyPr/>
          <a:lstStyle>
            <a:lvl1pPr algn="ctr">
              <a:defRPr/>
            </a:lvl1pPr>
          </a:lstStyle>
          <a:p>
            <a:r>
              <a:rPr lang="en-US"/>
              <a:t>Click to edit Master title style</a:t>
            </a:r>
            <a:endParaRPr lang="en-US" dirty="0"/>
          </a:p>
        </p:txBody>
      </p:sp>
      <p:sp>
        <p:nvSpPr>
          <p:cNvPr id="3" name="Subtitle 2"/>
          <p:cNvSpPr>
            <a:spLocks noGrp="1"/>
          </p:cNvSpPr>
          <p:nvPr>
            <p:ph type="subTitle" idx="1"/>
          </p:nvPr>
        </p:nvSpPr>
        <p:spPr>
          <a:xfrm>
            <a:off x="1828800" y="3886200"/>
            <a:ext cx="8534400" cy="863600"/>
          </a:xfrm>
          <a:prstGeom prst="rect">
            <a:avLst/>
          </a:prstGeom>
        </p:spPr>
        <p:txBody>
          <a:bodyPr/>
          <a:lstStyle>
            <a:lvl1pPr marL="0" indent="0" algn="ctr">
              <a:buNone/>
              <a:defRPr>
                <a:solidFill>
                  <a:schemeClr val="accent6"/>
                </a:solidFill>
              </a:defRPr>
            </a:lvl1pPr>
            <a:lvl2pPr marL="609585" indent="0" algn="ctr">
              <a:buNone/>
              <a:defRPr>
                <a:solidFill>
                  <a:schemeClr val="tx1">
                    <a:tint val="75000"/>
                  </a:schemeClr>
                </a:solidFill>
              </a:defRPr>
            </a:lvl2pPr>
            <a:lvl3pPr marL="1219170" indent="0" algn="ctr">
              <a:buNone/>
              <a:defRPr>
                <a:solidFill>
                  <a:schemeClr val="tx1">
                    <a:tint val="75000"/>
                  </a:schemeClr>
                </a:solidFill>
              </a:defRPr>
            </a:lvl3pPr>
            <a:lvl4pPr marL="1828754" indent="0" algn="ctr">
              <a:buNone/>
              <a:defRPr>
                <a:solidFill>
                  <a:schemeClr val="tx1">
                    <a:tint val="75000"/>
                  </a:schemeClr>
                </a:solidFill>
              </a:defRPr>
            </a:lvl4pPr>
            <a:lvl5pPr marL="2438339" indent="0" algn="ctr">
              <a:buNone/>
              <a:defRPr>
                <a:solidFill>
                  <a:schemeClr val="tx1">
                    <a:tint val="75000"/>
                  </a:schemeClr>
                </a:solidFill>
              </a:defRPr>
            </a:lvl5pPr>
            <a:lvl6pPr marL="3047924" indent="0" algn="ctr">
              <a:buNone/>
              <a:defRPr>
                <a:solidFill>
                  <a:schemeClr val="tx1">
                    <a:tint val="75000"/>
                  </a:schemeClr>
                </a:solidFill>
              </a:defRPr>
            </a:lvl6pPr>
            <a:lvl7pPr marL="3657509" indent="0" algn="ctr">
              <a:buNone/>
              <a:defRPr>
                <a:solidFill>
                  <a:schemeClr val="tx1">
                    <a:tint val="75000"/>
                  </a:schemeClr>
                </a:solidFill>
              </a:defRPr>
            </a:lvl7pPr>
            <a:lvl8pPr marL="4267093" indent="0" algn="ctr">
              <a:buNone/>
              <a:defRPr>
                <a:solidFill>
                  <a:schemeClr val="tx1">
                    <a:tint val="75000"/>
                  </a:schemeClr>
                </a:solidFill>
              </a:defRPr>
            </a:lvl8pPr>
            <a:lvl9pPr marL="4876678" indent="0" algn="ctr">
              <a:buNone/>
              <a:defRPr>
                <a:solidFill>
                  <a:schemeClr val="tx1">
                    <a:tint val="75000"/>
                  </a:schemeClr>
                </a:solidFill>
              </a:defRPr>
            </a:lvl9pPr>
          </a:lstStyle>
          <a:p>
            <a:r>
              <a:rPr lang="en-US"/>
              <a:t>Click to edit Master subtitle style</a:t>
            </a:r>
            <a:endParaRPr lang="en-US" dirty="0"/>
          </a:p>
        </p:txBody>
      </p:sp>
    </p:spTree>
    <p:extLst>
      <p:ext uri="{BB962C8B-B14F-4D97-AF65-F5344CB8AC3E}">
        <p14:creationId xmlns:p14="http://schemas.microsoft.com/office/powerpoint/2010/main" val="3908282904"/>
      </p:ext>
    </p:extLst>
  </p:cSld>
  <p:clrMapOvr>
    <a:masterClrMapping/>
  </p:clrMapOvr>
</p:sldLayout>
</file>

<file path=ppt/slideLayouts/slideLayout1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a:xfrm>
            <a:off x="609600" y="1600201"/>
            <a:ext cx="10972800" cy="4525963"/>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609600" y="6356351"/>
            <a:ext cx="2844800" cy="365125"/>
          </a:xfrm>
          <a:prstGeom prst="rect">
            <a:avLst/>
          </a:prstGeom>
        </p:spPr>
        <p:txBody>
          <a:bodyPr/>
          <a:lstStyle/>
          <a:p>
            <a:pPr marL="0" marR="0" lvl="0" indent="0" algn="l" defTabSz="609585" rtl="0" eaLnBrk="1" fontAlgn="auto" latinLnBrk="0" hangingPunct="1">
              <a:lnSpc>
                <a:spcPct val="100000"/>
              </a:lnSpc>
              <a:spcBef>
                <a:spcPts val="0"/>
              </a:spcBef>
              <a:spcAft>
                <a:spcPts val="0"/>
              </a:spcAft>
              <a:buClrTx/>
              <a:buSzTx/>
              <a:buFontTx/>
              <a:buNone/>
              <a:tabLst/>
              <a:defRPr/>
            </a:pPr>
            <a:fld id="{0C762F0B-E390-4002-A00D-59A381A2CE3F}" type="datetimeFigureOut">
              <a:rPr kumimoji="0" lang="en-US" sz="2400" b="0" i="0" u="none" strike="noStrike" kern="1200" cap="none" spc="0" normalizeH="0" baseline="0" noProof="0" smtClean="0">
                <a:ln>
                  <a:noFill/>
                </a:ln>
                <a:solidFill>
                  <a:prstClr val="white"/>
                </a:solidFill>
                <a:effectLst/>
                <a:uLnTx/>
                <a:uFillTx/>
                <a:latin typeface="FS Albert"/>
                <a:ea typeface="+mn-ea"/>
                <a:cs typeface="+mn-cs"/>
              </a:rPr>
              <a:pPr marL="0" marR="0" lvl="0" indent="0" algn="l" defTabSz="609585" rtl="0" eaLnBrk="1" fontAlgn="auto" latinLnBrk="0" hangingPunct="1">
                <a:lnSpc>
                  <a:spcPct val="100000"/>
                </a:lnSpc>
                <a:spcBef>
                  <a:spcPts val="0"/>
                </a:spcBef>
                <a:spcAft>
                  <a:spcPts val="0"/>
                </a:spcAft>
                <a:buClrTx/>
                <a:buSzTx/>
                <a:buFontTx/>
                <a:buNone/>
                <a:tabLst/>
                <a:defRPr/>
              </a:pPr>
              <a:t>9/15/2020</a:t>
            </a:fld>
            <a:endParaRPr kumimoji="0" lang="en-US" sz="2400" b="0" i="0" u="none" strike="noStrike" kern="1200" cap="none" spc="0" normalizeH="0" baseline="0" noProof="0">
              <a:ln>
                <a:noFill/>
              </a:ln>
              <a:solidFill>
                <a:prstClr val="white"/>
              </a:solidFill>
              <a:effectLst/>
              <a:uLnTx/>
              <a:uFillTx/>
              <a:latin typeface="FS Albert"/>
              <a:ea typeface="+mn-ea"/>
              <a:cs typeface="+mn-cs"/>
            </a:endParaRPr>
          </a:p>
        </p:txBody>
      </p:sp>
      <p:sp>
        <p:nvSpPr>
          <p:cNvPr id="5" name="Footer Placeholder 4"/>
          <p:cNvSpPr>
            <a:spLocks noGrp="1"/>
          </p:cNvSpPr>
          <p:nvPr>
            <p:ph type="ftr" sz="quarter" idx="11"/>
          </p:nvPr>
        </p:nvSpPr>
        <p:spPr>
          <a:xfrm>
            <a:off x="4165600" y="6356351"/>
            <a:ext cx="3860800" cy="365125"/>
          </a:xfrm>
          <a:prstGeom prst="rect">
            <a:avLst/>
          </a:prstGeom>
        </p:spPr>
        <p:txBody>
          <a:bodyPr/>
          <a:lstStyle/>
          <a:p>
            <a:pPr marL="0" marR="0" lvl="0" indent="0" algn="l" defTabSz="609585"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white"/>
              </a:solidFill>
              <a:effectLst/>
              <a:uLnTx/>
              <a:uFillTx/>
              <a:latin typeface="FS Albert"/>
              <a:ea typeface="+mn-ea"/>
              <a:cs typeface="+mn-cs"/>
            </a:endParaRPr>
          </a:p>
        </p:txBody>
      </p:sp>
      <p:sp>
        <p:nvSpPr>
          <p:cNvPr id="6" name="Slide Number Placeholder 5"/>
          <p:cNvSpPr>
            <a:spLocks noGrp="1"/>
          </p:cNvSpPr>
          <p:nvPr>
            <p:ph type="sldNum" sz="quarter" idx="12"/>
          </p:nvPr>
        </p:nvSpPr>
        <p:spPr>
          <a:xfrm>
            <a:off x="8737600" y="6356351"/>
            <a:ext cx="2844800" cy="365125"/>
          </a:xfrm>
          <a:prstGeom prst="rect">
            <a:avLst/>
          </a:prstGeom>
        </p:spPr>
        <p:txBody>
          <a:bodyPr/>
          <a:lstStyle/>
          <a:p>
            <a:pPr marL="0" marR="0" lvl="0" indent="0" algn="l" defTabSz="609585" rtl="0" eaLnBrk="1" fontAlgn="auto" latinLnBrk="0" hangingPunct="1">
              <a:lnSpc>
                <a:spcPct val="100000"/>
              </a:lnSpc>
              <a:spcBef>
                <a:spcPts val="0"/>
              </a:spcBef>
              <a:spcAft>
                <a:spcPts val="0"/>
              </a:spcAft>
              <a:buClrTx/>
              <a:buSzTx/>
              <a:buFontTx/>
              <a:buNone/>
              <a:tabLst/>
              <a:defRPr/>
            </a:pPr>
            <a:fld id="{A2896C6B-869B-4789-B46D-EC91C7FBED58}" type="slidenum">
              <a:rPr kumimoji="0" lang="en-US" sz="2400" b="0" i="0" u="none" strike="noStrike" kern="1200" cap="none" spc="0" normalizeH="0" baseline="0" noProof="0" smtClean="0">
                <a:ln>
                  <a:noFill/>
                </a:ln>
                <a:solidFill>
                  <a:prstClr val="white"/>
                </a:solidFill>
                <a:effectLst/>
                <a:uLnTx/>
                <a:uFillTx/>
                <a:latin typeface="FS Albert"/>
                <a:ea typeface="+mn-ea"/>
                <a:cs typeface="+mn-cs"/>
              </a:rPr>
              <a:pPr marL="0" marR="0" lvl="0" indent="0" algn="l" defTabSz="609585" rtl="0" eaLnBrk="1" fontAlgn="auto" latinLnBrk="0" hangingPunct="1">
                <a:lnSpc>
                  <a:spcPct val="100000"/>
                </a:lnSpc>
                <a:spcBef>
                  <a:spcPts val="0"/>
                </a:spcBef>
                <a:spcAft>
                  <a:spcPts val="0"/>
                </a:spcAft>
                <a:buClrTx/>
                <a:buSzTx/>
                <a:buFontTx/>
                <a:buNone/>
                <a:tabLst/>
                <a:defRPr/>
              </a:pPr>
              <a:t>‹#›</a:t>
            </a:fld>
            <a:endParaRPr kumimoji="0" lang="en-US" sz="2400" b="0" i="0" u="none" strike="noStrike" kern="1200" cap="none" spc="0" normalizeH="0" baseline="0" noProof="0">
              <a:ln>
                <a:noFill/>
              </a:ln>
              <a:solidFill>
                <a:prstClr val="white"/>
              </a:solidFill>
              <a:effectLst/>
              <a:uLnTx/>
              <a:uFillTx/>
              <a:latin typeface="FS Albert"/>
              <a:ea typeface="+mn-ea"/>
              <a:cs typeface="+mn-cs"/>
            </a:endParaRPr>
          </a:p>
        </p:txBody>
      </p:sp>
    </p:spTree>
    <p:extLst>
      <p:ext uri="{BB962C8B-B14F-4D97-AF65-F5344CB8AC3E}">
        <p14:creationId xmlns:p14="http://schemas.microsoft.com/office/powerpoint/2010/main" val="1432975856"/>
      </p:ext>
    </p:extLst>
  </p:cSld>
  <p:clrMapOvr>
    <a:masterClrMapping/>
  </p:clrMapOvr>
</p:sldLayout>
</file>

<file path=ppt/slideLayouts/slideLayout136.xml><?xml version="1.0" encoding="utf-8"?>
<p:sldLayout xmlns:a="http://schemas.openxmlformats.org/drawingml/2006/main" xmlns:r="http://schemas.openxmlformats.org/officeDocument/2006/relationships" xmlns:p="http://schemas.openxmlformats.org/presentationml/2006/main" preserve="1" userDrawn="1">
  <p:cSld name="Two Content">
    <p:bg>
      <p:bgPr>
        <a:gradFill>
          <a:gsLst>
            <a:gs pos="0">
              <a:schemeClr val="bg2"/>
            </a:gs>
            <a:gs pos="100000">
              <a:schemeClr val="bg1">
                <a:lumMod val="95000"/>
              </a:schemeClr>
            </a:gs>
          </a:gsLst>
          <a:lin ang="5400000" scaled="0"/>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09600" y="279400"/>
            <a:ext cx="10972800" cy="1143000"/>
          </a:xfrm>
        </p:spPr>
        <p:txBody>
          <a:bodyPr/>
          <a:lstStyle>
            <a:lvl1pPr algn="ctr">
              <a:defRPr/>
            </a:lvl1pPr>
          </a:lstStyle>
          <a:p>
            <a:r>
              <a:rPr lang="en-US"/>
              <a:t>Click to edit Master title style</a:t>
            </a:r>
            <a:endParaRPr lang="en-US" dirty="0"/>
          </a:p>
        </p:txBody>
      </p:sp>
      <p:sp>
        <p:nvSpPr>
          <p:cNvPr id="9" name="Chart Placeholder 8"/>
          <p:cNvSpPr>
            <a:spLocks noGrp="1"/>
          </p:cNvSpPr>
          <p:nvPr>
            <p:ph type="chart" sz="quarter" idx="10"/>
          </p:nvPr>
        </p:nvSpPr>
        <p:spPr>
          <a:xfrm>
            <a:off x="609600" y="1600200"/>
            <a:ext cx="10972800" cy="3962400"/>
          </a:xfrm>
          <a:prstGeom prst="rect">
            <a:avLst/>
          </a:prstGeom>
        </p:spPr>
        <p:txBody>
          <a:bodyPr/>
          <a:lstStyle/>
          <a:p>
            <a:r>
              <a:rPr lang="en-US"/>
              <a:t>Click icon to add chart</a:t>
            </a:r>
          </a:p>
        </p:txBody>
      </p: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04800" y="5664200"/>
            <a:ext cx="948379" cy="948379"/>
          </a:xfrm>
          <a:prstGeom prst="rect">
            <a:avLst/>
          </a:prstGeom>
        </p:spPr>
      </p:pic>
    </p:spTree>
    <p:extLst>
      <p:ext uri="{BB962C8B-B14F-4D97-AF65-F5344CB8AC3E}">
        <p14:creationId xmlns:p14="http://schemas.microsoft.com/office/powerpoint/2010/main" val="2499032413"/>
      </p:ext>
    </p:extLst>
  </p:cSld>
  <p:clrMapOvr>
    <a:overrideClrMapping bg1="lt1" tx1="dk1" bg2="lt2" tx2="dk2" accent1="accent1" accent2="accent2" accent3="accent3" accent4="accent4" accent5="accent5" accent6="accent6" hlink="hlink" folHlink="folHlink"/>
  </p:clrMapOvr>
</p:sldLayout>
</file>

<file path=ppt/slideLayouts/slideLayout137.xml><?xml version="1.0" encoding="utf-8"?>
<p:sldLayout xmlns:a="http://schemas.openxmlformats.org/drawingml/2006/main" xmlns:r="http://schemas.openxmlformats.org/officeDocument/2006/relationships" xmlns:p="http://schemas.openxmlformats.org/presentationml/2006/main" type="titleOnly" preserve="1">
  <p:cSld name="Headline Quote">
    <p:spTree>
      <p:nvGrpSpPr>
        <p:cNvPr id="1" name=""/>
        <p:cNvGrpSpPr/>
        <p:nvPr/>
      </p:nvGrpSpPr>
      <p:grpSpPr>
        <a:xfrm>
          <a:off x="0" y="0"/>
          <a:ext cx="0" cy="0"/>
          <a:chOff x="0" y="0"/>
          <a:chExt cx="0" cy="0"/>
        </a:xfrm>
      </p:grpSpPr>
      <p:sp>
        <p:nvSpPr>
          <p:cNvPr id="2" name="Title 1"/>
          <p:cNvSpPr>
            <a:spLocks noGrp="1"/>
          </p:cNvSpPr>
          <p:nvPr>
            <p:ph type="title"/>
          </p:nvPr>
        </p:nvSpPr>
        <p:spPr>
          <a:xfrm>
            <a:off x="609600" y="685800"/>
            <a:ext cx="10972800" cy="4775200"/>
          </a:xfrm>
        </p:spPr>
        <p:txBody>
          <a:bodyPr/>
          <a:lstStyle>
            <a:lvl1pPr algn="ctr">
              <a:defRPr/>
            </a:lvl1pPr>
          </a:lstStyle>
          <a:p>
            <a:r>
              <a:rPr lang="en-US"/>
              <a:t>Click to edit Master title style</a:t>
            </a:r>
            <a:endParaRPr lang="en-US" dirty="0"/>
          </a:p>
        </p:txBody>
      </p:sp>
    </p:spTree>
    <p:extLst>
      <p:ext uri="{BB962C8B-B14F-4D97-AF65-F5344CB8AC3E}">
        <p14:creationId xmlns:p14="http://schemas.microsoft.com/office/powerpoint/2010/main" val="2412137980"/>
      </p:ext>
    </p:extLst>
  </p:cSld>
  <p:clrMapOvr>
    <a:masterClrMapping/>
  </p:clrMapOvr>
</p:sldLayout>
</file>

<file path=ppt/slideLayouts/slideLayout138.xml><?xml version="1.0" encoding="utf-8"?>
<p:sldLayout xmlns:a="http://schemas.openxmlformats.org/drawingml/2006/main" xmlns:r="http://schemas.openxmlformats.org/officeDocument/2006/relationships" xmlns:p="http://schemas.openxmlformats.org/presentationml/2006/main" preserve="1" userDrawn="1">
  <p:cSld name="50/50 image and copy">
    <p:spTree>
      <p:nvGrpSpPr>
        <p:cNvPr id="1" name=""/>
        <p:cNvGrpSpPr/>
        <p:nvPr/>
      </p:nvGrpSpPr>
      <p:grpSpPr>
        <a:xfrm>
          <a:off x="0" y="0"/>
          <a:ext cx="0" cy="0"/>
          <a:chOff x="0" y="0"/>
          <a:chExt cx="0" cy="0"/>
        </a:xfrm>
      </p:grpSpPr>
      <p:sp>
        <p:nvSpPr>
          <p:cNvPr id="2" name="Title 1"/>
          <p:cNvSpPr>
            <a:spLocks noGrp="1"/>
          </p:cNvSpPr>
          <p:nvPr>
            <p:ph type="title"/>
          </p:nvPr>
        </p:nvSpPr>
        <p:spPr>
          <a:xfrm>
            <a:off x="508000" y="584200"/>
            <a:ext cx="5384800" cy="1524000"/>
          </a:xfrm>
        </p:spPr>
        <p:txBody>
          <a:bodyPr/>
          <a:lstStyle>
            <a:lvl1pPr>
              <a:defRPr sz="4800"/>
            </a:lvl1pPr>
          </a:lstStyle>
          <a:p>
            <a:r>
              <a:rPr lang="en-US"/>
              <a:t>Click to edit Master title style</a:t>
            </a:r>
            <a:endParaRPr lang="en-US" dirty="0"/>
          </a:p>
        </p:txBody>
      </p:sp>
      <p:sp>
        <p:nvSpPr>
          <p:cNvPr id="4" name="Picture Placeholder 3"/>
          <p:cNvSpPr>
            <a:spLocks noGrp="1"/>
          </p:cNvSpPr>
          <p:nvPr>
            <p:ph type="pic" sz="quarter" idx="10"/>
          </p:nvPr>
        </p:nvSpPr>
        <p:spPr>
          <a:xfrm>
            <a:off x="5994400" y="0"/>
            <a:ext cx="6197600" cy="6858000"/>
          </a:xfrm>
          <a:prstGeom prst="rect">
            <a:avLst/>
          </a:prstGeom>
        </p:spPr>
        <p:txBody>
          <a:bodyPr/>
          <a:lstStyle/>
          <a:p>
            <a:r>
              <a:rPr lang="en-US"/>
              <a:t>Click icon to add picture</a:t>
            </a:r>
          </a:p>
        </p:txBody>
      </p:sp>
      <p:sp>
        <p:nvSpPr>
          <p:cNvPr id="6" name="Text Placeholder 5"/>
          <p:cNvSpPr>
            <a:spLocks noGrp="1"/>
          </p:cNvSpPr>
          <p:nvPr>
            <p:ph type="body" sz="quarter" idx="11"/>
          </p:nvPr>
        </p:nvSpPr>
        <p:spPr>
          <a:xfrm>
            <a:off x="508000" y="2209800"/>
            <a:ext cx="5384800" cy="3251200"/>
          </a:xfrm>
          <a:prstGeom prst="rect">
            <a:avLst/>
          </a:prstGeom>
        </p:spPr>
        <p:txBody>
          <a:bodyPr/>
          <a:lstStyle>
            <a:lvl1pPr marL="0" indent="0">
              <a:buNone/>
              <a:defRPr sz="3200"/>
            </a:lvl1pPr>
            <a:lvl2pPr marL="609585" indent="0">
              <a:buNone/>
              <a:defRPr/>
            </a:lvl2pPr>
            <a:lvl3pPr marL="1219170" indent="0">
              <a:buNone/>
              <a:defRPr/>
            </a:lvl3pPr>
            <a:lvl4pPr marL="1828754" indent="0">
              <a:buNone/>
              <a:defRPr/>
            </a:lvl4pPr>
            <a:lvl5pPr marL="2438339" indent="0">
              <a:buNone/>
              <a:defRPr/>
            </a:lvl5pPr>
          </a:lstStyle>
          <a:p>
            <a:pPr lvl="0"/>
            <a:r>
              <a:rPr lang="en-US"/>
              <a:t>Edit Master text styles</a:t>
            </a:r>
          </a:p>
        </p:txBody>
      </p:sp>
    </p:spTree>
    <p:extLst>
      <p:ext uri="{BB962C8B-B14F-4D97-AF65-F5344CB8AC3E}">
        <p14:creationId xmlns:p14="http://schemas.microsoft.com/office/powerpoint/2010/main" val="2081067785"/>
      </p:ext>
    </p:extLst>
  </p:cSld>
  <p:clrMapOvr>
    <a:masterClrMapping/>
  </p:clrMapOvr>
</p:sldLayout>
</file>

<file path=ppt/slideLayouts/slideLayout139.xml><?xml version="1.0" encoding="utf-8"?>
<p:sldLayout xmlns:a="http://schemas.openxmlformats.org/drawingml/2006/main" xmlns:r="http://schemas.openxmlformats.org/officeDocument/2006/relationships" xmlns:p="http://schemas.openxmlformats.org/presentationml/2006/main" type="titleOnly" preserve="1">
  <p:cSld name="Gradient Headline">
    <p:bg>
      <p:bgPr>
        <a:gradFill>
          <a:gsLst>
            <a:gs pos="0">
              <a:schemeClr val="bg2"/>
            </a:gs>
            <a:gs pos="100000">
              <a:schemeClr val="accent3"/>
            </a:gs>
          </a:gsLst>
          <a:lin ang="2700000" scaled="0"/>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09600" y="685800"/>
            <a:ext cx="10972800" cy="4775200"/>
          </a:xfrm>
        </p:spPr>
        <p:txBody>
          <a:bodyPr/>
          <a:lstStyle>
            <a:lvl1pPr algn="ctr">
              <a:defRPr/>
            </a:lvl1pPr>
          </a:lstStyle>
          <a:p>
            <a:r>
              <a:rPr lang="en-US"/>
              <a:t>Click to edit Master title style</a:t>
            </a:r>
            <a:endParaRPr lang="en-US" dirty="0"/>
          </a:p>
        </p:txBody>
      </p:sp>
    </p:spTree>
    <p:extLst>
      <p:ext uri="{BB962C8B-B14F-4D97-AF65-F5344CB8AC3E}">
        <p14:creationId xmlns:p14="http://schemas.microsoft.com/office/powerpoint/2010/main" val="229469211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571C8B-1D36-0B40-ABB5-77082086EC31}"/>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AB1CA0F6-160E-344C-8C7C-898B8D9B20DE}"/>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2BC22E6-D623-2C44-A7B6-A5D39E7D5696}"/>
              </a:ext>
            </a:extLst>
          </p:cNvPr>
          <p:cNvSpPr>
            <a:spLocks noGrp="1"/>
          </p:cNvSpPr>
          <p:nvPr>
            <p:ph type="dt" sz="half" idx="10"/>
          </p:nvPr>
        </p:nvSpPr>
        <p:spPr/>
        <p:txBody>
          <a:bodyPr/>
          <a:lstStyle/>
          <a:p>
            <a:fld id="{46F2DD62-5368-344D-BA9F-E37C2B3E3AFB}" type="datetimeFigureOut">
              <a:t>9/15/2020</a:t>
            </a:fld>
            <a:endParaRPr lang="en-US"/>
          </a:p>
        </p:txBody>
      </p:sp>
      <p:sp>
        <p:nvSpPr>
          <p:cNvPr id="5" name="Footer Placeholder 4">
            <a:extLst>
              <a:ext uri="{FF2B5EF4-FFF2-40B4-BE49-F238E27FC236}">
                <a16:creationId xmlns:a16="http://schemas.microsoft.com/office/drawing/2014/main" id="{0D64009B-AA5F-FA4C-AC42-BD5058F5336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6395255-2549-504A-BF5E-6583EF727D03}"/>
              </a:ext>
            </a:extLst>
          </p:cNvPr>
          <p:cNvSpPr>
            <a:spLocks noGrp="1"/>
          </p:cNvSpPr>
          <p:nvPr>
            <p:ph type="sldNum" sz="quarter" idx="12"/>
          </p:nvPr>
        </p:nvSpPr>
        <p:spPr/>
        <p:txBody>
          <a:bodyPr/>
          <a:lstStyle/>
          <a:p>
            <a:fld id="{79A23990-1D37-5D40-AAEA-9E33A4BC0651}" type="slidenum">
              <a:t>‹#›</a:t>
            </a:fld>
            <a:endParaRPr lang="en-US"/>
          </a:p>
        </p:txBody>
      </p:sp>
    </p:spTree>
    <p:extLst>
      <p:ext uri="{BB962C8B-B14F-4D97-AF65-F5344CB8AC3E}">
        <p14:creationId xmlns:p14="http://schemas.microsoft.com/office/powerpoint/2010/main" val="2421036449"/>
      </p:ext>
    </p:extLst>
  </p:cSld>
  <p:clrMapOvr>
    <a:masterClrMapping/>
  </p:clrMapOvr>
</p:sldLayout>
</file>

<file path=ppt/slideLayouts/slideLayout140.xml><?xml version="1.0" encoding="utf-8"?>
<p:sldLayout xmlns:a="http://schemas.openxmlformats.org/drawingml/2006/main" xmlns:r="http://schemas.openxmlformats.org/officeDocument/2006/relationships" xmlns:p="http://schemas.openxmlformats.org/presentationml/2006/main" type="titleOnly" preserve="1">
  <p:cSld name="1_Gradient Headline">
    <p:bg>
      <p:bgPr>
        <a:gradFill>
          <a:gsLst>
            <a:gs pos="0">
              <a:schemeClr val="accent4"/>
            </a:gs>
            <a:gs pos="100000">
              <a:schemeClr val="accent3"/>
            </a:gs>
          </a:gsLst>
          <a:lin ang="2700000" scaled="0"/>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09600" y="685800"/>
            <a:ext cx="10972800" cy="4775200"/>
          </a:xfrm>
        </p:spPr>
        <p:txBody>
          <a:bodyPr/>
          <a:lstStyle>
            <a:lvl1pPr algn="ctr">
              <a:defRPr/>
            </a:lvl1pPr>
          </a:lstStyle>
          <a:p>
            <a:r>
              <a:rPr lang="en-US"/>
              <a:t>Click to edit Master title style</a:t>
            </a:r>
            <a:endParaRPr lang="en-US" dirty="0"/>
          </a:p>
        </p:txBody>
      </p:sp>
    </p:spTree>
    <p:extLst>
      <p:ext uri="{BB962C8B-B14F-4D97-AF65-F5344CB8AC3E}">
        <p14:creationId xmlns:p14="http://schemas.microsoft.com/office/powerpoint/2010/main" val="522343186"/>
      </p:ext>
    </p:extLst>
  </p:cSld>
  <p:clrMapOvr>
    <a:masterClrMapping/>
  </p:clrMapOvr>
</p:sldLayout>
</file>

<file path=ppt/slideLayouts/slideLayout141.xml><?xml version="1.0" encoding="utf-8"?>
<p:sldLayout xmlns:a="http://schemas.openxmlformats.org/drawingml/2006/main" xmlns:r="http://schemas.openxmlformats.org/officeDocument/2006/relationships" xmlns:p="http://schemas.openxmlformats.org/presentationml/2006/main" preserve="1" userDrawn="1">
  <p:cSld name="Purple / Blue Content">
    <p:bg>
      <p:bgPr>
        <a:gradFill>
          <a:gsLst>
            <a:gs pos="0">
              <a:schemeClr val="accent4"/>
            </a:gs>
            <a:gs pos="100000">
              <a:schemeClr val="accent3"/>
            </a:gs>
          </a:gsLst>
          <a:lin ang="2700000" scaled="0"/>
        </a:gradFill>
        <a:effectLst/>
      </p:bgPr>
    </p:bg>
    <p:spTree>
      <p:nvGrpSpPr>
        <p:cNvPr id="1" name=""/>
        <p:cNvGrpSpPr/>
        <p:nvPr/>
      </p:nvGrpSpPr>
      <p:grpSpPr>
        <a:xfrm>
          <a:off x="0" y="0"/>
          <a:ext cx="0" cy="0"/>
          <a:chOff x="0" y="0"/>
          <a:chExt cx="0" cy="0"/>
        </a:xfrm>
      </p:grpSpPr>
      <p:sp>
        <p:nvSpPr>
          <p:cNvPr id="5" name="Title 4"/>
          <p:cNvSpPr>
            <a:spLocks noGrp="1"/>
          </p:cNvSpPr>
          <p:nvPr>
            <p:ph type="title"/>
          </p:nvPr>
        </p:nvSpPr>
        <p:spPr>
          <a:xfrm>
            <a:off x="304800" y="889000"/>
            <a:ext cx="10972800" cy="1143000"/>
          </a:xfrm>
        </p:spPr>
        <p:txBody>
          <a:bodyPr/>
          <a:lstStyle/>
          <a:p>
            <a:r>
              <a:rPr lang="en-US"/>
              <a:t>Click to edit Master title style</a:t>
            </a:r>
          </a:p>
        </p:txBody>
      </p:sp>
      <p:sp>
        <p:nvSpPr>
          <p:cNvPr id="7" name="Text Placeholder 6"/>
          <p:cNvSpPr>
            <a:spLocks noGrp="1"/>
          </p:cNvSpPr>
          <p:nvPr>
            <p:ph type="body" sz="quarter" idx="10"/>
          </p:nvPr>
        </p:nvSpPr>
        <p:spPr>
          <a:xfrm>
            <a:off x="304800" y="2209800"/>
            <a:ext cx="8839200" cy="1219200"/>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707420293"/>
      </p:ext>
    </p:extLst>
  </p:cSld>
  <p:clrMapOvr>
    <a:masterClrMapping/>
  </p:clrMapOvr>
</p:sldLayout>
</file>

<file path=ppt/slideLayouts/slideLayout142.xml><?xml version="1.0" encoding="utf-8"?>
<p:sldLayout xmlns:a="http://schemas.openxmlformats.org/drawingml/2006/main" xmlns:r="http://schemas.openxmlformats.org/officeDocument/2006/relationships" xmlns:p="http://schemas.openxmlformats.org/presentationml/2006/main" preserve="1" userDrawn="1">
  <p:cSld name="Green / Blue Content">
    <p:bg>
      <p:bgPr>
        <a:gradFill>
          <a:gsLst>
            <a:gs pos="0">
              <a:schemeClr val="bg2"/>
            </a:gs>
            <a:gs pos="100000">
              <a:schemeClr val="accent3"/>
            </a:gs>
          </a:gsLst>
          <a:lin ang="2700000" scaled="0"/>
        </a:gradFill>
        <a:effectLst/>
      </p:bgPr>
    </p:bg>
    <p:spTree>
      <p:nvGrpSpPr>
        <p:cNvPr id="1" name=""/>
        <p:cNvGrpSpPr/>
        <p:nvPr/>
      </p:nvGrpSpPr>
      <p:grpSpPr>
        <a:xfrm>
          <a:off x="0" y="0"/>
          <a:ext cx="0" cy="0"/>
          <a:chOff x="0" y="0"/>
          <a:chExt cx="0" cy="0"/>
        </a:xfrm>
      </p:grpSpPr>
      <p:sp>
        <p:nvSpPr>
          <p:cNvPr id="5" name="Title 4"/>
          <p:cNvSpPr>
            <a:spLocks noGrp="1"/>
          </p:cNvSpPr>
          <p:nvPr>
            <p:ph type="title"/>
          </p:nvPr>
        </p:nvSpPr>
        <p:spPr>
          <a:xfrm>
            <a:off x="304800" y="889000"/>
            <a:ext cx="10972800" cy="1143000"/>
          </a:xfrm>
        </p:spPr>
        <p:txBody>
          <a:bodyPr/>
          <a:lstStyle/>
          <a:p>
            <a:r>
              <a:rPr lang="en-US"/>
              <a:t>Click to edit Master title style</a:t>
            </a:r>
          </a:p>
        </p:txBody>
      </p:sp>
      <p:sp>
        <p:nvSpPr>
          <p:cNvPr id="7" name="Text Placeholder 6"/>
          <p:cNvSpPr>
            <a:spLocks noGrp="1"/>
          </p:cNvSpPr>
          <p:nvPr>
            <p:ph type="body" sz="quarter" idx="10"/>
          </p:nvPr>
        </p:nvSpPr>
        <p:spPr>
          <a:xfrm>
            <a:off x="304800" y="2209800"/>
            <a:ext cx="8839200" cy="1219200"/>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020586067"/>
      </p:ext>
    </p:extLst>
  </p:cSld>
  <p:clrMapOvr>
    <a:masterClrMapping/>
  </p:clrMapOvr>
</p:sldLayout>
</file>

<file path=ppt/slideLayouts/slideLayout143.xml><?xml version="1.0" encoding="utf-8"?>
<p:sldLayout xmlns:a="http://schemas.openxmlformats.org/drawingml/2006/main" xmlns:r="http://schemas.openxmlformats.org/officeDocument/2006/relationships" xmlns:p="http://schemas.openxmlformats.org/presentationml/2006/main" preserve="1" userDrawn="1">
  <p:cSld name="Logo Farm">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609600" y="76200"/>
            <a:ext cx="10972800" cy="1016000"/>
          </a:xfrm>
        </p:spPr>
        <p:txBody>
          <a:bodyPr/>
          <a:lstStyle>
            <a:lvl1pPr algn="ctr">
              <a:defRPr>
                <a:solidFill>
                  <a:schemeClr val="tx2"/>
                </a:solidFill>
              </a:defRPr>
            </a:lvl1pPr>
          </a:lstStyle>
          <a:p>
            <a:r>
              <a:rPr lang="en-US"/>
              <a:t>Click to edit Master title style</a:t>
            </a:r>
            <a:endParaRPr lang="en-US" dirty="0"/>
          </a:p>
        </p:txBody>
      </p:sp>
      <p:sp>
        <p:nvSpPr>
          <p:cNvPr id="4" name="Picture Placeholder 3"/>
          <p:cNvSpPr>
            <a:spLocks noGrp="1"/>
          </p:cNvSpPr>
          <p:nvPr>
            <p:ph type="pic" sz="quarter" idx="10"/>
          </p:nvPr>
        </p:nvSpPr>
        <p:spPr>
          <a:xfrm>
            <a:off x="609600" y="1193800"/>
            <a:ext cx="1524000" cy="1524000"/>
          </a:xfrm>
          <a:prstGeom prst="rect">
            <a:avLst/>
          </a:prstGeom>
        </p:spPr>
        <p:txBody>
          <a:bodyPr/>
          <a:lstStyle/>
          <a:p>
            <a:r>
              <a:rPr lang="en-US"/>
              <a:t>Click icon to add picture</a:t>
            </a:r>
          </a:p>
        </p:txBody>
      </p:sp>
      <p:sp>
        <p:nvSpPr>
          <p:cNvPr id="5" name="Picture Placeholder 3"/>
          <p:cNvSpPr>
            <a:spLocks noGrp="1"/>
          </p:cNvSpPr>
          <p:nvPr>
            <p:ph type="pic" sz="quarter" idx="11"/>
          </p:nvPr>
        </p:nvSpPr>
        <p:spPr>
          <a:xfrm>
            <a:off x="2971800" y="1193800"/>
            <a:ext cx="1524000" cy="1524000"/>
          </a:xfrm>
          <a:prstGeom prst="rect">
            <a:avLst/>
          </a:prstGeom>
        </p:spPr>
        <p:txBody>
          <a:bodyPr/>
          <a:lstStyle/>
          <a:p>
            <a:r>
              <a:rPr lang="en-US"/>
              <a:t>Click icon to add picture</a:t>
            </a:r>
          </a:p>
        </p:txBody>
      </p:sp>
      <p:sp>
        <p:nvSpPr>
          <p:cNvPr id="6" name="Picture Placeholder 3"/>
          <p:cNvSpPr>
            <a:spLocks noGrp="1"/>
          </p:cNvSpPr>
          <p:nvPr>
            <p:ph type="pic" sz="quarter" idx="12"/>
          </p:nvPr>
        </p:nvSpPr>
        <p:spPr>
          <a:xfrm>
            <a:off x="5334000" y="1193800"/>
            <a:ext cx="1524000" cy="1524000"/>
          </a:xfrm>
          <a:prstGeom prst="rect">
            <a:avLst/>
          </a:prstGeom>
        </p:spPr>
        <p:txBody>
          <a:bodyPr/>
          <a:lstStyle/>
          <a:p>
            <a:r>
              <a:rPr lang="en-US"/>
              <a:t>Click icon to add picture</a:t>
            </a:r>
          </a:p>
        </p:txBody>
      </p:sp>
      <p:sp>
        <p:nvSpPr>
          <p:cNvPr id="7" name="Picture Placeholder 3"/>
          <p:cNvSpPr>
            <a:spLocks noGrp="1"/>
          </p:cNvSpPr>
          <p:nvPr>
            <p:ph type="pic" sz="quarter" idx="13"/>
          </p:nvPr>
        </p:nvSpPr>
        <p:spPr>
          <a:xfrm>
            <a:off x="7696200" y="1193800"/>
            <a:ext cx="1524000" cy="1524000"/>
          </a:xfrm>
          <a:prstGeom prst="rect">
            <a:avLst/>
          </a:prstGeom>
        </p:spPr>
        <p:txBody>
          <a:bodyPr/>
          <a:lstStyle/>
          <a:p>
            <a:r>
              <a:rPr lang="en-US"/>
              <a:t>Click icon to add picture</a:t>
            </a:r>
          </a:p>
        </p:txBody>
      </p:sp>
      <p:sp>
        <p:nvSpPr>
          <p:cNvPr id="8" name="Picture Placeholder 3"/>
          <p:cNvSpPr>
            <a:spLocks noGrp="1"/>
          </p:cNvSpPr>
          <p:nvPr>
            <p:ph type="pic" sz="quarter" idx="14"/>
          </p:nvPr>
        </p:nvSpPr>
        <p:spPr>
          <a:xfrm>
            <a:off x="10058400" y="1193800"/>
            <a:ext cx="1524000" cy="1524000"/>
          </a:xfrm>
          <a:prstGeom prst="rect">
            <a:avLst/>
          </a:prstGeom>
        </p:spPr>
        <p:txBody>
          <a:bodyPr/>
          <a:lstStyle/>
          <a:p>
            <a:r>
              <a:rPr lang="en-US"/>
              <a:t>Click icon to add picture</a:t>
            </a:r>
            <a:endParaRPr lang="en-US" dirty="0"/>
          </a:p>
        </p:txBody>
      </p:sp>
      <p:sp>
        <p:nvSpPr>
          <p:cNvPr id="9" name="Picture Placeholder 3"/>
          <p:cNvSpPr>
            <a:spLocks noGrp="1"/>
          </p:cNvSpPr>
          <p:nvPr>
            <p:ph type="pic" sz="quarter" idx="15"/>
          </p:nvPr>
        </p:nvSpPr>
        <p:spPr>
          <a:xfrm>
            <a:off x="1828800" y="3022600"/>
            <a:ext cx="1524000" cy="1524000"/>
          </a:xfrm>
          <a:prstGeom prst="rect">
            <a:avLst/>
          </a:prstGeom>
        </p:spPr>
        <p:txBody>
          <a:bodyPr/>
          <a:lstStyle/>
          <a:p>
            <a:r>
              <a:rPr lang="en-US"/>
              <a:t>Click icon to add picture</a:t>
            </a:r>
          </a:p>
        </p:txBody>
      </p:sp>
      <p:sp>
        <p:nvSpPr>
          <p:cNvPr id="10" name="Picture Placeholder 3"/>
          <p:cNvSpPr>
            <a:spLocks noGrp="1"/>
          </p:cNvSpPr>
          <p:nvPr>
            <p:ph type="pic" sz="quarter" idx="16"/>
          </p:nvPr>
        </p:nvSpPr>
        <p:spPr>
          <a:xfrm>
            <a:off x="4199467" y="3022600"/>
            <a:ext cx="1524000" cy="1524000"/>
          </a:xfrm>
          <a:prstGeom prst="rect">
            <a:avLst/>
          </a:prstGeom>
        </p:spPr>
        <p:txBody>
          <a:bodyPr/>
          <a:lstStyle/>
          <a:p>
            <a:r>
              <a:rPr lang="en-US"/>
              <a:t>Click icon to add picture</a:t>
            </a:r>
          </a:p>
        </p:txBody>
      </p:sp>
      <p:sp>
        <p:nvSpPr>
          <p:cNvPr id="11" name="Picture Placeholder 3"/>
          <p:cNvSpPr>
            <a:spLocks noGrp="1"/>
          </p:cNvSpPr>
          <p:nvPr>
            <p:ph type="pic" sz="quarter" idx="17"/>
          </p:nvPr>
        </p:nvSpPr>
        <p:spPr>
          <a:xfrm>
            <a:off x="6570133" y="3022600"/>
            <a:ext cx="1524000" cy="1524000"/>
          </a:xfrm>
          <a:prstGeom prst="rect">
            <a:avLst/>
          </a:prstGeom>
        </p:spPr>
        <p:txBody>
          <a:bodyPr/>
          <a:lstStyle/>
          <a:p>
            <a:r>
              <a:rPr lang="en-US"/>
              <a:t>Click icon to add picture</a:t>
            </a:r>
          </a:p>
        </p:txBody>
      </p:sp>
      <p:sp>
        <p:nvSpPr>
          <p:cNvPr id="12" name="Picture Placeholder 3"/>
          <p:cNvSpPr>
            <a:spLocks noGrp="1"/>
          </p:cNvSpPr>
          <p:nvPr>
            <p:ph type="pic" sz="quarter" idx="18"/>
          </p:nvPr>
        </p:nvSpPr>
        <p:spPr>
          <a:xfrm>
            <a:off x="8940800" y="3022600"/>
            <a:ext cx="1524000" cy="1524000"/>
          </a:xfrm>
          <a:prstGeom prst="rect">
            <a:avLst/>
          </a:prstGeom>
        </p:spPr>
        <p:txBody>
          <a:bodyPr/>
          <a:lstStyle/>
          <a:p>
            <a:r>
              <a:rPr lang="en-US"/>
              <a:t>Click icon to add picture</a:t>
            </a:r>
          </a:p>
        </p:txBody>
      </p:sp>
      <p:sp>
        <p:nvSpPr>
          <p:cNvPr id="13" name="Picture Placeholder 3"/>
          <p:cNvSpPr>
            <a:spLocks noGrp="1"/>
          </p:cNvSpPr>
          <p:nvPr>
            <p:ph type="pic" sz="quarter" idx="19"/>
          </p:nvPr>
        </p:nvSpPr>
        <p:spPr>
          <a:xfrm>
            <a:off x="609600" y="4851400"/>
            <a:ext cx="1524000" cy="1524000"/>
          </a:xfrm>
          <a:prstGeom prst="rect">
            <a:avLst/>
          </a:prstGeom>
        </p:spPr>
        <p:txBody>
          <a:bodyPr/>
          <a:lstStyle/>
          <a:p>
            <a:r>
              <a:rPr lang="en-US"/>
              <a:t>Click icon to add picture</a:t>
            </a:r>
          </a:p>
        </p:txBody>
      </p:sp>
      <p:sp>
        <p:nvSpPr>
          <p:cNvPr id="14" name="Picture Placeholder 3"/>
          <p:cNvSpPr>
            <a:spLocks noGrp="1"/>
          </p:cNvSpPr>
          <p:nvPr>
            <p:ph type="pic" sz="quarter" idx="20"/>
          </p:nvPr>
        </p:nvSpPr>
        <p:spPr>
          <a:xfrm>
            <a:off x="2971800" y="4851400"/>
            <a:ext cx="1524000" cy="1524000"/>
          </a:xfrm>
          <a:prstGeom prst="rect">
            <a:avLst/>
          </a:prstGeom>
        </p:spPr>
        <p:txBody>
          <a:bodyPr/>
          <a:lstStyle/>
          <a:p>
            <a:r>
              <a:rPr lang="en-US"/>
              <a:t>Click icon to add picture</a:t>
            </a:r>
          </a:p>
        </p:txBody>
      </p:sp>
      <p:sp>
        <p:nvSpPr>
          <p:cNvPr id="15" name="Picture Placeholder 3"/>
          <p:cNvSpPr>
            <a:spLocks noGrp="1"/>
          </p:cNvSpPr>
          <p:nvPr>
            <p:ph type="pic" sz="quarter" idx="21"/>
          </p:nvPr>
        </p:nvSpPr>
        <p:spPr>
          <a:xfrm>
            <a:off x="5334000" y="4851400"/>
            <a:ext cx="1524000" cy="1524000"/>
          </a:xfrm>
          <a:prstGeom prst="rect">
            <a:avLst/>
          </a:prstGeom>
        </p:spPr>
        <p:txBody>
          <a:bodyPr/>
          <a:lstStyle/>
          <a:p>
            <a:r>
              <a:rPr lang="en-US"/>
              <a:t>Click icon to add picture</a:t>
            </a:r>
          </a:p>
        </p:txBody>
      </p:sp>
      <p:sp>
        <p:nvSpPr>
          <p:cNvPr id="16" name="Picture Placeholder 3"/>
          <p:cNvSpPr>
            <a:spLocks noGrp="1"/>
          </p:cNvSpPr>
          <p:nvPr>
            <p:ph type="pic" sz="quarter" idx="22"/>
          </p:nvPr>
        </p:nvSpPr>
        <p:spPr>
          <a:xfrm>
            <a:off x="7696200" y="4851400"/>
            <a:ext cx="1524000" cy="1524000"/>
          </a:xfrm>
          <a:prstGeom prst="rect">
            <a:avLst/>
          </a:prstGeom>
        </p:spPr>
        <p:txBody>
          <a:bodyPr/>
          <a:lstStyle/>
          <a:p>
            <a:r>
              <a:rPr lang="en-US"/>
              <a:t>Click icon to add picture</a:t>
            </a:r>
          </a:p>
        </p:txBody>
      </p:sp>
      <p:sp>
        <p:nvSpPr>
          <p:cNvPr id="17" name="Picture Placeholder 3"/>
          <p:cNvSpPr>
            <a:spLocks noGrp="1"/>
          </p:cNvSpPr>
          <p:nvPr>
            <p:ph type="pic" sz="quarter" idx="23"/>
          </p:nvPr>
        </p:nvSpPr>
        <p:spPr>
          <a:xfrm>
            <a:off x="10058400" y="4851400"/>
            <a:ext cx="1524000" cy="1524000"/>
          </a:xfrm>
          <a:prstGeom prst="rect">
            <a:avLst/>
          </a:prstGeom>
        </p:spPr>
        <p:txBody>
          <a:bodyPr/>
          <a:lstStyle/>
          <a:p>
            <a:r>
              <a:rPr lang="en-US"/>
              <a:t>Click icon to add picture</a:t>
            </a:r>
            <a:endParaRPr lang="en-US" dirty="0"/>
          </a:p>
        </p:txBody>
      </p:sp>
    </p:spTree>
    <p:extLst>
      <p:ext uri="{BB962C8B-B14F-4D97-AF65-F5344CB8AC3E}">
        <p14:creationId xmlns:p14="http://schemas.microsoft.com/office/powerpoint/2010/main" val="675721609"/>
      </p:ext>
    </p:extLst>
  </p:cSld>
  <p:clrMapOvr>
    <a:overrideClrMapping bg1="lt1" tx1="dk1" bg2="lt2" tx2="dk2" accent1="accent1" accent2="accent2" accent3="accent3" accent4="accent4" accent5="accent5" accent6="accent6" hlink="hlink" folHlink="folHlink"/>
  </p:clrMapOvr>
</p:sldLayout>
</file>

<file path=ppt/slideLayouts/slideLayout144.xml><?xml version="1.0" encoding="utf-8"?>
<p:sldLayout xmlns:a="http://schemas.openxmlformats.org/drawingml/2006/main" xmlns:r="http://schemas.openxmlformats.org/officeDocument/2006/relationships" xmlns:p="http://schemas.openxmlformats.org/presentationml/2006/main" preserve="1" userDrawn="1">
  <p:cSld name="Table of Content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5C89C6-9FCC-F048-B497-F263A54EF2CC}"/>
              </a:ext>
            </a:extLst>
          </p:cNvPr>
          <p:cNvSpPr>
            <a:spLocks noGrp="1"/>
          </p:cNvSpPr>
          <p:nvPr>
            <p:ph type="title"/>
          </p:nvPr>
        </p:nvSpPr>
        <p:spPr>
          <a:xfrm>
            <a:off x="838200" y="365125"/>
            <a:ext cx="10515600" cy="945201"/>
          </a:xfrm>
        </p:spPr>
        <p:txBody>
          <a:bodyPr/>
          <a:lstStyle/>
          <a:p>
            <a:r>
              <a:rPr lang="en-US"/>
              <a:t>Click to edit</a:t>
            </a:r>
          </a:p>
        </p:txBody>
      </p:sp>
      <p:sp>
        <p:nvSpPr>
          <p:cNvPr id="4" name="Text Placeholder 9">
            <a:extLst>
              <a:ext uri="{FF2B5EF4-FFF2-40B4-BE49-F238E27FC236}">
                <a16:creationId xmlns:a16="http://schemas.microsoft.com/office/drawing/2014/main" id="{C3E09E04-A9D4-A941-954D-D43115E22CE5}"/>
              </a:ext>
            </a:extLst>
          </p:cNvPr>
          <p:cNvSpPr>
            <a:spLocks noGrp="1"/>
          </p:cNvSpPr>
          <p:nvPr>
            <p:ph type="body" sz="quarter" idx="10" hasCustomPrompt="1"/>
          </p:nvPr>
        </p:nvSpPr>
        <p:spPr>
          <a:xfrm>
            <a:off x="838200" y="1426738"/>
            <a:ext cx="10515600" cy="411490"/>
          </a:xfrm>
        </p:spPr>
        <p:txBody>
          <a:bodyPr/>
          <a:lstStyle>
            <a:lvl1pPr>
              <a:defRPr/>
            </a:lvl1pPr>
            <a:lvl2pPr marL="0">
              <a:defRPr/>
            </a:lvl2pPr>
          </a:lstStyle>
          <a:p>
            <a:pPr lvl="0"/>
            <a:r>
              <a:rPr lang="en-US"/>
              <a:t>Click to edit…</a:t>
            </a:r>
          </a:p>
        </p:txBody>
      </p:sp>
      <p:sp>
        <p:nvSpPr>
          <p:cNvPr id="5" name="Chart Placeholder 4">
            <a:extLst>
              <a:ext uri="{FF2B5EF4-FFF2-40B4-BE49-F238E27FC236}">
                <a16:creationId xmlns:a16="http://schemas.microsoft.com/office/drawing/2014/main" id="{34B39C5B-F123-3D4B-8F3D-1D916B4BECD7}"/>
              </a:ext>
            </a:extLst>
          </p:cNvPr>
          <p:cNvSpPr>
            <a:spLocks noGrp="1"/>
          </p:cNvSpPr>
          <p:nvPr>
            <p:ph type="chart" sz="quarter" idx="11" hasCustomPrompt="1"/>
          </p:nvPr>
        </p:nvSpPr>
        <p:spPr>
          <a:xfrm>
            <a:off x="838200" y="2027533"/>
            <a:ext cx="10515600" cy="3854450"/>
          </a:xfrm>
        </p:spPr>
        <p:txBody>
          <a:bodyPr/>
          <a:lstStyle>
            <a:lvl1pPr>
              <a:defRPr/>
            </a:lvl1pPr>
          </a:lstStyle>
          <a:p>
            <a:r>
              <a:rPr lang="en-US"/>
              <a:t>Click the chart icon below to edit…</a:t>
            </a:r>
          </a:p>
        </p:txBody>
      </p:sp>
    </p:spTree>
    <p:extLst>
      <p:ext uri="{BB962C8B-B14F-4D97-AF65-F5344CB8AC3E}">
        <p14:creationId xmlns:p14="http://schemas.microsoft.com/office/powerpoint/2010/main" val="3100109224"/>
      </p:ext>
    </p:extLst>
  </p:cSld>
  <p:clrMapOvr>
    <a:masterClrMapping/>
  </p:clrMapOvr>
</p:sldLayout>
</file>

<file path=ppt/slideLayouts/slideLayout145.xml><?xml version="1.0" encoding="utf-8"?>
<p:sldLayout xmlns:a="http://schemas.openxmlformats.org/drawingml/2006/main" xmlns:r="http://schemas.openxmlformats.org/officeDocument/2006/relationships" xmlns:p="http://schemas.openxmlformats.org/presentationml/2006/main" preserve="1" userDrawn="1">
  <p:cSld name="Tabl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5C89C6-9FCC-F048-B497-F263A54EF2CC}"/>
              </a:ext>
            </a:extLst>
          </p:cNvPr>
          <p:cNvSpPr>
            <a:spLocks noGrp="1"/>
          </p:cNvSpPr>
          <p:nvPr>
            <p:ph type="title"/>
          </p:nvPr>
        </p:nvSpPr>
        <p:spPr>
          <a:xfrm>
            <a:off x="838200" y="365125"/>
            <a:ext cx="10515600" cy="945201"/>
          </a:xfrm>
        </p:spPr>
        <p:txBody>
          <a:bodyPr/>
          <a:lstStyle/>
          <a:p>
            <a:r>
              <a:rPr lang="en-US"/>
              <a:t>Click to edit</a:t>
            </a:r>
          </a:p>
        </p:txBody>
      </p:sp>
      <p:sp>
        <p:nvSpPr>
          <p:cNvPr id="4" name="Text Placeholder 9">
            <a:extLst>
              <a:ext uri="{FF2B5EF4-FFF2-40B4-BE49-F238E27FC236}">
                <a16:creationId xmlns:a16="http://schemas.microsoft.com/office/drawing/2014/main" id="{C3E09E04-A9D4-A941-954D-D43115E22CE5}"/>
              </a:ext>
            </a:extLst>
          </p:cNvPr>
          <p:cNvSpPr>
            <a:spLocks noGrp="1"/>
          </p:cNvSpPr>
          <p:nvPr>
            <p:ph type="body" sz="quarter" idx="10" hasCustomPrompt="1"/>
          </p:nvPr>
        </p:nvSpPr>
        <p:spPr>
          <a:xfrm>
            <a:off x="838200" y="1426738"/>
            <a:ext cx="10515600" cy="411490"/>
          </a:xfrm>
        </p:spPr>
        <p:txBody>
          <a:bodyPr/>
          <a:lstStyle>
            <a:lvl1pPr>
              <a:defRPr/>
            </a:lvl1pPr>
            <a:lvl2pPr marL="0">
              <a:defRPr/>
            </a:lvl2pPr>
          </a:lstStyle>
          <a:p>
            <a:pPr lvl="0"/>
            <a:r>
              <a:rPr lang="en-US"/>
              <a:t>Click to edit…</a:t>
            </a:r>
          </a:p>
        </p:txBody>
      </p:sp>
      <p:sp>
        <p:nvSpPr>
          <p:cNvPr id="6" name="Table Placeholder 5">
            <a:extLst>
              <a:ext uri="{FF2B5EF4-FFF2-40B4-BE49-F238E27FC236}">
                <a16:creationId xmlns:a16="http://schemas.microsoft.com/office/drawing/2014/main" id="{EAF8C5A8-1502-1045-8BC3-2A8528736AB2}"/>
              </a:ext>
            </a:extLst>
          </p:cNvPr>
          <p:cNvSpPr>
            <a:spLocks noGrp="1"/>
          </p:cNvSpPr>
          <p:nvPr>
            <p:ph type="tbl" sz="quarter" idx="11" hasCustomPrompt="1"/>
          </p:nvPr>
        </p:nvSpPr>
        <p:spPr>
          <a:xfrm>
            <a:off x="838200" y="1941513"/>
            <a:ext cx="10515600" cy="3978275"/>
          </a:xfrm>
        </p:spPr>
        <p:txBody>
          <a:bodyPr/>
          <a:lstStyle>
            <a:lvl1pPr>
              <a:defRPr/>
            </a:lvl1pPr>
          </a:lstStyle>
          <a:p>
            <a:r>
              <a:rPr lang="en-US"/>
              <a:t>Click the table icon to insert a table…</a:t>
            </a:r>
          </a:p>
          <a:p>
            <a:endParaRPr lang="en-US"/>
          </a:p>
        </p:txBody>
      </p:sp>
    </p:spTree>
    <p:extLst>
      <p:ext uri="{BB962C8B-B14F-4D97-AF65-F5344CB8AC3E}">
        <p14:creationId xmlns:p14="http://schemas.microsoft.com/office/powerpoint/2010/main" val="206753110"/>
      </p:ext>
    </p:extLst>
  </p:cSld>
  <p:clrMapOvr>
    <a:masterClrMapping/>
  </p:clrMapOvr>
</p:sldLayout>
</file>

<file path=ppt/slideLayouts/slideLayout146.xml><?xml version="1.0" encoding="utf-8"?>
<p:sldLayout xmlns:a="http://schemas.openxmlformats.org/drawingml/2006/main" xmlns:r="http://schemas.openxmlformats.org/officeDocument/2006/relationships" xmlns:p="http://schemas.openxmlformats.org/presentationml/2006/main" preserve="1" userDrawn="1">
  <p:cSld name="Char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5C89C6-9FCC-F048-B497-F263A54EF2CC}"/>
              </a:ext>
            </a:extLst>
          </p:cNvPr>
          <p:cNvSpPr>
            <a:spLocks noGrp="1"/>
          </p:cNvSpPr>
          <p:nvPr>
            <p:ph type="title"/>
          </p:nvPr>
        </p:nvSpPr>
        <p:spPr>
          <a:xfrm>
            <a:off x="838200" y="365125"/>
            <a:ext cx="10515600" cy="945201"/>
          </a:xfrm>
        </p:spPr>
        <p:txBody>
          <a:bodyPr/>
          <a:lstStyle/>
          <a:p>
            <a:r>
              <a:rPr lang="en-US"/>
              <a:t>Click to edit</a:t>
            </a:r>
          </a:p>
        </p:txBody>
      </p:sp>
      <p:sp>
        <p:nvSpPr>
          <p:cNvPr id="10" name="Text Placeholder 9">
            <a:extLst>
              <a:ext uri="{FF2B5EF4-FFF2-40B4-BE49-F238E27FC236}">
                <a16:creationId xmlns:a16="http://schemas.microsoft.com/office/drawing/2014/main" id="{73B72904-9E36-6941-9D56-E2C2C6A9B62C}"/>
              </a:ext>
            </a:extLst>
          </p:cNvPr>
          <p:cNvSpPr>
            <a:spLocks noGrp="1"/>
          </p:cNvSpPr>
          <p:nvPr>
            <p:ph type="body" sz="quarter" idx="10" hasCustomPrompt="1"/>
          </p:nvPr>
        </p:nvSpPr>
        <p:spPr>
          <a:xfrm>
            <a:off x="838200" y="1426737"/>
            <a:ext cx="10515600" cy="4380173"/>
          </a:xfrm>
        </p:spPr>
        <p:txBody>
          <a:bodyPr/>
          <a:lstStyle>
            <a:lvl1pPr>
              <a:defRPr/>
            </a:lvl1pPr>
            <a:lvl2pPr marL="0">
              <a:defRPr/>
            </a:lvl2pPr>
          </a:lstStyle>
          <a:p>
            <a:pPr lvl="0"/>
            <a:r>
              <a:rPr lang="en-US"/>
              <a:t>Click to edit…</a:t>
            </a:r>
          </a:p>
          <a:p>
            <a:pPr lvl="1"/>
            <a:r>
              <a:rPr lang="en-US"/>
              <a:t>Lorem ipsum dolor sit amet consectetur adipiscing elit</a:t>
            </a:r>
          </a:p>
          <a:p>
            <a:pPr lvl="0"/>
            <a:r>
              <a:rPr lang="en-US"/>
              <a:t>Lorem ipsum dolor</a:t>
            </a:r>
          </a:p>
          <a:p>
            <a:pPr lvl="1"/>
            <a:r>
              <a:rPr lang="en-US"/>
              <a:t>Lorem ipsum dolor sit amet consectetur adipiscing elit</a:t>
            </a:r>
          </a:p>
          <a:p>
            <a:pPr lvl="0"/>
            <a:r>
              <a:rPr lang="en-US"/>
              <a:t>Lorem ipsum dolor</a:t>
            </a:r>
          </a:p>
          <a:p>
            <a:pPr lvl="1"/>
            <a:r>
              <a:rPr lang="en-US"/>
              <a:t>Lorem ipsum dolor sit amet consectetur adipiscing elit</a:t>
            </a:r>
          </a:p>
          <a:p>
            <a:pPr lvl="0"/>
            <a:r>
              <a:rPr lang="en-US"/>
              <a:t>Lorem ipsum dolor</a:t>
            </a:r>
          </a:p>
          <a:p>
            <a:pPr lvl="1"/>
            <a:r>
              <a:rPr lang="en-US"/>
              <a:t>Lorem ipsum dolor sit amet consectetur adipiscing elit</a:t>
            </a:r>
          </a:p>
          <a:p>
            <a:pPr lvl="0"/>
            <a:r>
              <a:rPr lang="en-US"/>
              <a:t>Lorem ipsum dolor</a:t>
            </a:r>
          </a:p>
          <a:p>
            <a:pPr lvl="1"/>
            <a:r>
              <a:rPr lang="en-US"/>
              <a:t>Lorem ipsum dolor sit amet consectetur adipiscing elit</a:t>
            </a:r>
          </a:p>
        </p:txBody>
      </p:sp>
    </p:spTree>
    <p:extLst>
      <p:ext uri="{BB962C8B-B14F-4D97-AF65-F5344CB8AC3E}">
        <p14:creationId xmlns:p14="http://schemas.microsoft.com/office/powerpoint/2010/main" val="2973014166"/>
      </p:ext>
    </p:extLst>
  </p:cSld>
  <p:clrMapOvr>
    <a:masterClrMapping/>
  </p:clrMapOvr>
</p:sldLayout>
</file>

<file path=ppt/slideLayouts/slideLayout147.xml><?xml version="1.0" encoding="utf-8"?>
<p:sldLayout xmlns:a="http://schemas.openxmlformats.org/drawingml/2006/main" xmlns:r="http://schemas.openxmlformats.org/officeDocument/2006/relationships" xmlns:p="http://schemas.openxmlformats.org/presentationml/2006/main" preserve="1" userDrawn="1">
  <p:cSld name="Bullet Point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5C89C6-9FCC-F048-B497-F263A54EF2CC}"/>
              </a:ext>
            </a:extLst>
          </p:cNvPr>
          <p:cNvSpPr>
            <a:spLocks noGrp="1"/>
          </p:cNvSpPr>
          <p:nvPr>
            <p:ph type="title"/>
          </p:nvPr>
        </p:nvSpPr>
        <p:spPr>
          <a:xfrm>
            <a:off x="838200" y="365125"/>
            <a:ext cx="10515600" cy="945201"/>
          </a:xfrm>
        </p:spPr>
        <p:txBody>
          <a:bodyPr/>
          <a:lstStyle/>
          <a:p>
            <a:r>
              <a:rPr lang="en-US"/>
              <a:t>Click to edit</a:t>
            </a:r>
          </a:p>
        </p:txBody>
      </p:sp>
      <p:sp>
        <p:nvSpPr>
          <p:cNvPr id="10" name="Text Placeholder 9">
            <a:extLst>
              <a:ext uri="{FF2B5EF4-FFF2-40B4-BE49-F238E27FC236}">
                <a16:creationId xmlns:a16="http://schemas.microsoft.com/office/drawing/2014/main" id="{73B72904-9E36-6941-9D56-E2C2C6A9B62C}"/>
              </a:ext>
            </a:extLst>
          </p:cNvPr>
          <p:cNvSpPr>
            <a:spLocks noGrp="1"/>
          </p:cNvSpPr>
          <p:nvPr>
            <p:ph type="body" sz="quarter" idx="10" hasCustomPrompt="1"/>
          </p:nvPr>
        </p:nvSpPr>
        <p:spPr>
          <a:xfrm>
            <a:off x="838200" y="1426738"/>
            <a:ext cx="10515600" cy="411490"/>
          </a:xfrm>
        </p:spPr>
        <p:txBody>
          <a:bodyPr/>
          <a:lstStyle>
            <a:lvl1pPr>
              <a:defRPr/>
            </a:lvl1pPr>
            <a:lvl2pPr marL="0">
              <a:defRPr/>
            </a:lvl2pPr>
          </a:lstStyle>
          <a:p>
            <a:pPr lvl="0"/>
            <a:r>
              <a:rPr lang="en-US"/>
              <a:t>Click to edit…</a:t>
            </a:r>
          </a:p>
        </p:txBody>
      </p:sp>
      <p:sp>
        <p:nvSpPr>
          <p:cNvPr id="5" name="Content Placeholder 2">
            <a:extLst>
              <a:ext uri="{FF2B5EF4-FFF2-40B4-BE49-F238E27FC236}">
                <a16:creationId xmlns:a16="http://schemas.microsoft.com/office/drawing/2014/main" id="{56FA8E1E-7EB5-0241-A7DB-E1B654F81650}"/>
              </a:ext>
            </a:extLst>
          </p:cNvPr>
          <p:cNvSpPr>
            <a:spLocks noGrp="1"/>
          </p:cNvSpPr>
          <p:nvPr>
            <p:ph sz="half" idx="1"/>
          </p:nvPr>
        </p:nvSpPr>
        <p:spPr>
          <a:xfrm>
            <a:off x="838200" y="2246871"/>
            <a:ext cx="5181600" cy="3173541"/>
          </a:xfrm>
        </p:spPr>
        <p:txBody>
          <a:bodyPr/>
          <a:lstStyle>
            <a:lvl1pPr marL="285750" indent="-285750">
              <a:buClr>
                <a:schemeClr val="accent1"/>
              </a:buClr>
              <a:buFont typeface="Arial" panose="020B0604020202020204" pitchFamily="34" charset="0"/>
              <a:buChar char="•"/>
              <a:defRPr sz="1400">
                <a:solidFill>
                  <a:schemeClr val="tx1"/>
                </a:solidFill>
              </a:defRPr>
            </a:lvl1pPr>
            <a:lvl2pPr marL="0" indent="0">
              <a:buFont typeface="Arial" panose="020B0604020202020204" pitchFamily="34" charset="0"/>
              <a:buNone/>
              <a:defRPr sz="1400"/>
            </a:lvl2pPr>
            <a:lvl3pPr marL="285750" marR="0" indent="-285750" algn="l" defTabSz="914400" rtl="0" eaLnBrk="1" fontAlgn="auto" latinLnBrk="0" hangingPunct="1">
              <a:lnSpc>
                <a:spcPct val="90000"/>
              </a:lnSpc>
              <a:spcBef>
                <a:spcPts val="500"/>
              </a:spcBef>
              <a:spcAft>
                <a:spcPts val="1000"/>
              </a:spcAft>
              <a:buClr>
                <a:schemeClr val="accent1"/>
              </a:buClr>
              <a:buSzTx/>
              <a:buFont typeface="Arial" panose="020B0604020202020204" pitchFamily="34" charset="0"/>
              <a:buChar char="•"/>
              <a:tabLst/>
              <a:defRPr/>
            </a:lvl3pPr>
            <a:lvl4pPr>
              <a:defRPr/>
            </a:lvl4pPr>
            <a:lvl5pPr>
              <a:defRPr/>
            </a:lvl5pPr>
          </a:lstStyle>
          <a:p>
            <a:pPr lvl="0"/>
            <a:r>
              <a:rPr lang="en-US" dirty="0"/>
              <a:t>Edit Master text styles</a:t>
            </a:r>
          </a:p>
        </p:txBody>
      </p:sp>
      <p:sp>
        <p:nvSpPr>
          <p:cNvPr id="6" name="Content Placeholder 3">
            <a:extLst>
              <a:ext uri="{FF2B5EF4-FFF2-40B4-BE49-F238E27FC236}">
                <a16:creationId xmlns:a16="http://schemas.microsoft.com/office/drawing/2014/main" id="{1E1503F3-9B52-B347-8F89-0E9C474A26D7}"/>
              </a:ext>
            </a:extLst>
          </p:cNvPr>
          <p:cNvSpPr>
            <a:spLocks noGrp="1"/>
          </p:cNvSpPr>
          <p:nvPr>
            <p:ph sz="half" idx="2"/>
          </p:nvPr>
        </p:nvSpPr>
        <p:spPr>
          <a:xfrm>
            <a:off x="6172200" y="2246871"/>
            <a:ext cx="5181600" cy="3173541"/>
          </a:xfrm>
        </p:spPr>
        <p:txBody>
          <a:bodyPr/>
          <a:lstStyle>
            <a:lvl1pPr marL="285750" indent="-285750">
              <a:buClr>
                <a:schemeClr val="accent2"/>
              </a:buClr>
              <a:buFont typeface="Arial" panose="020B0604020202020204" pitchFamily="34" charset="0"/>
              <a:buChar char="•"/>
              <a:defRPr sz="1400">
                <a:solidFill>
                  <a:schemeClr val="tx1"/>
                </a:solidFill>
              </a:defRPr>
            </a:lvl1pPr>
            <a:lvl2pPr>
              <a:defRPr/>
            </a:lvl2pPr>
            <a:lvl3pPr marL="0" marR="0" indent="-285750" algn="l" defTabSz="914400" rtl="0" eaLnBrk="1" fontAlgn="auto" latinLnBrk="0" hangingPunct="1">
              <a:lnSpc>
                <a:spcPct val="90000"/>
              </a:lnSpc>
              <a:spcBef>
                <a:spcPts val="500"/>
              </a:spcBef>
              <a:spcAft>
                <a:spcPts val="1000"/>
              </a:spcAft>
              <a:buClr>
                <a:schemeClr val="accent2"/>
              </a:buClr>
              <a:buSzTx/>
              <a:buFont typeface="Arial" panose="020B0604020202020204" pitchFamily="34" charset="0"/>
              <a:buChar char="•"/>
              <a:tabLst/>
              <a:defRPr/>
            </a:lvl3pPr>
            <a:lvl4pPr>
              <a:defRPr/>
            </a:lvl4pPr>
            <a:lvl5pPr>
              <a:defRPr/>
            </a:lvl5pPr>
          </a:lstStyle>
          <a:p>
            <a:pPr lvl="0"/>
            <a:r>
              <a:rPr lang="en-US" dirty="0"/>
              <a:t>Edit Master text styles</a:t>
            </a:r>
          </a:p>
          <a:p>
            <a:pPr lvl="0"/>
            <a:endParaRPr lang="en-US" dirty="0"/>
          </a:p>
        </p:txBody>
      </p:sp>
    </p:spTree>
    <p:extLst>
      <p:ext uri="{BB962C8B-B14F-4D97-AF65-F5344CB8AC3E}">
        <p14:creationId xmlns:p14="http://schemas.microsoft.com/office/powerpoint/2010/main" val="4283396630"/>
      </p:ext>
    </p:extLst>
  </p:cSld>
  <p:clrMapOvr>
    <a:masterClrMapping/>
  </p:clrMapOvr>
</p:sldLayout>
</file>

<file path=ppt/slideLayouts/slideLayout148.xml><?xml version="1.0" encoding="utf-8"?>
<p:sldLayout xmlns:a="http://schemas.openxmlformats.org/drawingml/2006/main" xmlns:r="http://schemas.openxmlformats.org/officeDocument/2006/relationships" xmlns:p="http://schemas.openxmlformats.org/presentationml/2006/main" preserve="1" userDrawn="1">
  <p:cSld name="Imag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5C89C6-9FCC-F048-B497-F263A54EF2CC}"/>
              </a:ext>
            </a:extLst>
          </p:cNvPr>
          <p:cNvSpPr>
            <a:spLocks noGrp="1"/>
          </p:cNvSpPr>
          <p:nvPr>
            <p:ph type="title"/>
          </p:nvPr>
        </p:nvSpPr>
        <p:spPr>
          <a:xfrm>
            <a:off x="838200" y="365125"/>
            <a:ext cx="10515600" cy="945201"/>
          </a:xfrm>
        </p:spPr>
        <p:txBody>
          <a:bodyPr/>
          <a:lstStyle/>
          <a:p>
            <a:r>
              <a:rPr lang="en-US"/>
              <a:t>Click to edit</a:t>
            </a:r>
          </a:p>
        </p:txBody>
      </p:sp>
      <p:sp>
        <p:nvSpPr>
          <p:cNvPr id="10" name="Text Placeholder 9">
            <a:extLst>
              <a:ext uri="{FF2B5EF4-FFF2-40B4-BE49-F238E27FC236}">
                <a16:creationId xmlns:a16="http://schemas.microsoft.com/office/drawing/2014/main" id="{73B72904-9E36-6941-9D56-E2C2C6A9B62C}"/>
              </a:ext>
            </a:extLst>
          </p:cNvPr>
          <p:cNvSpPr>
            <a:spLocks noGrp="1"/>
          </p:cNvSpPr>
          <p:nvPr>
            <p:ph type="body" sz="quarter" idx="10" hasCustomPrompt="1"/>
          </p:nvPr>
        </p:nvSpPr>
        <p:spPr>
          <a:xfrm>
            <a:off x="838200" y="1426738"/>
            <a:ext cx="5181600" cy="411490"/>
          </a:xfrm>
        </p:spPr>
        <p:txBody>
          <a:bodyPr/>
          <a:lstStyle>
            <a:lvl1pPr>
              <a:defRPr/>
            </a:lvl1pPr>
            <a:lvl2pPr marL="0">
              <a:defRPr/>
            </a:lvl2pPr>
          </a:lstStyle>
          <a:p>
            <a:pPr lvl="0"/>
            <a:r>
              <a:rPr lang="en-US"/>
              <a:t>Click to edit…</a:t>
            </a:r>
          </a:p>
        </p:txBody>
      </p:sp>
      <p:sp>
        <p:nvSpPr>
          <p:cNvPr id="5" name="Content Placeholder 2">
            <a:extLst>
              <a:ext uri="{FF2B5EF4-FFF2-40B4-BE49-F238E27FC236}">
                <a16:creationId xmlns:a16="http://schemas.microsoft.com/office/drawing/2014/main" id="{56FA8E1E-7EB5-0241-A7DB-E1B654F81650}"/>
              </a:ext>
            </a:extLst>
          </p:cNvPr>
          <p:cNvSpPr>
            <a:spLocks noGrp="1"/>
          </p:cNvSpPr>
          <p:nvPr>
            <p:ph sz="half" idx="1" hasCustomPrompt="1"/>
          </p:nvPr>
        </p:nvSpPr>
        <p:spPr>
          <a:xfrm>
            <a:off x="838200" y="2246871"/>
            <a:ext cx="5181600" cy="3173541"/>
          </a:xfrm>
        </p:spPr>
        <p:txBody>
          <a:bodyPr/>
          <a:lstStyle>
            <a:lvl1pPr marL="0" indent="0">
              <a:buClr>
                <a:schemeClr val="accent1"/>
              </a:buClr>
              <a:buFont typeface="Arial" panose="020B0604020202020204" pitchFamily="34" charset="0"/>
              <a:buNone/>
              <a:defRPr sz="1400">
                <a:solidFill>
                  <a:schemeClr val="accent3"/>
                </a:solidFill>
              </a:defRPr>
            </a:lvl1pPr>
            <a:lvl2pPr marL="0" indent="0">
              <a:buFont typeface="Arial" panose="020B0604020202020204" pitchFamily="34" charset="0"/>
              <a:buNone/>
              <a:defRPr sz="1400"/>
            </a:lvl2pPr>
            <a:lvl3pPr marL="285750" marR="0" indent="-285750" algn="l" defTabSz="914400" rtl="0" eaLnBrk="1" fontAlgn="auto" latinLnBrk="0" hangingPunct="1">
              <a:lnSpc>
                <a:spcPct val="90000"/>
              </a:lnSpc>
              <a:spcBef>
                <a:spcPts val="500"/>
              </a:spcBef>
              <a:spcAft>
                <a:spcPts val="1000"/>
              </a:spcAft>
              <a:buClr>
                <a:schemeClr val="accent1"/>
              </a:buClr>
              <a:buSzTx/>
              <a:buFont typeface="Arial" panose="020B0604020202020204" pitchFamily="34" charset="0"/>
              <a:buChar char="•"/>
              <a:tabLst/>
              <a:defRPr/>
            </a:lvl3pPr>
            <a:lvl4pPr>
              <a:defRPr/>
            </a:lvl4pPr>
            <a:lvl5pPr>
              <a:defRPr/>
            </a:lvl5pPr>
          </a:lstStyle>
          <a:p>
            <a:pPr lvl="0"/>
            <a:r>
              <a:rPr lang="en-US" dirty="0"/>
              <a:t>Click on the icons to edit…</a:t>
            </a:r>
          </a:p>
        </p:txBody>
      </p:sp>
      <p:sp>
        <p:nvSpPr>
          <p:cNvPr id="4" name="Picture Placeholder 3">
            <a:extLst>
              <a:ext uri="{FF2B5EF4-FFF2-40B4-BE49-F238E27FC236}">
                <a16:creationId xmlns:a16="http://schemas.microsoft.com/office/drawing/2014/main" id="{9D666AE9-0E45-A84C-8E61-2E02DF9462EA}"/>
              </a:ext>
            </a:extLst>
          </p:cNvPr>
          <p:cNvSpPr>
            <a:spLocks noGrp="1"/>
          </p:cNvSpPr>
          <p:nvPr>
            <p:ph type="pic" sz="quarter" idx="11" hasCustomPrompt="1"/>
          </p:nvPr>
        </p:nvSpPr>
        <p:spPr>
          <a:xfrm>
            <a:off x="6146800" y="1427163"/>
            <a:ext cx="5207000" cy="3992562"/>
          </a:xfrm>
        </p:spPr>
        <p:txBody>
          <a:bodyPr/>
          <a:lstStyle>
            <a:lvl1pPr>
              <a:defRPr/>
            </a:lvl1pPr>
          </a:lstStyle>
          <a:p>
            <a:r>
              <a:rPr lang="en-US"/>
              <a:t>Click on the image icon to edit…</a:t>
            </a:r>
          </a:p>
        </p:txBody>
      </p:sp>
    </p:spTree>
    <p:extLst>
      <p:ext uri="{BB962C8B-B14F-4D97-AF65-F5344CB8AC3E}">
        <p14:creationId xmlns:p14="http://schemas.microsoft.com/office/powerpoint/2010/main" val="1389697514"/>
      </p:ext>
    </p:extLst>
  </p:cSld>
  <p:clrMapOvr>
    <a:masterClrMapping/>
  </p:clrMapOvr>
</p:sldLayout>
</file>

<file path=ppt/slideLayouts/slideLayout149.xml><?xml version="1.0" encoding="utf-8"?>
<p:sldLayout xmlns:a="http://schemas.openxmlformats.org/drawingml/2006/main" xmlns:r="http://schemas.openxmlformats.org/officeDocument/2006/relationships" xmlns:p="http://schemas.openxmlformats.org/presentationml/2006/main" preserve="1" userDrawn="1">
  <p:cSld name="Blue wash imag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5C89C6-9FCC-F048-B497-F263A54EF2CC}"/>
              </a:ext>
            </a:extLst>
          </p:cNvPr>
          <p:cNvSpPr>
            <a:spLocks noGrp="1"/>
          </p:cNvSpPr>
          <p:nvPr>
            <p:ph type="title"/>
          </p:nvPr>
        </p:nvSpPr>
        <p:spPr>
          <a:xfrm>
            <a:off x="838200" y="365125"/>
            <a:ext cx="10515600" cy="945201"/>
          </a:xfrm>
        </p:spPr>
        <p:txBody>
          <a:bodyPr/>
          <a:lstStyle/>
          <a:p>
            <a:r>
              <a:rPr lang="en-US"/>
              <a:t>Click to edit</a:t>
            </a:r>
          </a:p>
        </p:txBody>
      </p:sp>
      <p:sp>
        <p:nvSpPr>
          <p:cNvPr id="10" name="Text Placeholder 9">
            <a:extLst>
              <a:ext uri="{FF2B5EF4-FFF2-40B4-BE49-F238E27FC236}">
                <a16:creationId xmlns:a16="http://schemas.microsoft.com/office/drawing/2014/main" id="{73B72904-9E36-6941-9D56-E2C2C6A9B62C}"/>
              </a:ext>
            </a:extLst>
          </p:cNvPr>
          <p:cNvSpPr>
            <a:spLocks noGrp="1"/>
          </p:cNvSpPr>
          <p:nvPr>
            <p:ph type="body" sz="quarter" idx="10" hasCustomPrompt="1"/>
          </p:nvPr>
        </p:nvSpPr>
        <p:spPr>
          <a:xfrm>
            <a:off x="838200" y="1426738"/>
            <a:ext cx="5181600" cy="411490"/>
          </a:xfrm>
        </p:spPr>
        <p:txBody>
          <a:bodyPr/>
          <a:lstStyle>
            <a:lvl1pPr>
              <a:defRPr/>
            </a:lvl1pPr>
            <a:lvl2pPr marL="0">
              <a:defRPr/>
            </a:lvl2pPr>
          </a:lstStyle>
          <a:p>
            <a:pPr lvl="0"/>
            <a:r>
              <a:rPr lang="en-US"/>
              <a:t>Lorem ipsum dolor</a:t>
            </a:r>
          </a:p>
        </p:txBody>
      </p:sp>
      <p:sp>
        <p:nvSpPr>
          <p:cNvPr id="5" name="Content Placeholder 2">
            <a:extLst>
              <a:ext uri="{FF2B5EF4-FFF2-40B4-BE49-F238E27FC236}">
                <a16:creationId xmlns:a16="http://schemas.microsoft.com/office/drawing/2014/main" id="{56FA8E1E-7EB5-0241-A7DB-E1B654F81650}"/>
              </a:ext>
            </a:extLst>
          </p:cNvPr>
          <p:cNvSpPr>
            <a:spLocks noGrp="1"/>
          </p:cNvSpPr>
          <p:nvPr>
            <p:ph sz="half" idx="1" hasCustomPrompt="1"/>
          </p:nvPr>
        </p:nvSpPr>
        <p:spPr>
          <a:xfrm>
            <a:off x="838200" y="2246871"/>
            <a:ext cx="5181600" cy="3173541"/>
          </a:xfrm>
        </p:spPr>
        <p:txBody>
          <a:bodyPr/>
          <a:lstStyle>
            <a:lvl1pPr marL="0" indent="0">
              <a:buClr>
                <a:schemeClr val="accent1"/>
              </a:buClr>
              <a:buFont typeface="Arial" panose="020B0604020202020204" pitchFamily="34" charset="0"/>
              <a:buNone/>
              <a:defRPr sz="1400">
                <a:solidFill>
                  <a:schemeClr val="accent3"/>
                </a:solidFill>
              </a:defRPr>
            </a:lvl1pPr>
            <a:lvl2pPr marL="0" indent="0">
              <a:buFont typeface="Arial" panose="020B0604020202020204" pitchFamily="34" charset="0"/>
              <a:buNone/>
              <a:defRPr sz="1400"/>
            </a:lvl2pPr>
            <a:lvl3pPr marL="285750" marR="0" indent="-285750" algn="l" defTabSz="914400" rtl="0" eaLnBrk="1" fontAlgn="auto" latinLnBrk="0" hangingPunct="1">
              <a:lnSpc>
                <a:spcPct val="90000"/>
              </a:lnSpc>
              <a:spcBef>
                <a:spcPts val="500"/>
              </a:spcBef>
              <a:spcAft>
                <a:spcPts val="1000"/>
              </a:spcAft>
              <a:buClr>
                <a:schemeClr val="accent1"/>
              </a:buClr>
              <a:buSzTx/>
              <a:buFont typeface="Arial" panose="020B0604020202020204" pitchFamily="34" charset="0"/>
              <a:buChar char="•"/>
              <a:tabLst/>
              <a:defRPr/>
            </a:lvl3pPr>
            <a:lvl4pPr>
              <a:defRPr/>
            </a:lvl4pPr>
            <a:lvl5pPr>
              <a:defRPr/>
            </a:lvl5pPr>
          </a:lstStyle>
          <a:p>
            <a:pPr lvl="0"/>
            <a:r>
              <a:rPr lang="en-US" dirty="0"/>
              <a:t>Click to edit</a:t>
            </a:r>
          </a:p>
        </p:txBody>
      </p:sp>
      <p:sp>
        <p:nvSpPr>
          <p:cNvPr id="4" name="Picture Placeholder 3">
            <a:extLst>
              <a:ext uri="{FF2B5EF4-FFF2-40B4-BE49-F238E27FC236}">
                <a16:creationId xmlns:a16="http://schemas.microsoft.com/office/drawing/2014/main" id="{9D666AE9-0E45-A84C-8E61-2E02DF9462EA}"/>
              </a:ext>
            </a:extLst>
          </p:cNvPr>
          <p:cNvSpPr>
            <a:spLocks noGrp="1"/>
          </p:cNvSpPr>
          <p:nvPr>
            <p:ph type="pic" sz="quarter" idx="11"/>
          </p:nvPr>
        </p:nvSpPr>
        <p:spPr>
          <a:xfrm>
            <a:off x="6146800" y="1427163"/>
            <a:ext cx="5207000" cy="3992562"/>
          </a:xfrm>
        </p:spPr>
        <p:txBody>
          <a:bodyPr/>
          <a:lstStyle/>
          <a:p>
            <a:endParaRPr lang="en-US"/>
          </a:p>
        </p:txBody>
      </p:sp>
    </p:spTree>
    <p:extLst>
      <p:ext uri="{BB962C8B-B14F-4D97-AF65-F5344CB8AC3E}">
        <p14:creationId xmlns:p14="http://schemas.microsoft.com/office/powerpoint/2010/main" val="81376084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6B3DD9-48FF-EB4C-9085-59CA65F30B9C}"/>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981AA308-7C85-6E46-81BB-9798E2B75EBA}"/>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1368584E-53E1-7B46-A21F-E79441A11ADA}"/>
              </a:ext>
            </a:extLst>
          </p:cNvPr>
          <p:cNvSpPr>
            <a:spLocks noGrp="1"/>
          </p:cNvSpPr>
          <p:nvPr>
            <p:ph type="dt" sz="half" idx="10"/>
          </p:nvPr>
        </p:nvSpPr>
        <p:spPr/>
        <p:txBody>
          <a:bodyPr/>
          <a:lstStyle/>
          <a:p>
            <a:fld id="{46F2DD62-5368-344D-BA9F-E37C2B3E3AFB}" type="datetimeFigureOut">
              <a:t>9/15/2020</a:t>
            </a:fld>
            <a:endParaRPr lang="en-US"/>
          </a:p>
        </p:txBody>
      </p:sp>
      <p:sp>
        <p:nvSpPr>
          <p:cNvPr id="5" name="Footer Placeholder 4">
            <a:extLst>
              <a:ext uri="{FF2B5EF4-FFF2-40B4-BE49-F238E27FC236}">
                <a16:creationId xmlns:a16="http://schemas.microsoft.com/office/drawing/2014/main" id="{258E046F-5A8C-7D4F-9747-EE7A933E38A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6B8E04E-7F26-0D4C-9274-6491C143CFAC}"/>
              </a:ext>
            </a:extLst>
          </p:cNvPr>
          <p:cNvSpPr>
            <a:spLocks noGrp="1"/>
          </p:cNvSpPr>
          <p:nvPr>
            <p:ph type="sldNum" sz="quarter" idx="12"/>
          </p:nvPr>
        </p:nvSpPr>
        <p:spPr/>
        <p:txBody>
          <a:bodyPr/>
          <a:lstStyle/>
          <a:p>
            <a:fld id="{79A23990-1D37-5D40-AAEA-9E33A4BC0651}" type="slidenum">
              <a:t>‹#›</a:t>
            </a:fld>
            <a:endParaRPr lang="en-US"/>
          </a:p>
        </p:txBody>
      </p:sp>
    </p:spTree>
    <p:extLst>
      <p:ext uri="{BB962C8B-B14F-4D97-AF65-F5344CB8AC3E}">
        <p14:creationId xmlns:p14="http://schemas.microsoft.com/office/powerpoint/2010/main" val="84587571"/>
      </p:ext>
    </p:extLst>
  </p:cSld>
  <p:clrMapOvr>
    <a:masterClrMapping/>
  </p:clrMapOvr>
</p:sldLayout>
</file>

<file path=ppt/slideLayouts/slideLayout150.xml><?xml version="1.0" encoding="utf-8"?>
<p:sldLayout xmlns:a="http://schemas.openxmlformats.org/drawingml/2006/main" xmlns:r="http://schemas.openxmlformats.org/officeDocument/2006/relationships" xmlns:p="http://schemas.openxmlformats.org/presentationml/2006/main" preserve="1" userDrawn="1">
  <p:cSld name="1_Blue wash imag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5C89C6-9FCC-F048-B497-F263A54EF2CC}"/>
              </a:ext>
            </a:extLst>
          </p:cNvPr>
          <p:cNvSpPr>
            <a:spLocks noGrp="1"/>
          </p:cNvSpPr>
          <p:nvPr>
            <p:ph type="title"/>
          </p:nvPr>
        </p:nvSpPr>
        <p:spPr>
          <a:xfrm>
            <a:off x="6448459" y="365125"/>
            <a:ext cx="4920268" cy="945201"/>
          </a:xfrm>
        </p:spPr>
        <p:txBody>
          <a:bodyPr/>
          <a:lstStyle/>
          <a:p>
            <a:r>
              <a:rPr lang="en-US"/>
              <a:t>Click to edit</a:t>
            </a:r>
          </a:p>
        </p:txBody>
      </p:sp>
      <p:sp>
        <p:nvSpPr>
          <p:cNvPr id="10" name="Text Placeholder 9">
            <a:extLst>
              <a:ext uri="{FF2B5EF4-FFF2-40B4-BE49-F238E27FC236}">
                <a16:creationId xmlns:a16="http://schemas.microsoft.com/office/drawing/2014/main" id="{73B72904-9E36-6941-9D56-E2C2C6A9B62C}"/>
              </a:ext>
            </a:extLst>
          </p:cNvPr>
          <p:cNvSpPr>
            <a:spLocks noGrp="1"/>
          </p:cNvSpPr>
          <p:nvPr>
            <p:ph type="body" sz="quarter" idx="10" hasCustomPrompt="1"/>
          </p:nvPr>
        </p:nvSpPr>
        <p:spPr>
          <a:xfrm>
            <a:off x="6448458" y="1426738"/>
            <a:ext cx="4920268" cy="411490"/>
          </a:xfrm>
        </p:spPr>
        <p:txBody>
          <a:bodyPr/>
          <a:lstStyle>
            <a:lvl1pPr>
              <a:defRPr/>
            </a:lvl1pPr>
            <a:lvl2pPr marL="0">
              <a:defRPr/>
            </a:lvl2pPr>
          </a:lstStyle>
          <a:p>
            <a:pPr lvl="0"/>
            <a:r>
              <a:rPr lang="en-US"/>
              <a:t>Lorem ipsum dolor</a:t>
            </a:r>
          </a:p>
        </p:txBody>
      </p:sp>
      <p:sp>
        <p:nvSpPr>
          <p:cNvPr id="5" name="Content Placeholder 2">
            <a:extLst>
              <a:ext uri="{FF2B5EF4-FFF2-40B4-BE49-F238E27FC236}">
                <a16:creationId xmlns:a16="http://schemas.microsoft.com/office/drawing/2014/main" id="{56FA8E1E-7EB5-0241-A7DB-E1B654F81650}"/>
              </a:ext>
            </a:extLst>
          </p:cNvPr>
          <p:cNvSpPr>
            <a:spLocks noGrp="1"/>
          </p:cNvSpPr>
          <p:nvPr>
            <p:ph sz="half" idx="1" hasCustomPrompt="1"/>
          </p:nvPr>
        </p:nvSpPr>
        <p:spPr>
          <a:xfrm>
            <a:off x="6448458" y="1954640"/>
            <a:ext cx="4920268" cy="3173541"/>
          </a:xfrm>
        </p:spPr>
        <p:txBody>
          <a:bodyPr/>
          <a:lstStyle>
            <a:lvl1pPr marL="0" indent="0">
              <a:buClr>
                <a:schemeClr val="accent1"/>
              </a:buClr>
              <a:buFont typeface="Arial" panose="020B0604020202020204" pitchFamily="34" charset="0"/>
              <a:buNone/>
              <a:defRPr sz="1400">
                <a:solidFill>
                  <a:schemeClr val="accent3"/>
                </a:solidFill>
              </a:defRPr>
            </a:lvl1pPr>
            <a:lvl2pPr marL="0" indent="0">
              <a:buFont typeface="Arial" panose="020B0604020202020204" pitchFamily="34" charset="0"/>
              <a:buNone/>
              <a:defRPr sz="1400"/>
            </a:lvl2pPr>
            <a:lvl3pPr marL="285750" marR="0" indent="-285750" algn="l" defTabSz="914400" rtl="0" eaLnBrk="1" fontAlgn="auto" latinLnBrk="0" hangingPunct="1">
              <a:lnSpc>
                <a:spcPct val="90000"/>
              </a:lnSpc>
              <a:spcBef>
                <a:spcPts val="500"/>
              </a:spcBef>
              <a:spcAft>
                <a:spcPts val="1000"/>
              </a:spcAft>
              <a:buClr>
                <a:schemeClr val="accent1"/>
              </a:buClr>
              <a:buSzTx/>
              <a:buFont typeface="Arial" panose="020B0604020202020204" pitchFamily="34" charset="0"/>
              <a:buChar char="•"/>
              <a:tabLst/>
              <a:defRPr/>
            </a:lvl3pPr>
            <a:lvl4pPr>
              <a:defRPr/>
            </a:lvl4pPr>
            <a:lvl5pPr>
              <a:defRPr/>
            </a:lvl5pPr>
          </a:lstStyle>
          <a:p>
            <a:pPr lvl="0"/>
            <a:r>
              <a:rPr lang="en-US" dirty="0"/>
              <a:t>Click to edit</a:t>
            </a:r>
          </a:p>
        </p:txBody>
      </p:sp>
      <p:sp>
        <p:nvSpPr>
          <p:cNvPr id="4" name="Picture Placeholder 3">
            <a:extLst>
              <a:ext uri="{FF2B5EF4-FFF2-40B4-BE49-F238E27FC236}">
                <a16:creationId xmlns:a16="http://schemas.microsoft.com/office/drawing/2014/main" id="{9D666AE9-0E45-A84C-8E61-2E02DF9462EA}"/>
              </a:ext>
            </a:extLst>
          </p:cNvPr>
          <p:cNvSpPr>
            <a:spLocks noGrp="1"/>
          </p:cNvSpPr>
          <p:nvPr>
            <p:ph type="pic" sz="quarter" idx="11"/>
          </p:nvPr>
        </p:nvSpPr>
        <p:spPr>
          <a:xfrm>
            <a:off x="0" y="0"/>
            <a:ext cx="5976594" cy="6858000"/>
          </a:xfrm>
        </p:spPr>
        <p:txBody>
          <a:bodyPr/>
          <a:lstStyle/>
          <a:p>
            <a:endParaRPr lang="en-US"/>
          </a:p>
        </p:txBody>
      </p:sp>
    </p:spTree>
    <p:extLst>
      <p:ext uri="{BB962C8B-B14F-4D97-AF65-F5344CB8AC3E}">
        <p14:creationId xmlns:p14="http://schemas.microsoft.com/office/powerpoint/2010/main" val="1893950541"/>
      </p:ext>
    </p:extLst>
  </p:cSld>
  <p:clrMapOvr>
    <a:masterClrMapping/>
  </p:clrMapOvr>
</p:sldLayout>
</file>

<file path=ppt/slideLayouts/slideLayout151.xml><?xml version="1.0" encoding="utf-8"?>
<p:sldLayout xmlns:a="http://schemas.openxmlformats.org/drawingml/2006/main" xmlns:r="http://schemas.openxmlformats.org/officeDocument/2006/relationships" xmlns:p="http://schemas.openxmlformats.org/presentationml/2006/main" preserve="1" userDrawn="1">
  <p:cSld name="Big Blue wash imag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5C89C6-9FCC-F048-B497-F263A54EF2CC}"/>
              </a:ext>
            </a:extLst>
          </p:cNvPr>
          <p:cNvSpPr>
            <a:spLocks noGrp="1"/>
          </p:cNvSpPr>
          <p:nvPr>
            <p:ph type="title"/>
          </p:nvPr>
        </p:nvSpPr>
        <p:spPr>
          <a:xfrm>
            <a:off x="6448459" y="365125"/>
            <a:ext cx="4920268" cy="945201"/>
          </a:xfrm>
        </p:spPr>
        <p:txBody>
          <a:bodyPr/>
          <a:lstStyle/>
          <a:p>
            <a:r>
              <a:rPr lang="en-US"/>
              <a:t>Click to edit</a:t>
            </a:r>
          </a:p>
        </p:txBody>
      </p:sp>
      <p:sp>
        <p:nvSpPr>
          <p:cNvPr id="10" name="Text Placeholder 9">
            <a:extLst>
              <a:ext uri="{FF2B5EF4-FFF2-40B4-BE49-F238E27FC236}">
                <a16:creationId xmlns:a16="http://schemas.microsoft.com/office/drawing/2014/main" id="{73B72904-9E36-6941-9D56-E2C2C6A9B62C}"/>
              </a:ext>
            </a:extLst>
          </p:cNvPr>
          <p:cNvSpPr>
            <a:spLocks noGrp="1"/>
          </p:cNvSpPr>
          <p:nvPr>
            <p:ph type="body" sz="quarter" idx="10" hasCustomPrompt="1"/>
          </p:nvPr>
        </p:nvSpPr>
        <p:spPr>
          <a:xfrm>
            <a:off x="6448458" y="1426738"/>
            <a:ext cx="4920268" cy="411490"/>
          </a:xfrm>
        </p:spPr>
        <p:txBody>
          <a:bodyPr/>
          <a:lstStyle>
            <a:lvl1pPr>
              <a:defRPr/>
            </a:lvl1pPr>
            <a:lvl2pPr marL="0">
              <a:defRPr/>
            </a:lvl2pPr>
          </a:lstStyle>
          <a:p>
            <a:pPr lvl="0"/>
            <a:r>
              <a:rPr lang="en-US"/>
              <a:t>Lorem ipsum dolor</a:t>
            </a:r>
          </a:p>
        </p:txBody>
      </p:sp>
      <p:sp>
        <p:nvSpPr>
          <p:cNvPr id="5" name="Content Placeholder 2">
            <a:extLst>
              <a:ext uri="{FF2B5EF4-FFF2-40B4-BE49-F238E27FC236}">
                <a16:creationId xmlns:a16="http://schemas.microsoft.com/office/drawing/2014/main" id="{56FA8E1E-7EB5-0241-A7DB-E1B654F81650}"/>
              </a:ext>
            </a:extLst>
          </p:cNvPr>
          <p:cNvSpPr>
            <a:spLocks noGrp="1"/>
          </p:cNvSpPr>
          <p:nvPr>
            <p:ph sz="half" idx="1" hasCustomPrompt="1"/>
          </p:nvPr>
        </p:nvSpPr>
        <p:spPr>
          <a:xfrm>
            <a:off x="6448458" y="1954640"/>
            <a:ext cx="4920268" cy="3173541"/>
          </a:xfrm>
        </p:spPr>
        <p:txBody>
          <a:bodyPr/>
          <a:lstStyle>
            <a:lvl1pPr marL="0" indent="0">
              <a:buClr>
                <a:schemeClr val="accent1"/>
              </a:buClr>
              <a:buFont typeface="Arial" panose="020B0604020202020204" pitchFamily="34" charset="0"/>
              <a:buNone/>
              <a:defRPr sz="1400">
                <a:solidFill>
                  <a:schemeClr val="accent3"/>
                </a:solidFill>
              </a:defRPr>
            </a:lvl1pPr>
            <a:lvl2pPr marL="0" indent="0">
              <a:buFont typeface="Arial" panose="020B0604020202020204" pitchFamily="34" charset="0"/>
              <a:buNone/>
              <a:defRPr sz="1400"/>
            </a:lvl2pPr>
            <a:lvl3pPr marL="285750" marR="0" indent="-285750" algn="l" defTabSz="914400" rtl="0" eaLnBrk="1" fontAlgn="auto" latinLnBrk="0" hangingPunct="1">
              <a:lnSpc>
                <a:spcPct val="90000"/>
              </a:lnSpc>
              <a:spcBef>
                <a:spcPts val="500"/>
              </a:spcBef>
              <a:spcAft>
                <a:spcPts val="1000"/>
              </a:spcAft>
              <a:buClr>
                <a:schemeClr val="accent1"/>
              </a:buClr>
              <a:buSzTx/>
              <a:buFont typeface="Arial" panose="020B0604020202020204" pitchFamily="34" charset="0"/>
              <a:buChar char="•"/>
              <a:tabLst/>
              <a:defRPr/>
            </a:lvl3pPr>
            <a:lvl4pPr>
              <a:defRPr/>
            </a:lvl4pPr>
            <a:lvl5pPr>
              <a:defRPr/>
            </a:lvl5pPr>
          </a:lstStyle>
          <a:p>
            <a:pPr lvl="0"/>
            <a:r>
              <a:rPr lang="en-US" dirty="0"/>
              <a:t>Click to edit</a:t>
            </a:r>
          </a:p>
        </p:txBody>
      </p:sp>
      <p:sp>
        <p:nvSpPr>
          <p:cNvPr id="4" name="Picture Placeholder 3">
            <a:extLst>
              <a:ext uri="{FF2B5EF4-FFF2-40B4-BE49-F238E27FC236}">
                <a16:creationId xmlns:a16="http://schemas.microsoft.com/office/drawing/2014/main" id="{9D666AE9-0E45-A84C-8E61-2E02DF9462EA}"/>
              </a:ext>
            </a:extLst>
          </p:cNvPr>
          <p:cNvSpPr>
            <a:spLocks noGrp="1"/>
          </p:cNvSpPr>
          <p:nvPr>
            <p:ph type="pic" sz="quarter" idx="11"/>
          </p:nvPr>
        </p:nvSpPr>
        <p:spPr>
          <a:xfrm>
            <a:off x="0" y="0"/>
            <a:ext cx="5976594" cy="6858000"/>
          </a:xfrm>
        </p:spPr>
        <p:txBody>
          <a:bodyPr/>
          <a:lstStyle/>
          <a:p>
            <a:endParaRPr lang="en-US"/>
          </a:p>
        </p:txBody>
      </p:sp>
      <p:sp>
        <p:nvSpPr>
          <p:cNvPr id="11" name="Text Placeholder 9">
            <a:extLst>
              <a:ext uri="{FF2B5EF4-FFF2-40B4-BE49-F238E27FC236}">
                <a16:creationId xmlns:a16="http://schemas.microsoft.com/office/drawing/2014/main" id="{F8AF783E-99B4-9A46-ABA5-BECEF6E874D9}"/>
              </a:ext>
            </a:extLst>
          </p:cNvPr>
          <p:cNvSpPr>
            <a:spLocks noGrp="1"/>
          </p:cNvSpPr>
          <p:nvPr>
            <p:ph type="body" sz="quarter" idx="12" hasCustomPrompt="1"/>
          </p:nvPr>
        </p:nvSpPr>
        <p:spPr>
          <a:xfrm>
            <a:off x="453010" y="5555676"/>
            <a:ext cx="3449687" cy="411490"/>
          </a:xfrm>
        </p:spPr>
        <p:txBody>
          <a:bodyPr>
            <a:normAutofit/>
          </a:bodyPr>
          <a:lstStyle>
            <a:lvl1pPr>
              <a:defRPr sz="2000">
                <a:solidFill>
                  <a:schemeClr val="bg1"/>
                </a:solidFill>
              </a:defRPr>
            </a:lvl1pPr>
            <a:lvl2pPr marL="0">
              <a:defRPr/>
            </a:lvl2pPr>
          </a:lstStyle>
          <a:p>
            <a:pPr lvl="0"/>
            <a:r>
              <a:rPr lang="en-US"/>
              <a:t>Lorem ipsum dolor</a:t>
            </a:r>
          </a:p>
        </p:txBody>
      </p:sp>
    </p:spTree>
    <p:extLst>
      <p:ext uri="{BB962C8B-B14F-4D97-AF65-F5344CB8AC3E}">
        <p14:creationId xmlns:p14="http://schemas.microsoft.com/office/powerpoint/2010/main" val="3412394253"/>
      </p:ext>
    </p:extLst>
  </p:cSld>
  <p:clrMapOvr>
    <a:masterClrMapping/>
  </p:clrMapOvr>
</p:sldLayout>
</file>

<file path=ppt/slideLayouts/slideLayout152.xml><?xml version="1.0" encoding="utf-8"?>
<p:sldLayout xmlns:a="http://schemas.openxmlformats.org/drawingml/2006/main" xmlns:r="http://schemas.openxmlformats.org/officeDocument/2006/relationships" xmlns:p="http://schemas.openxmlformats.org/presentationml/2006/main" preserve="1" userDrawn="1">
  <p:cSld name="Big Imag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42CC32-51C3-FD41-8219-A83754ADD155}"/>
              </a:ext>
            </a:extLst>
          </p:cNvPr>
          <p:cNvSpPr>
            <a:spLocks noGrp="1"/>
          </p:cNvSpPr>
          <p:nvPr>
            <p:ph type="title"/>
          </p:nvPr>
        </p:nvSpPr>
        <p:spPr>
          <a:xfrm>
            <a:off x="838200" y="2985990"/>
            <a:ext cx="10515600" cy="886021"/>
          </a:xfrm>
        </p:spPr>
        <p:txBody>
          <a:bodyPr anchor="b">
            <a:normAutofit/>
          </a:bodyPr>
          <a:lstStyle>
            <a:lvl1pPr algn="ctr">
              <a:defRPr sz="5000"/>
            </a:lvl1pPr>
          </a:lstStyle>
          <a:p>
            <a:r>
              <a:rPr lang="en-US"/>
              <a:t>Click to edit</a:t>
            </a:r>
          </a:p>
        </p:txBody>
      </p:sp>
    </p:spTree>
    <p:extLst>
      <p:ext uri="{BB962C8B-B14F-4D97-AF65-F5344CB8AC3E}">
        <p14:creationId xmlns:p14="http://schemas.microsoft.com/office/powerpoint/2010/main" val="1580926147"/>
      </p:ext>
    </p:extLst>
  </p:cSld>
  <p:clrMapOvr>
    <a:masterClrMapping/>
  </p:clrMapOvr>
</p:sldLayout>
</file>

<file path=ppt/slideLayouts/slideLayout153.xml><?xml version="1.0" encoding="utf-8"?>
<p:sldLayout xmlns:a="http://schemas.openxmlformats.org/drawingml/2006/main" xmlns:r="http://schemas.openxmlformats.org/officeDocument/2006/relationships" xmlns:p="http://schemas.openxmlformats.org/presentationml/2006/main" preserve="1" userDrawn="1">
  <p:cSld name="Table of Content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5C89C6-9FCC-F048-B497-F263A54EF2CC}"/>
              </a:ext>
            </a:extLst>
          </p:cNvPr>
          <p:cNvSpPr>
            <a:spLocks noGrp="1"/>
          </p:cNvSpPr>
          <p:nvPr>
            <p:ph type="title"/>
          </p:nvPr>
        </p:nvSpPr>
        <p:spPr>
          <a:xfrm>
            <a:off x="838200" y="365129"/>
            <a:ext cx="10515600" cy="945201"/>
          </a:xfrm>
        </p:spPr>
        <p:txBody>
          <a:bodyPr/>
          <a:lstStyle/>
          <a:p>
            <a:r>
              <a:rPr lang="en-US"/>
              <a:t>Click to edit</a:t>
            </a:r>
          </a:p>
        </p:txBody>
      </p:sp>
      <p:sp>
        <p:nvSpPr>
          <p:cNvPr id="10" name="Text Placeholder 9">
            <a:extLst>
              <a:ext uri="{FF2B5EF4-FFF2-40B4-BE49-F238E27FC236}">
                <a16:creationId xmlns:a16="http://schemas.microsoft.com/office/drawing/2014/main" id="{73B72904-9E36-6941-9D56-E2C2C6A9B62C}"/>
              </a:ext>
            </a:extLst>
          </p:cNvPr>
          <p:cNvSpPr>
            <a:spLocks noGrp="1"/>
          </p:cNvSpPr>
          <p:nvPr>
            <p:ph type="body" sz="quarter" idx="10" hasCustomPrompt="1"/>
          </p:nvPr>
        </p:nvSpPr>
        <p:spPr>
          <a:xfrm>
            <a:off x="838200" y="1426740"/>
            <a:ext cx="10515600" cy="4380173"/>
          </a:xfrm>
        </p:spPr>
        <p:txBody>
          <a:bodyPr/>
          <a:lstStyle>
            <a:lvl1pPr>
              <a:defRPr/>
            </a:lvl1pPr>
            <a:lvl2pPr marL="0">
              <a:defRPr/>
            </a:lvl2pPr>
          </a:lstStyle>
          <a:p>
            <a:pPr lvl="0"/>
            <a:r>
              <a:rPr lang="en-US"/>
              <a:t>Lorem ipsum dolor</a:t>
            </a:r>
          </a:p>
          <a:p>
            <a:pPr lvl="1"/>
            <a:r>
              <a:rPr lang="en-US"/>
              <a:t>Lorem ipsum dolor sit amet consectetur adipiscing elit</a:t>
            </a:r>
          </a:p>
          <a:p>
            <a:pPr lvl="0"/>
            <a:r>
              <a:rPr lang="en-US"/>
              <a:t>Lorem ipsum dolor</a:t>
            </a:r>
          </a:p>
          <a:p>
            <a:pPr lvl="1"/>
            <a:r>
              <a:rPr lang="en-US"/>
              <a:t>Lorem ipsum dolor sit amet consectetur adipiscing elit</a:t>
            </a:r>
          </a:p>
          <a:p>
            <a:pPr lvl="0"/>
            <a:r>
              <a:rPr lang="en-US"/>
              <a:t>Lorem ipsum dolor</a:t>
            </a:r>
          </a:p>
          <a:p>
            <a:pPr lvl="1"/>
            <a:r>
              <a:rPr lang="en-US"/>
              <a:t>Lorem ipsum dolor sit amet consectetur adipiscing elit</a:t>
            </a:r>
          </a:p>
          <a:p>
            <a:pPr lvl="0"/>
            <a:r>
              <a:rPr lang="en-US"/>
              <a:t>Lorem ipsum dolor</a:t>
            </a:r>
          </a:p>
          <a:p>
            <a:pPr lvl="1"/>
            <a:r>
              <a:rPr lang="en-US"/>
              <a:t>Lorem ipsum dolor sit amet consectetur adipiscing elit</a:t>
            </a:r>
          </a:p>
          <a:p>
            <a:pPr lvl="0"/>
            <a:r>
              <a:rPr lang="en-US"/>
              <a:t>Lorem ipsum dolor</a:t>
            </a:r>
          </a:p>
          <a:p>
            <a:pPr lvl="1"/>
            <a:r>
              <a:rPr lang="en-US"/>
              <a:t>Lorem ipsum dolor sit amet consectetur adipiscing elit</a:t>
            </a:r>
          </a:p>
        </p:txBody>
      </p:sp>
    </p:spTree>
    <p:extLst>
      <p:ext uri="{BB962C8B-B14F-4D97-AF65-F5344CB8AC3E}">
        <p14:creationId xmlns:p14="http://schemas.microsoft.com/office/powerpoint/2010/main" val="3018089471"/>
      </p:ext>
    </p:extLst>
  </p:cSld>
  <p:clrMapOvr>
    <a:masterClrMapping/>
  </p:clrMapOvr>
</p:sldLayout>
</file>

<file path=ppt/slideLayouts/slideLayout154.xml><?xml version="1.0" encoding="utf-8"?>
<p:sldLayout xmlns:a="http://schemas.openxmlformats.org/drawingml/2006/main" xmlns:r="http://schemas.openxmlformats.org/officeDocument/2006/relationships" xmlns:p="http://schemas.openxmlformats.org/presentationml/2006/main" preserve="1" userDrawn="1">
  <p:cSld name="Bullet Point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5C89C6-9FCC-F048-B497-F263A54EF2CC}"/>
              </a:ext>
            </a:extLst>
          </p:cNvPr>
          <p:cNvSpPr>
            <a:spLocks noGrp="1"/>
          </p:cNvSpPr>
          <p:nvPr>
            <p:ph type="title"/>
          </p:nvPr>
        </p:nvSpPr>
        <p:spPr>
          <a:xfrm>
            <a:off x="838200" y="365129"/>
            <a:ext cx="10515600" cy="945201"/>
          </a:xfrm>
        </p:spPr>
        <p:txBody>
          <a:bodyPr/>
          <a:lstStyle/>
          <a:p>
            <a:r>
              <a:rPr lang="en-US"/>
              <a:t>Click to edit</a:t>
            </a:r>
          </a:p>
        </p:txBody>
      </p:sp>
      <p:sp>
        <p:nvSpPr>
          <p:cNvPr id="10" name="Text Placeholder 9">
            <a:extLst>
              <a:ext uri="{FF2B5EF4-FFF2-40B4-BE49-F238E27FC236}">
                <a16:creationId xmlns:a16="http://schemas.microsoft.com/office/drawing/2014/main" id="{73B72904-9E36-6941-9D56-E2C2C6A9B62C}"/>
              </a:ext>
            </a:extLst>
          </p:cNvPr>
          <p:cNvSpPr>
            <a:spLocks noGrp="1"/>
          </p:cNvSpPr>
          <p:nvPr>
            <p:ph type="body" sz="quarter" idx="10" hasCustomPrompt="1"/>
          </p:nvPr>
        </p:nvSpPr>
        <p:spPr>
          <a:xfrm>
            <a:off x="838200" y="1426737"/>
            <a:ext cx="10515600" cy="411491"/>
          </a:xfrm>
        </p:spPr>
        <p:txBody>
          <a:bodyPr/>
          <a:lstStyle>
            <a:lvl1pPr>
              <a:defRPr/>
            </a:lvl1pPr>
            <a:lvl2pPr marL="0">
              <a:defRPr/>
            </a:lvl2pPr>
          </a:lstStyle>
          <a:p>
            <a:pPr lvl="0"/>
            <a:r>
              <a:rPr lang="en-US"/>
              <a:t>Lorem ipsum dolor</a:t>
            </a:r>
          </a:p>
        </p:txBody>
      </p:sp>
      <p:sp>
        <p:nvSpPr>
          <p:cNvPr id="5" name="Content Placeholder 2">
            <a:extLst>
              <a:ext uri="{FF2B5EF4-FFF2-40B4-BE49-F238E27FC236}">
                <a16:creationId xmlns:a16="http://schemas.microsoft.com/office/drawing/2014/main" id="{56FA8E1E-7EB5-0241-A7DB-E1B654F81650}"/>
              </a:ext>
            </a:extLst>
          </p:cNvPr>
          <p:cNvSpPr>
            <a:spLocks noGrp="1"/>
          </p:cNvSpPr>
          <p:nvPr>
            <p:ph sz="half" idx="1"/>
          </p:nvPr>
        </p:nvSpPr>
        <p:spPr>
          <a:xfrm>
            <a:off x="838200" y="2246872"/>
            <a:ext cx="5181600" cy="3173541"/>
          </a:xfrm>
        </p:spPr>
        <p:txBody>
          <a:bodyPr/>
          <a:lstStyle>
            <a:lvl1pPr marL="285730" indent="-285730">
              <a:buClr>
                <a:schemeClr val="accent1"/>
              </a:buClr>
              <a:buFont typeface="Arial" panose="020B0604020202020204" pitchFamily="34" charset="0"/>
              <a:buChar char="•"/>
              <a:defRPr sz="1400">
                <a:solidFill>
                  <a:schemeClr val="tx1"/>
                </a:solidFill>
              </a:defRPr>
            </a:lvl1pPr>
            <a:lvl2pPr marL="0" indent="0">
              <a:buFont typeface="Arial" panose="020B0604020202020204" pitchFamily="34" charset="0"/>
              <a:buNone/>
              <a:defRPr sz="1400"/>
            </a:lvl2pPr>
            <a:lvl3pPr marL="285730" marR="0" indent="-285730" algn="l" defTabSz="914332" rtl="0" eaLnBrk="1" fontAlgn="auto" latinLnBrk="0" hangingPunct="1">
              <a:lnSpc>
                <a:spcPct val="90000"/>
              </a:lnSpc>
              <a:spcBef>
                <a:spcPts val="500"/>
              </a:spcBef>
              <a:spcAft>
                <a:spcPts val="1000"/>
              </a:spcAft>
              <a:buClr>
                <a:schemeClr val="accent1"/>
              </a:buClr>
              <a:buSzTx/>
              <a:buFont typeface="Arial" panose="020B0604020202020204" pitchFamily="34" charset="0"/>
              <a:buChar char="•"/>
              <a:tabLst/>
              <a:defRPr/>
            </a:lvl3pPr>
            <a:lvl4pPr>
              <a:defRPr/>
            </a:lvl4pPr>
            <a:lvl5pPr>
              <a:defRPr/>
            </a:lvl5pPr>
          </a:lstStyle>
          <a:p>
            <a:pPr lvl="0"/>
            <a:r>
              <a:rPr lang="en-US" dirty="0"/>
              <a:t>Edit Master text styles</a:t>
            </a:r>
          </a:p>
        </p:txBody>
      </p:sp>
      <p:sp>
        <p:nvSpPr>
          <p:cNvPr id="6" name="Content Placeholder 3">
            <a:extLst>
              <a:ext uri="{FF2B5EF4-FFF2-40B4-BE49-F238E27FC236}">
                <a16:creationId xmlns:a16="http://schemas.microsoft.com/office/drawing/2014/main" id="{1E1503F3-9B52-B347-8F89-0E9C474A26D7}"/>
              </a:ext>
            </a:extLst>
          </p:cNvPr>
          <p:cNvSpPr>
            <a:spLocks noGrp="1"/>
          </p:cNvSpPr>
          <p:nvPr>
            <p:ph sz="half" idx="2"/>
          </p:nvPr>
        </p:nvSpPr>
        <p:spPr>
          <a:xfrm>
            <a:off x="6172200" y="2246872"/>
            <a:ext cx="5181600" cy="3173541"/>
          </a:xfrm>
        </p:spPr>
        <p:txBody>
          <a:bodyPr/>
          <a:lstStyle>
            <a:lvl1pPr marL="285730" indent="-285730">
              <a:buClr>
                <a:schemeClr val="accent2"/>
              </a:buClr>
              <a:buFont typeface="Arial" panose="020B0604020202020204" pitchFamily="34" charset="0"/>
              <a:buChar char="•"/>
              <a:defRPr sz="1400">
                <a:solidFill>
                  <a:schemeClr val="tx1"/>
                </a:solidFill>
              </a:defRPr>
            </a:lvl1pPr>
            <a:lvl2pPr>
              <a:defRPr/>
            </a:lvl2pPr>
            <a:lvl3pPr marL="0" marR="0" indent="-285730" algn="l" defTabSz="914332" rtl="0" eaLnBrk="1" fontAlgn="auto" latinLnBrk="0" hangingPunct="1">
              <a:lnSpc>
                <a:spcPct val="90000"/>
              </a:lnSpc>
              <a:spcBef>
                <a:spcPts val="500"/>
              </a:spcBef>
              <a:spcAft>
                <a:spcPts val="1000"/>
              </a:spcAft>
              <a:buClr>
                <a:schemeClr val="accent2"/>
              </a:buClr>
              <a:buSzTx/>
              <a:buFont typeface="Arial" panose="020B0604020202020204" pitchFamily="34" charset="0"/>
              <a:buChar char="•"/>
              <a:tabLst/>
              <a:defRPr/>
            </a:lvl3pPr>
            <a:lvl4pPr>
              <a:defRPr/>
            </a:lvl4pPr>
            <a:lvl5pPr>
              <a:defRPr/>
            </a:lvl5pPr>
          </a:lstStyle>
          <a:p>
            <a:pPr lvl="0"/>
            <a:r>
              <a:rPr lang="en-US" dirty="0"/>
              <a:t>Edit Master text styles</a:t>
            </a:r>
          </a:p>
          <a:p>
            <a:pPr lvl="0"/>
            <a:endParaRPr lang="en-US" dirty="0"/>
          </a:p>
        </p:txBody>
      </p:sp>
    </p:spTree>
    <p:extLst>
      <p:ext uri="{BB962C8B-B14F-4D97-AF65-F5344CB8AC3E}">
        <p14:creationId xmlns:p14="http://schemas.microsoft.com/office/powerpoint/2010/main" val="2306241493"/>
      </p:ext>
    </p:extLst>
  </p:cSld>
  <p:clrMapOvr>
    <a:masterClrMapping/>
  </p:clrMapOvr>
</p:sldLayout>
</file>

<file path=ppt/slideLayouts/slideLayout155.xml><?xml version="1.0" encoding="utf-8"?>
<p:sldLayout xmlns:a="http://schemas.openxmlformats.org/drawingml/2006/main" xmlns:r="http://schemas.openxmlformats.org/officeDocument/2006/relationships" xmlns:p="http://schemas.openxmlformats.org/presentationml/2006/main" preserve="1" userDrawn="1">
  <p:cSld name="Section Divi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42CC32-51C3-FD41-8219-A83754ADD155}"/>
              </a:ext>
            </a:extLst>
          </p:cNvPr>
          <p:cNvSpPr>
            <a:spLocks noGrp="1"/>
          </p:cNvSpPr>
          <p:nvPr>
            <p:ph type="title"/>
          </p:nvPr>
        </p:nvSpPr>
        <p:spPr>
          <a:xfrm>
            <a:off x="838200" y="2985992"/>
            <a:ext cx="10515600" cy="886021"/>
          </a:xfrm>
        </p:spPr>
        <p:txBody>
          <a:bodyPr anchor="b">
            <a:normAutofit/>
          </a:bodyPr>
          <a:lstStyle>
            <a:lvl1pPr algn="ctr">
              <a:defRPr sz="5000"/>
            </a:lvl1pPr>
          </a:lstStyle>
          <a:p>
            <a:r>
              <a:rPr lang="en-US"/>
              <a:t>Click to edit</a:t>
            </a:r>
          </a:p>
        </p:txBody>
      </p:sp>
    </p:spTree>
    <p:extLst>
      <p:ext uri="{BB962C8B-B14F-4D97-AF65-F5344CB8AC3E}">
        <p14:creationId xmlns:p14="http://schemas.microsoft.com/office/powerpoint/2010/main" val="4001820177"/>
      </p:ext>
    </p:extLst>
  </p:cSld>
  <p:clrMapOvr>
    <a:masterClrMapping/>
  </p:clrMapOvr>
</p:sldLayout>
</file>

<file path=ppt/slideLayouts/slideLayout156.xml><?xml version="1.0" encoding="utf-8"?>
<p:sldLayout xmlns:a="http://schemas.openxmlformats.org/drawingml/2006/main" xmlns:r="http://schemas.openxmlformats.org/officeDocument/2006/relationships" xmlns:p="http://schemas.openxmlformats.org/presentationml/2006/main" preserve="1" userDrawn="1">
  <p:cSld name="Table of Content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5C89C6-9FCC-F048-B497-F263A54EF2CC}"/>
              </a:ext>
            </a:extLst>
          </p:cNvPr>
          <p:cNvSpPr>
            <a:spLocks noGrp="1"/>
          </p:cNvSpPr>
          <p:nvPr>
            <p:ph type="title"/>
          </p:nvPr>
        </p:nvSpPr>
        <p:spPr>
          <a:xfrm>
            <a:off x="838200" y="365125"/>
            <a:ext cx="10515600" cy="945201"/>
          </a:xfrm>
        </p:spPr>
        <p:txBody>
          <a:bodyPr/>
          <a:lstStyle/>
          <a:p>
            <a:r>
              <a:rPr lang="en-US"/>
              <a:t>Click to edit</a:t>
            </a:r>
          </a:p>
        </p:txBody>
      </p:sp>
      <p:sp>
        <p:nvSpPr>
          <p:cNvPr id="4" name="Text Placeholder 9">
            <a:extLst>
              <a:ext uri="{FF2B5EF4-FFF2-40B4-BE49-F238E27FC236}">
                <a16:creationId xmlns:a16="http://schemas.microsoft.com/office/drawing/2014/main" id="{C3E09E04-A9D4-A941-954D-D43115E22CE5}"/>
              </a:ext>
            </a:extLst>
          </p:cNvPr>
          <p:cNvSpPr>
            <a:spLocks noGrp="1"/>
          </p:cNvSpPr>
          <p:nvPr>
            <p:ph type="body" sz="quarter" idx="10" hasCustomPrompt="1"/>
          </p:nvPr>
        </p:nvSpPr>
        <p:spPr>
          <a:xfrm>
            <a:off x="838200" y="1426738"/>
            <a:ext cx="10515600" cy="411490"/>
          </a:xfrm>
        </p:spPr>
        <p:txBody>
          <a:bodyPr/>
          <a:lstStyle>
            <a:lvl1pPr>
              <a:defRPr/>
            </a:lvl1pPr>
            <a:lvl2pPr marL="0">
              <a:defRPr/>
            </a:lvl2pPr>
          </a:lstStyle>
          <a:p>
            <a:pPr lvl="0"/>
            <a:r>
              <a:rPr lang="en-US"/>
              <a:t>Click to edit…</a:t>
            </a:r>
          </a:p>
        </p:txBody>
      </p:sp>
      <p:sp>
        <p:nvSpPr>
          <p:cNvPr id="5" name="Chart Placeholder 4">
            <a:extLst>
              <a:ext uri="{FF2B5EF4-FFF2-40B4-BE49-F238E27FC236}">
                <a16:creationId xmlns:a16="http://schemas.microsoft.com/office/drawing/2014/main" id="{34B39C5B-F123-3D4B-8F3D-1D916B4BECD7}"/>
              </a:ext>
            </a:extLst>
          </p:cNvPr>
          <p:cNvSpPr>
            <a:spLocks noGrp="1"/>
          </p:cNvSpPr>
          <p:nvPr>
            <p:ph type="chart" sz="quarter" idx="11" hasCustomPrompt="1"/>
          </p:nvPr>
        </p:nvSpPr>
        <p:spPr>
          <a:xfrm>
            <a:off x="838200" y="2027533"/>
            <a:ext cx="10515600" cy="3854450"/>
          </a:xfrm>
        </p:spPr>
        <p:txBody>
          <a:bodyPr/>
          <a:lstStyle>
            <a:lvl1pPr>
              <a:defRPr/>
            </a:lvl1pPr>
          </a:lstStyle>
          <a:p>
            <a:r>
              <a:rPr lang="en-US"/>
              <a:t>Click the chart icon below to edit…</a:t>
            </a:r>
          </a:p>
        </p:txBody>
      </p:sp>
    </p:spTree>
    <p:extLst>
      <p:ext uri="{BB962C8B-B14F-4D97-AF65-F5344CB8AC3E}">
        <p14:creationId xmlns:p14="http://schemas.microsoft.com/office/powerpoint/2010/main" val="2923520724"/>
      </p:ext>
    </p:extLst>
  </p:cSld>
  <p:clrMapOvr>
    <a:masterClrMapping/>
  </p:clrMapOvr>
</p:sldLayout>
</file>

<file path=ppt/slideLayouts/slideLayout157.xml><?xml version="1.0" encoding="utf-8"?>
<p:sldLayout xmlns:a="http://schemas.openxmlformats.org/drawingml/2006/main" xmlns:r="http://schemas.openxmlformats.org/officeDocument/2006/relationships" xmlns:p="http://schemas.openxmlformats.org/presentationml/2006/main" preserve="1" userDrawn="1">
  <p:cSld name="Tabl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5C89C6-9FCC-F048-B497-F263A54EF2CC}"/>
              </a:ext>
            </a:extLst>
          </p:cNvPr>
          <p:cNvSpPr>
            <a:spLocks noGrp="1"/>
          </p:cNvSpPr>
          <p:nvPr>
            <p:ph type="title"/>
          </p:nvPr>
        </p:nvSpPr>
        <p:spPr>
          <a:xfrm>
            <a:off x="838200" y="365125"/>
            <a:ext cx="10515600" cy="945201"/>
          </a:xfrm>
        </p:spPr>
        <p:txBody>
          <a:bodyPr/>
          <a:lstStyle/>
          <a:p>
            <a:r>
              <a:rPr lang="en-US"/>
              <a:t>Click to edit</a:t>
            </a:r>
          </a:p>
        </p:txBody>
      </p:sp>
      <p:sp>
        <p:nvSpPr>
          <p:cNvPr id="4" name="Text Placeholder 9">
            <a:extLst>
              <a:ext uri="{FF2B5EF4-FFF2-40B4-BE49-F238E27FC236}">
                <a16:creationId xmlns:a16="http://schemas.microsoft.com/office/drawing/2014/main" id="{C3E09E04-A9D4-A941-954D-D43115E22CE5}"/>
              </a:ext>
            </a:extLst>
          </p:cNvPr>
          <p:cNvSpPr>
            <a:spLocks noGrp="1"/>
          </p:cNvSpPr>
          <p:nvPr>
            <p:ph type="body" sz="quarter" idx="10" hasCustomPrompt="1"/>
          </p:nvPr>
        </p:nvSpPr>
        <p:spPr>
          <a:xfrm>
            <a:off x="838200" y="1426738"/>
            <a:ext cx="10515600" cy="411490"/>
          </a:xfrm>
        </p:spPr>
        <p:txBody>
          <a:bodyPr/>
          <a:lstStyle>
            <a:lvl1pPr>
              <a:defRPr/>
            </a:lvl1pPr>
            <a:lvl2pPr marL="0">
              <a:defRPr/>
            </a:lvl2pPr>
          </a:lstStyle>
          <a:p>
            <a:pPr lvl="0"/>
            <a:r>
              <a:rPr lang="en-US"/>
              <a:t>Click to edit…</a:t>
            </a:r>
          </a:p>
        </p:txBody>
      </p:sp>
      <p:sp>
        <p:nvSpPr>
          <p:cNvPr id="6" name="Table Placeholder 5">
            <a:extLst>
              <a:ext uri="{FF2B5EF4-FFF2-40B4-BE49-F238E27FC236}">
                <a16:creationId xmlns:a16="http://schemas.microsoft.com/office/drawing/2014/main" id="{EAF8C5A8-1502-1045-8BC3-2A8528736AB2}"/>
              </a:ext>
            </a:extLst>
          </p:cNvPr>
          <p:cNvSpPr>
            <a:spLocks noGrp="1"/>
          </p:cNvSpPr>
          <p:nvPr>
            <p:ph type="tbl" sz="quarter" idx="11" hasCustomPrompt="1"/>
          </p:nvPr>
        </p:nvSpPr>
        <p:spPr>
          <a:xfrm>
            <a:off x="838200" y="1941513"/>
            <a:ext cx="10515600" cy="3978275"/>
          </a:xfrm>
        </p:spPr>
        <p:txBody>
          <a:bodyPr/>
          <a:lstStyle>
            <a:lvl1pPr>
              <a:defRPr/>
            </a:lvl1pPr>
          </a:lstStyle>
          <a:p>
            <a:r>
              <a:rPr lang="en-US"/>
              <a:t>Click the table icon to insert a table…</a:t>
            </a:r>
          </a:p>
          <a:p>
            <a:endParaRPr lang="en-US"/>
          </a:p>
        </p:txBody>
      </p:sp>
    </p:spTree>
    <p:extLst>
      <p:ext uri="{BB962C8B-B14F-4D97-AF65-F5344CB8AC3E}">
        <p14:creationId xmlns:p14="http://schemas.microsoft.com/office/powerpoint/2010/main" val="431016437"/>
      </p:ext>
    </p:extLst>
  </p:cSld>
  <p:clrMapOvr>
    <a:masterClrMapping/>
  </p:clrMapOvr>
</p:sldLayout>
</file>

<file path=ppt/slideLayouts/slideLayout158.xml><?xml version="1.0" encoding="utf-8"?>
<p:sldLayout xmlns:a="http://schemas.openxmlformats.org/drawingml/2006/main" xmlns:r="http://schemas.openxmlformats.org/officeDocument/2006/relationships" xmlns:p="http://schemas.openxmlformats.org/presentationml/2006/main" preserve="1" userDrawn="1">
  <p:cSld name="Char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5C89C6-9FCC-F048-B497-F263A54EF2CC}"/>
              </a:ext>
            </a:extLst>
          </p:cNvPr>
          <p:cNvSpPr>
            <a:spLocks noGrp="1"/>
          </p:cNvSpPr>
          <p:nvPr>
            <p:ph type="title"/>
          </p:nvPr>
        </p:nvSpPr>
        <p:spPr>
          <a:xfrm>
            <a:off x="838200" y="365125"/>
            <a:ext cx="10515600" cy="945201"/>
          </a:xfrm>
        </p:spPr>
        <p:txBody>
          <a:bodyPr/>
          <a:lstStyle/>
          <a:p>
            <a:r>
              <a:rPr lang="en-US"/>
              <a:t>Click to edit</a:t>
            </a:r>
          </a:p>
        </p:txBody>
      </p:sp>
      <p:sp>
        <p:nvSpPr>
          <p:cNvPr id="10" name="Text Placeholder 9">
            <a:extLst>
              <a:ext uri="{FF2B5EF4-FFF2-40B4-BE49-F238E27FC236}">
                <a16:creationId xmlns:a16="http://schemas.microsoft.com/office/drawing/2014/main" id="{73B72904-9E36-6941-9D56-E2C2C6A9B62C}"/>
              </a:ext>
            </a:extLst>
          </p:cNvPr>
          <p:cNvSpPr>
            <a:spLocks noGrp="1"/>
          </p:cNvSpPr>
          <p:nvPr>
            <p:ph type="body" sz="quarter" idx="10" hasCustomPrompt="1"/>
          </p:nvPr>
        </p:nvSpPr>
        <p:spPr>
          <a:xfrm>
            <a:off x="838200" y="1426737"/>
            <a:ext cx="10515600" cy="4380173"/>
          </a:xfrm>
        </p:spPr>
        <p:txBody>
          <a:bodyPr/>
          <a:lstStyle>
            <a:lvl1pPr>
              <a:defRPr/>
            </a:lvl1pPr>
            <a:lvl2pPr marL="0">
              <a:defRPr/>
            </a:lvl2pPr>
          </a:lstStyle>
          <a:p>
            <a:pPr lvl="0"/>
            <a:r>
              <a:rPr lang="en-US"/>
              <a:t>Click to edit…</a:t>
            </a:r>
          </a:p>
          <a:p>
            <a:pPr lvl="1"/>
            <a:r>
              <a:rPr lang="en-US"/>
              <a:t>Lorem ipsum dolor sit amet consectetur adipiscing elit</a:t>
            </a:r>
          </a:p>
          <a:p>
            <a:pPr lvl="0"/>
            <a:r>
              <a:rPr lang="en-US"/>
              <a:t>Lorem ipsum dolor</a:t>
            </a:r>
          </a:p>
          <a:p>
            <a:pPr lvl="1"/>
            <a:r>
              <a:rPr lang="en-US"/>
              <a:t>Lorem ipsum dolor sit amet consectetur adipiscing elit</a:t>
            </a:r>
          </a:p>
          <a:p>
            <a:pPr lvl="0"/>
            <a:r>
              <a:rPr lang="en-US"/>
              <a:t>Lorem ipsum dolor</a:t>
            </a:r>
          </a:p>
          <a:p>
            <a:pPr lvl="1"/>
            <a:r>
              <a:rPr lang="en-US"/>
              <a:t>Lorem ipsum dolor sit amet consectetur adipiscing elit</a:t>
            </a:r>
          </a:p>
          <a:p>
            <a:pPr lvl="0"/>
            <a:r>
              <a:rPr lang="en-US"/>
              <a:t>Lorem ipsum dolor</a:t>
            </a:r>
          </a:p>
          <a:p>
            <a:pPr lvl="1"/>
            <a:r>
              <a:rPr lang="en-US"/>
              <a:t>Lorem ipsum dolor sit amet consectetur adipiscing elit</a:t>
            </a:r>
          </a:p>
          <a:p>
            <a:pPr lvl="0"/>
            <a:r>
              <a:rPr lang="en-US"/>
              <a:t>Lorem ipsum dolor</a:t>
            </a:r>
          </a:p>
          <a:p>
            <a:pPr lvl="1"/>
            <a:r>
              <a:rPr lang="en-US"/>
              <a:t>Lorem ipsum dolor sit amet consectetur adipiscing elit</a:t>
            </a:r>
          </a:p>
        </p:txBody>
      </p:sp>
    </p:spTree>
    <p:extLst>
      <p:ext uri="{BB962C8B-B14F-4D97-AF65-F5344CB8AC3E}">
        <p14:creationId xmlns:p14="http://schemas.microsoft.com/office/powerpoint/2010/main" val="2605815260"/>
      </p:ext>
    </p:extLst>
  </p:cSld>
  <p:clrMapOvr>
    <a:masterClrMapping/>
  </p:clrMapOvr>
</p:sldLayout>
</file>

<file path=ppt/slideLayouts/slideLayout159.xml><?xml version="1.0" encoding="utf-8"?>
<p:sldLayout xmlns:a="http://schemas.openxmlformats.org/drawingml/2006/main" xmlns:r="http://schemas.openxmlformats.org/officeDocument/2006/relationships" xmlns:p="http://schemas.openxmlformats.org/presentationml/2006/main" preserve="1" userDrawn="1">
  <p:cSld name="Bullet Point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5C89C6-9FCC-F048-B497-F263A54EF2CC}"/>
              </a:ext>
            </a:extLst>
          </p:cNvPr>
          <p:cNvSpPr>
            <a:spLocks noGrp="1"/>
          </p:cNvSpPr>
          <p:nvPr>
            <p:ph type="title"/>
          </p:nvPr>
        </p:nvSpPr>
        <p:spPr>
          <a:xfrm>
            <a:off x="838200" y="365125"/>
            <a:ext cx="10515600" cy="945201"/>
          </a:xfrm>
        </p:spPr>
        <p:txBody>
          <a:bodyPr/>
          <a:lstStyle/>
          <a:p>
            <a:r>
              <a:rPr lang="en-US"/>
              <a:t>Click to edit</a:t>
            </a:r>
          </a:p>
        </p:txBody>
      </p:sp>
      <p:sp>
        <p:nvSpPr>
          <p:cNvPr id="10" name="Text Placeholder 9">
            <a:extLst>
              <a:ext uri="{FF2B5EF4-FFF2-40B4-BE49-F238E27FC236}">
                <a16:creationId xmlns:a16="http://schemas.microsoft.com/office/drawing/2014/main" id="{73B72904-9E36-6941-9D56-E2C2C6A9B62C}"/>
              </a:ext>
            </a:extLst>
          </p:cNvPr>
          <p:cNvSpPr>
            <a:spLocks noGrp="1"/>
          </p:cNvSpPr>
          <p:nvPr>
            <p:ph type="body" sz="quarter" idx="10" hasCustomPrompt="1"/>
          </p:nvPr>
        </p:nvSpPr>
        <p:spPr>
          <a:xfrm>
            <a:off x="838200" y="1426738"/>
            <a:ext cx="10515600" cy="411490"/>
          </a:xfrm>
        </p:spPr>
        <p:txBody>
          <a:bodyPr/>
          <a:lstStyle>
            <a:lvl1pPr>
              <a:defRPr/>
            </a:lvl1pPr>
            <a:lvl2pPr marL="0">
              <a:defRPr/>
            </a:lvl2pPr>
          </a:lstStyle>
          <a:p>
            <a:pPr lvl="0"/>
            <a:r>
              <a:rPr lang="en-US"/>
              <a:t>Click to edit…</a:t>
            </a:r>
          </a:p>
        </p:txBody>
      </p:sp>
      <p:sp>
        <p:nvSpPr>
          <p:cNvPr id="5" name="Content Placeholder 2">
            <a:extLst>
              <a:ext uri="{FF2B5EF4-FFF2-40B4-BE49-F238E27FC236}">
                <a16:creationId xmlns:a16="http://schemas.microsoft.com/office/drawing/2014/main" id="{56FA8E1E-7EB5-0241-A7DB-E1B654F81650}"/>
              </a:ext>
            </a:extLst>
          </p:cNvPr>
          <p:cNvSpPr>
            <a:spLocks noGrp="1"/>
          </p:cNvSpPr>
          <p:nvPr>
            <p:ph sz="half" idx="1"/>
          </p:nvPr>
        </p:nvSpPr>
        <p:spPr>
          <a:xfrm>
            <a:off x="838200" y="2246871"/>
            <a:ext cx="5181600" cy="3173541"/>
          </a:xfrm>
        </p:spPr>
        <p:txBody>
          <a:bodyPr/>
          <a:lstStyle>
            <a:lvl1pPr marL="285750" indent="-285750">
              <a:buClr>
                <a:schemeClr val="accent1"/>
              </a:buClr>
              <a:buFont typeface="Arial" panose="020B0604020202020204" pitchFamily="34" charset="0"/>
              <a:buChar char="•"/>
              <a:defRPr sz="1400">
                <a:solidFill>
                  <a:schemeClr val="tx1"/>
                </a:solidFill>
              </a:defRPr>
            </a:lvl1pPr>
            <a:lvl2pPr marL="0" indent="0">
              <a:buFont typeface="Arial" panose="020B0604020202020204" pitchFamily="34" charset="0"/>
              <a:buNone/>
              <a:defRPr sz="1400"/>
            </a:lvl2pPr>
            <a:lvl3pPr marL="285750" marR="0" indent="-285750" algn="l" defTabSz="914400" rtl="0" eaLnBrk="1" fontAlgn="auto" latinLnBrk="0" hangingPunct="1">
              <a:lnSpc>
                <a:spcPct val="90000"/>
              </a:lnSpc>
              <a:spcBef>
                <a:spcPts val="500"/>
              </a:spcBef>
              <a:spcAft>
                <a:spcPts val="1000"/>
              </a:spcAft>
              <a:buClr>
                <a:schemeClr val="accent1"/>
              </a:buClr>
              <a:buSzTx/>
              <a:buFont typeface="Arial" panose="020B0604020202020204" pitchFamily="34" charset="0"/>
              <a:buChar char="•"/>
              <a:tabLst/>
              <a:defRPr/>
            </a:lvl3pPr>
            <a:lvl4pPr>
              <a:defRPr/>
            </a:lvl4pPr>
            <a:lvl5pPr>
              <a:defRPr/>
            </a:lvl5pPr>
          </a:lstStyle>
          <a:p>
            <a:pPr lvl="0"/>
            <a:r>
              <a:rPr lang="en-US" dirty="0"/>
              <a:t>Edit Master text styles</a:t>
            </a:r>
          </a:p>
        </p:txBody>
      </p:sp>
      <p:sp>
        <p:nvSpPr>
          <p:cNvPr id="6" name="Content Placeholder 3">
            <a:extLst>
              <a:ext uri="{FF2B5EF4-FFF2-40B4-BE49-F238E27FC236}">
                <a16:creationId xmlns:a16="http://schemas.microsoft.com/office/drawing/2014/main" id="{1E1503F3-9B52-B347-8F89-0E9C474A26D7}"/>
              </a:ext>
            </a:extLst>
          </p:cNvPr>
          <p:cNvSpPr>
            <a:spLocks noGrp="1"/>
          </p:cNvSpPr>
          <p:nvPr>
            <p:ph sz="half" idx="2"/>
          </p:nvPr>
        </p:nvSpPr>
        <p:spPr>
          <a:xfrm>
            <a:off x="6172200" y="2246871"/>
            <a:ext cx="5181600" cy="3173541"/>
          </a:xfrm>
        </p:spPr>
        <p:txBody>
          <a:bodyPr/>
          <a:lstStyle>
            <a:lvl1pPr marL="285750" indent="-285750">
              <a:buClr>
                <a:schemeClr val="accent2"/>
              </a:buClr>
              <a:buFont typeface="Arial" panose="020B0604020202020204" pitchFamily="34" charset="0"/>
              <a:buChar char="•"/>
              <a:defRPr sz="1400">
                <a:solidFill>
                  <a:schemeClr val="tx1"/>
                </a:solidFill>
              </a:defRPr>
            </a:lvl1pPr>
            <a:lvl2pPr>
              <a:defRPr/>
            </a:lvl2pPr>
            <a:lvl3pPr marL="0" marR="0" indent="-285750" algn="l" defTabSz="914400" rtl="0" eaLnBrk="1" fontAlgn="auto" latinLnBrk="0" hangingPunct="1">
              <a:lnSpc>
                <a:spcPct val="90000"/>
              </a:lnSpc>
              <a:spcBef>
                <a:spcPts val="500"/>
              </a:spcBef>
              <a:spcAft>
                <a:spcPts val="1000"/>
              </a:spcAft>
              <a:buClr>
                <a:schemeClr val="accent2"/>
              </a:buClr>
              <a:buSzTx/>
              <a:buFont typeface="Arial" panose="020B0604020202020204" pitchFamily="34" charset="0"/>
              <a:buChar char="•"/>
              <a:tabLst/>
              <a:defRPr/>
            </a:lvl3pPr>
            <a:lvl4pPr>
              <a:defRPr/>
            </a:lvl4pPr>
            <a:lvl5pPr>
              <a:defRPr/>
            </a:lvl5pPr>
          </a:lstStyle>
          <a:p>
            <a:pPr lvl="0"/>
            <a:r>
              <a:rPr lang="en-US" dirty="0"/>
              <a:t>Edit Master text styles</a:t>
            </a:r>
          </a:p>
          <a:p>
            <a:pPr lvl="0"/>
            <a:endParaRPr lang="en-US" dirty="0"/>
          </a:p>
        </p:txBody>
      </p:sp>
    </p:spTree>
    <p:extLst>
      <p:ext uri="{BB962C8B-B14F-4D97-AF65-F5344CB8AC3E}">
        <p14:creationId xmlns:p14="http://schemas.microsoft.com/office/powerpoint/2010/main" val="417560055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7B143B-5ED1-F541-97A1-0D7640127CF3}"/>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912B640D-5CBB-9844-9BAD-F434038026B3}"/>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74B139C5-3494-0C4F-8F60-03F23B50CBC4}"/>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CDA7D57F-7660-5F46-AAA2-ECD55C053612}"/>
              </a:ext>
            </a:extLst>
          </p:cNvPr>
          <p:cNvSpPr>
            <a:spLocks noGrp="1"/>
          </p:cNvSpPr>
          <p:nvPr>
            <p:ph type="dt" sz="half" idx="10"/>
          </p:nvPr>
        </p:nvSpPr>
        <p:spPr/>
        <p:txBody>
          <a:bodyPr/>
          <a:lstStyle/>
          <a:p>
            <a:fld id="{46F2DD62-5368-344D-BA9F-E37C2B3E3AFB}" type="datetimeFigureOut">
              <a:t>9/15/2020</a:t>
            </a:fld>
            <a:endParaRPr lang="en-US"/>
          </a:p>
        </p:txBody>
      </p:sp>
      <p:sp>
        <p:nvSpPr>
          <p:cNvPr id="6" name="Footer Placeholder 5">
            <a:extLst>
              <a:ext uri="{FF2B5EF4-FFF2-40B4-BE49-F238E27FC236}">
                <a16:creationId xmlns:a16="http://schemas.microsoft.com/office/drawing/2014/main" id="{C2044613-580B-A24C-A816-B6E883E8C62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1675C1E-08E2-9645-BC78-4F916FE30DBE}"/>
              </a:ext>
            </a:extLst>
          </p:cNvPr>
          <p:cNvSpPr>
            <a:spLocks noGrp="1"/>
          </p:cNvSpPr>
          <p:nvPr>
            <p:ph type="sldNum" sz="quarter" idx="12"/>
          </p:nvPr>
        </p:nvSpPr>
        <p:spPr/>
        <p:txBody>
          <a:bodyPr/>
          <a:lstStyle/>
          <a:p>
            <a:fld id="{79A23990-1D37-5D40-AAEA-9E33A4BC0651}" type="slidenum">
              <a:t>‹#›</a:t>
            </a:fld>
            <a:endParaRPr lang="en-US"/>
          </a:p>
        </p:txBody>
      </p:sp>
    </p:spTree>
    <p:extLst>
      <p:ext uri="{BB962C8B-B14F-4D97-AF65-F5344CB8AC3E}">
        <p14:creationId xmlns:p14="http://schemas.microsoft.com/office/powerpoint/2010/main" val="3430150845"/>
      </p:ext>
    </p:extLst>
  </p:cSld>
  <p:clrMapOvr>
    <a:masterClrMapping/>
  </p:clrMapOvr>
</p:sldLayout>
</file>

<file path=ppt/slideLayouts/slideLayout160.xml><?xml version="1.0" encoding="utf-8"?>
<p:sldLayout xmlns:a="http://schemas.openxmlformats.org/drawingml/2006/main" xmlns:r="http://schemas.openxmlformats.org/officeDocument/2006/relationships" xmlns:p="http://schemas.openxmlformats.org/presentationml/2006/main" preserve="1" userDrawn="1">
  <p:cSld name="Imag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5C89C6-9FCC-F048-B497-F263A54EF2CC}"/>
              </a:ext>
            </a:extLst>
          </p:cNvPr>
          <p:cNvSpPr>
            <a:spLocks noGrp="1"/>
          </p:cNvSpPr>
          <p:nvPr>
            <p:ph type="title"/>
          </p:nvPr>
        </p:nvSpPr>
        <p:spPr>
          <a:xfrm>
            <a:off x="838200" y="365125"/>
            <a:ext cx="10515600" cy="945201"/>
          </a:xfrm>
        </p:spPr>
        <p:txBody>
          <a:bodyPr/>
          <a:lstStyle/>
          <a:p>
            <a:r>
              <a:rPr lang="en-US"/>
              <a:t>Click to edit</a:t>
            </a:r>
          </a:p>
        </p:txBody>
      </p:sp>
      <p:sp>
        <p:nvSpPr>
          <p:cNvPr id="10" name="Text Placeholder 9">
            <a:extLst>
              <a:ext uri="{FF2B5EF4-FFF2-40B4-BE49-F238E27FC236}">
                <a16:creationId xmlns:a16="http://schemas.microsoft.com/office/drawing/2014/main" id="{73B72904-9E36-6941-9D56-E2C2C6A9B62C}"/>
              </a:ext>
            </a:extLst>
          </p:cNvPr>
          <p:cNvSpPr>
            <a:spLocks noGrp="1"/>
          </p:cNvSpPr>
          <p:nvPr>
            <p:ph type="body" sz="quarter" idx="10" hasCustomPrompt="1"/>
          </p:nvPr>
        </p:nvSpPr>
        <p:spPr>
          <a:xfrm>
            <a:off x="838200" y="1426738"/>
            <a:ext cx="5181600" cy="411490"/>
          </a:xfrm>
        </p:spPr>
        <p:txBody>
          <a:bodyPr/>
          <a:lstStyle>
            <a:lvl1pPr>
              <a:defRPr/>
            </a:lvl1pPr>
            <a:lvl2pPr marL="0">
              <a:defRPr/>
            </a:lvl2pPr>
          </a:lstStyle>
          <a:p>
            <a:pPr lvl="0"/>
            <a:r>
              <a:rPr lang="en-US"/>
              <a:t>Click to edit…</a:t>
            </a:r>
          </a:p>
        </p:txBody>
      </p:sp>
      <p:sp>
        <p:nvSpPr>
          <p:cNvPr id="5" name="Content Placeholder 2">
            <a:extLst>
              <a:ext uri="{FF2B5EF4-FFF2-40B4-BE49-F238E27FC236}">
                <a16:creationId xmlns:a16="http://schemas.microsoft.com/office/drawing/2014/main" id="{56FA8E1E-7EB5-0241-A7DB-E1B654F81650}"/>
              </a:ext>
            </a:extLst>
          </p:cNvPr>
          <p:cNvSpPr>
            <a:spLocks noGrp="1"/>
          </p:cNvSpPr>
          <p:nvPr>
            <p:ph sz="half" idx="1" hasCustomPrompt="1"/>
          </p:nvPr>
        </p:nvSpPr>
        <p:spPr>
          <a:xfrm>
            <a:off x="838200" y="2246871"/>
            <a:ext cx="5181600" cy="3173541"/>
          </a:xfrm>
        </p:spPr>
        <p:txBody>
          <a:bodyPr/>
          <a:lstStyle>
            <a:lvl1pPr marL="0" indent="0">
              <a:buClr>
                <a:schemeClr val="accent1"/>
              </a:buClr>
              <a:buFont typeface="Arial" panose="020B0604020202020204" pitchFamily="34" charset="0"/>
              <a:buNone/>
              <a:defRPr sz="1400">
                <a:solidFill>
                  <a:schemeClr val="accent3"/>
                </a:solidFill>
              </a:defRPr>
            </a:lvl1pPr>
            <a:lvl2pPr marL="0" indent="0">
              <a:buFont typeface="Arial" panose="020B0604020202020204" pitchFamily="34" charset="0"/>
              <a:buNone/>
              <a:defRPr sz="1400"/>
            </a:lvl2pPr>
            <a:lvl3pPr marL="285750" marR="0" indent="-285750" algn="l" defTabSz="914400" rtl="0" eaLnBrk="1" fontAlgn="auto" latinLnBrk="0" hangingPunct="1">
              <a:lnSpc>
                <a:spcPct val="90000"/>
              </a:lnSpc>
              <a:spcBef>
                <a:spcPts val="500"/>
              </a:spcBef>
              <a:spcAft>
                <a:spcPts val="1000"/>
              </a:spcAft>
              <a:buClr>
                <a:schemeClr val="accent1"/>
              </a:buClr>
              <a:buSzTx/>
              <a:buFont typeface="Arial" panose="020B0604020202020204" pitchFamily="34" charset="0"/>
              <a:buChar char="•"/>
              <a:tabLst/>
              <a:defRPr/>
            </a:lvl3pPr>
            <a:lvl4pPr>
              <a:defRPr/>
            </a:lvl4pPr>
            <a:lvl5pPr>
              <a:defRPr/>
            </a:lvl5pPr>
          </a:lstStyle>
          <a:p>
            <a:pPr lvl="0"/>
            <a:r>
              <a:rPr lang="en-US" dirty="0"/>
              <a:t>Click on the icons to edit…</a:t>
            </a:r>
          </a:p>
        </p:txBody>
      </p:sp>
      <p:sp>
        <p:nvSpPr>
          <p:cNvPr id="4" name="Picture Placeholder 3">
            <a:extLst>
              <a:ext uri="{FF2B5EF4-FFF2-40B4-BE49-F238E27FC236}">
                <a16:creationId xmlns:a16="http://schemas.microsoft.com/office/drawing/2014/main" id="{9D666AE9-0E45-A84C-8E61-2E02DF9462EA}"/>
              </a:ext>
            </a:extLst>
          </p:cNvPr>
          <p:cNvSpPr>
            <a:spLocks noGrp="1"/>
          </p:cNvSpPr>
          <p:nvPr>
            <p:ph type="pic" sz="quarter" idx="11" hasCustomPrompt="1"/>
          </p:nvPr>
        </p:nvSpPr>
        <p:spPr>
          <a:xfrm>
            <a:off x="6146800" y="1427163"/>
            <a:ext cx="5207000" cy="3992562"/>
          </a:xfrm>
        </p:spPr>
        <p:txBody>
          <a:bodyPr/>
          <a:lstStyle>
            <a:lvl1pPr>
              <a:defRPr/>
            </a:lvl1pPr>
          </a:lstStyle>
          <a:p>
            <a:r>
              <a:rPr lang="en-US"/>
              <a:t>Click on the image icon to edit…</a:t>
            </a:r>
          </a:p>
        </p:txBody>
      </p:sp>
    </p:spTree>
    <p:extLst>
      <p:ext uri="{BB962C8B-B14F-4D97-AF65-F5344CB8AC3E}">
        <p14:creationId xmlns:p14="http://schemas.microsoft.com/office/powerpoint/2010/main" val="655004548"/>
      </p:ext>
    </p:extLst>
  </p:cSld>
  <p:clrMapOvr>
    <a:masterClrMapping/>
  </p:clrMapOvr>
</p:sldLayout>
</file>

<file path=ppt/slideLayouts/slideLayout161.xml><?xml version="1.0" encoding="utf-8"?>
<p:sldLayout xmlns:a="http://schemas.openxmlformats.org/drawingml/2006/main" xmlns:r="http://schemas.openxmlformats.org/officeDocument/2006/relationships" xmlns:p="http://schemas.openxmlformats.org/presentationml/2006/main" preserve="1" userDrawn="1">
  <p:cSld name="Blue wash imag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5C89C6-9FCC-F048-B497-F263A54EF2CC}"/>
              </a:ext>
            </a:extLst>
          </p:cNvPr>
          <p:cNvSpPr>
            <a:spLocks noGrp="1"/>
          </p:cNvSpPr>
          <p:nvPr>
            <p:ph type="title"/>
          </p:nvPr>
        </p:nvSpPr>
        <p:spPr>
          <a:xfrm>
            <a:off x="838200" y="365125"/>
            <a:ext cx="10515600" cy="945201"/>
          </a:xfrm>
        </p:spPr>
        <p:txBody>
          <a:bodyPr/>
          <a:lstStyle/>
          <a:p>
            <a:r>
              <a:rPr lang="en-US"/>
              <a:t>Click to edit</a:t>
            </a:r>
          </a:p>
        </p:txBody>
      </p:sp>
      <p:sp>
        <p:nvSpPr>
          <p:cNvPr id="10" name="Text Placeholder 9">
            <a:extLst>
              <a:ext uri="{FF2B5EF4-FFF2-40B4-BE49-F238E27FC236}">
                <a16:creationId xmlns:a16="http://schemas.microsoft.com/office/drawing/2014/main" id="{73B72904-9E36-6941-9D56-E2C2C6A9B62C}"/>
              </a:ext>
            </a:extLst>
          </p:cNvPr>
          <p:cNvSpPr>
            <a:spLocks noGrp="1"/>
          </p:cNvSpPr>
          <p:nvPr>
            <p:ph type="body" sz="quarter" idx="10" hasCustomPrompt="1"/>
          </p:nvPr>
        </p:nvSpPr>
        <p:spPr>
          <a:xfrm>
            <a:off x="838200" y="1426738"/>
            <a:ext cx="5181600" cy="411490"/>
          </a:xfrm>
        </p:spPr>
        <p:txBody>
          <a:bodyPr/>
          <a:lstStyle>
            <a:lvl1pPr>
              <a:defRPr/>
            </a:lvl1pPr>
            <a:lvl2pPr marL="0">
              <a:defRPr/>
            </a:lvl2pPr>
          </a:lstStyle>
          <a:p>
            <a:pPr lvl="0"/>
            <a:r>
              <a:rPr lang="en-US"/>
              <a:t>Lorem ipsum dolor</a:t>
            </a:r>
          </a:p>
        </p:txBody>
      </p:sp>
      <p:sp>
        <p:nvSpPr>
          <p:cNvPr id="5" name="Content Placeholder 2">
            <a:extLst>
              <a:ext uri="{FF2B5EF4-FFF2-40B4-BE49-F238E27FC236}">
                <a16:creationId xmlns:a16="http://schemas.microsoft.com/office/drawing/2014/main" id="{56FA8E1E-7EB5-0241-A7DB-E1B654F81650}"/>
              </a:ext>
            </a:extLst>
          </p:cNvPr>
          <p:cNvSpPr>
            <a:spLocks noGrp="1"/>
          </p:cNvSpPr>
          <p:nvPr>
            <p:ph sz="half" idx="1" hasCustomPrompt="1"/>
          </p:nvPr>
        </p:nvSpPr>
        <p:spPr>
          <a:xfrm>
            <a:off x="838200" y="2246871"/>
            <a:ext cx="5181600" cy="3173541"/>
          </a:xfrm>
        </p:spPr>
        <p:txBody>
          <a:bodyPr/>
          <a:lstStyle>
            <a:lvl1pPr marL="0" indent="0">
              <a:buClr>
                <a:schemeClr val="accent1"/>
              </a:buClr>
              <a:buFont typeface="Arial" panose="020B0604020202020204" pitchFamily="34" charset="0"/>
              <a:buNone/>
              <a:defRPr sz="1400">
                <a:solidFill>
                  <a:schemeClr val="accent3"/>
                </a:solidFill>
              </a:defRPr>
            </a:lvl1pPr>
            <a:lvl2pPr marL="0" indent="0">
              <a:buFont typeface="Arial" panose="020B0604020202020204" pitchFamily="34" charset="0"/>
              <a:buNone/>
              <a:defRPr sz="1400"/>
            </a:lvl2pPr>
            <a:lvl3pPr marL="285750" marR="0" indent="-285750" algn="l" defTabSz="914400" rtl="0" eaLnBrk="1" fontAlgn="auto" latinLnBrk="0" hangingPunct="1">
              <a:lnSpc>
                <a:spcPct val="90000"/>
              </a:lnSpc>
              <a:spcBef>
                <a:spcPts val="500"/>
              </a:spcBef>
              <a:spcAft>
                <a:spcPts val="1000"/>
              </a:spcAft>
              <a:buClr>
                <a:schemeClr val="accent1"/>
              </a:buClr>
              <a:buSzTx/>
              <a:buFont typeface="Arial" panose="020B0604020202020204" pitchFamily="34" charset="0"/>
              <a:buChar char="•"/>
              <a:tabLst/>
              <a:defRPr/>
            </a:lvl3pPr>
            <a:lvl4pPr>
              <a:defRPr/>
            </a:lvl4pPr>
            <a:lvl5pPr>
              <a:defRPr/>
            </a:lvl5pPr>
          </a:lstStyle>
          <a:p>
            <a:pPr lvl="0"/>
            <a:r>
              <a:rPr lang="en-US" dirty="0"/>
              <a:t>Click to edit</a:t>
            </a:r>
          </a:p>
        </p:txBody>
      </p:sp>
      <p:sp>
        <p:nvSpPr>
          <p:cNvPr id="4" name="Picture Placeholder 3">
            <a:extLst>
              <a:ext uri="{FF2B5EF4-FFF2-40B4-BE49-F238E27FC236}">
                <a16:creationId xmlns:a16="http://schemas.microsoft.com/office/drawing/2014/main" id="{9D666AE9-0E45-A84C-8E61-2E02DF9462EA}"/>
              </a:ext>
            </a:extLst>
          </p:cNvPr>
          <p:cNvSpPr>
            <a:spLocks noGrp="1"/>
          </p:cNvSpPr>
          <p:nvPr>
            <p:ph type="pic" sz="quarter" idx="11"/>
          </p:nvPr>
        </p:nvSpPr>
        <p:spPr>
          <a:xfrm>
            <a:off x="6146800" y="1427163"/>
            <a:ext cx="5207000" cy="3992562"/>
          </a:xfrm>
        </p:spPr>
        <p:txBody>
          <a:bodyPr/>
          <a:lstStyle/>
          <a:p>
            <a:endParaRPr lang="en-US"/>
          </a:p>
        </p:txBody>
      </p:sp>
    </p:spTree>
    <p:extLst>
      <p:ext uri="{BB962C8B-B14F-4D97-AF65-F5344CB8AC3E}">
        <p14:creationId xmlns:p14="http://schemas.microsoft.com/office/powerpoint/2010/main" val="573336844"/>
      </p:ext>
    </p:extLst>
  </p:cSld>
  <p:clrMapOvr>
    <a:masterClrMapping/>
  </p:clrMapOvr>
</p:sldLayout>
</file>

<file path=ppt/slideLayouts/slideLayout162.xml><?xml version="1.0" encoding="utf-8"?>
<p:sldLayout xmlns:a="http://schemas.openxmlformats.org/drawingml/2006/main" xmlns:r="http://schemas.openxmlformats.org/officeDocument/2006/relationships" xmlns:p="http://schemas.openxmlformats.org/presentationml/2006/main" preserve="1" userDrawn="1">
  <p:cSld name="1_Blue wash imag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5C89C6-9FCC-F048-B497-F263A54EF2CC}"/>
              </a:ext>
            </a:extLst>
          </p:cNvPr>
          <p:cNvSpPr>
            <a:spLocks noGrp="1"/>
          </p:cNvSpPr>
          <p:nvPr>
            <p:ph type="title"/>
          </p:nvPr>
        </p:nvSpPr>
        <p:spPr>
          <a:xfrm>
            <a:off x="6448459" y="365125"/>
            <a:ext cx="4920268" cy="945201"/>
          </a:xfrm>
        </p:spPr>
        <p:txBody>
          <a:bodyPr/>
          <a:lstStyle/>
          <a:p>
            <a:r>
              <a:rPr lang="en-US"/>
              <a:t>Click to edit</a:t>
            </a:r>
          </a:p>
        </p:txBody>
      </p:sp>
      <p:sp>
        <p:nvSpPr>
          <p:cNvPr id="10" name="Text Placeholder 9">
            <a:extLst>
              <a:ext uri="{FF2B5EF4-FFF2-40B4-BE49-F238E27FC236}">
                <a16:creationId xmlns:a16="http://schemas.microsoft.com/office/drawing/2014/main" id="{73B72904-9E36-6941-9D56-E2C2C6A9B62C}"/>
              </a:ext>
            </a:extLst>
          </p:cNvPr>
          <p:cNvSpPr>
            <a:spLocks noGrp="1"/>
          </p:cNvSpPr>
          <p:nvPr>
            <p:ph type="body" sz="quarter" idx="10" hasCustomPrompt="1"/>
          </p:nvPr>
        </p:nvSpPr>
        <p:spPr>
          <a:xfrm>
            <a:off x="6448458" y="1426738"/>
            <a:ext cx="4920268" cy="411490"/>
          </a:xfrm>
        </p:spPr>
        <p:txBody>
          <a:bodyPr/>
          <a:lstStyle>
            <a:lvl1pPr>
              <a:defRPr/>
            </a:lvl1pPr>
            <a:lvl2pPr marL="0">
              <a:defRPr/>
            </a:lvl2pPr>
          </a:lstStyle>
          <a:p>
            <a:pPr lvl="0"/>
            <a:r>
              <a:rPr lang="en-US"/>
              <a:t>Lorem ipsum dolor</a:t>
            </a:r>
          </a:p>
        </p:txBody>
      </p:sp>
      <p:sp>
        <p:nvSpPr>
          <p:cNvPr id="5" name="Content Placeholder 2">
            <a:extLst>
              <a:ext uri="{FF2B5EF4-FFF2-40B4-BE49-F238E27FC236}">
                <a16:creationId xmlns:a16="http://schemas.microsoft.com/office/drawing/2014/main" id="{56FA8E1E-7EB5-0241-A7DB-E1B654F81650}"/>
              </a:ext>
            </a:extLst>
          </p:cNvPr>
          <p:cNvSpPr>
            <a:spLocks noGrp="1"/>
          </p:cNvSpPr>
          <p:nvPr>
            <p:ph sz="half" idx="1" hasCustomPrompt="1"/>
          </p:nvPr>
        </p:nvSpPr>
        <p:spPr>
          <a:xfrm>
            <a:off x="6448458" y="1954640"/>
            <a:ext cx="4920268" cy="3173541"/>
          </a:xfrm>
        </p:spPr>
        <p:txBody>
          <a:bodyPr/>
          <a:lstStyle>
            <a:lvl1pPr marL="0" indent="0">
              <a:buClr>
                <a:schemeClr val="accent1"/>
              </a:buClr>
              <a:buFont typeface="Arial" panose="020B0604020202020204" pitchFamily="34" charset="0"/>
              <a:buNone/>
              <a:defRPr sz="1400">
                <a:solidFill>
                  <a:schemeClr val="accent3"/>
                </a:solidFill>
              </a:defRPr>
            </a:lvl1pPr>
            <a:lvl2pPr marL="0" indent="0">
              <a:buFont typeface="Arial" panose="020B0604020202020204" pitchFamily="34" charset="0"/>
              <a:buNone/>
              <a:defRPr sz="1400"/>
            </a:lvl2pPr>
            <a:lvl3pPr marL="285750" marR="0" indent="-285750" algn="l" defTabSz="914400" rtl="0" eaLnBrk="1" fontAlgn="auto" latinLnBrk="0" hangingPunct="1">
              <a:lnSpc>
                <a:spcPct val="90000"/>
              </a:lnSpc>
              <a:spcBef>
                <a:spcPts val="500"/>
              </a:spcBef>
              <a:spcAft>
                <a:spcPts val="1000"/>
              </a:spcAft>
              <a:buClr>
                <a:schemeClr val="accent1"/>
              </a:buClr>
              <a:buSzTx/>
              <a:buFont typeface="Arial" panose="020B0604020202020204" pitchFamily="34" charset="0"/>
              <a:buChar char="•"/>
              <a:tabLst/>
              <a:defRPr/>
            </a:lvl3pPr>
            <a:lvl4pPr>
              <a:defRPr/>
            </a:lvl4pPr>
            <a:lvl5pPr>
              <a:defRPr/>
            </a:lvl5pPr>
          </a:lstStyle>
          <a:p>
            <a:pPr lvl="0"/>
            <a:r>
              <a:rPr lang="en-US" dirty="0"/>
              <a:t>Click to edit</a:t>
            </a:r>
          </a:p>
        </p:txBody>
      </p:sp>
      <p:sp>
        <p:nvSpPr>
          <p:cNvPr id="4" name="Picture Placeholder 3">
            <a:extLst>
              <a:ext uri="{FF2B5EF4-FFF2-40B4-BE49-F238E27FC236}">
                <a16:creationId xmlns:a16="http://schemas.microsoft.com/office/drawing/2014/main" id="{9D666AE9-0E45-A84C-8E61-2E02DF9462EA}"/>
              </a:ext>
            </a:extLst>
          </p:cNvPr>
          <p:cNvSpPr>
            <a:spLocks noGrp="1"/>
          </p:cNvSpPr>
          <p:nvPr>
            <p:ph type="pic" sz="quarter" idx="11"/>
          </p:nvPr>
        </p:nvSpPr>
        <p:spPr>
          <a:xfrm>
            <a:off x="0" y="0"/>
            <a:ext cx="5976594" cy="6858000"/>
          </a:xfrm>
        </p:spPr>
        <p:txBody>
          <a:bodyPr/>
          <a:lstStyle/>
          <a:p>
            <a:endParaRPr lang="en-US"/>
          </a:p>
        </p:txBody>
      </p:sp>
    </p:spTree>
    <p:extLst>
      <p:ext uri="{BB962C8B-B14F-4D97-AF65-F5344CB8AC3E}">
        <p14:creationId xmlns:p14="http://schemas.microsoft.com/office/powerpoint/2010/main" val="4144279301"/>
      </p:ext>
    </p:extLst>
  </p:cSld>
  <p:clrMapOvr>
    <a:masterClrMapping/>
  </p:clrMapOvr>
</p:sldLayout>
</file>

<file path=ppt/slideLayouts/slideLayout163.xml><?xml version="1.0" encoding="utf-8"?>
<p:sldLayout xmlns:a="http://schemas.openxmlformats.org/drawingml/2006/main" xmlns:r="http://schemas.openxmlformats.org/officeDocument/2006/relationships" xmlns:p="http://schemas.openxmlformats.org/presentationml/2006/main" preserve="1" userDrawn="1">
  <p:cSld name="Big Blue wash imag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5C89C6-9FCC-F048-B497-F263A54EF2CC}"/>
              </a:ext>
            </a:extLst>
          </p:cNvPr>
          <p:cNvSpPr>
            <a:spLocks noGrp="1"/>
          </p:cNvSpPr>
          <p:nvPr>
            <p:ph type="title"/>
          </p:nvPr>
        </p:nvSpPr>
        <p:spPr>
          <a:xfrm>
            <a:off x="6448459" y="365125"/>
            <a:ext cx="4920268" cy="945201"/>
          </a:xfrm>
        </p:spPr>
        <p:txBody>
          <a:bodyPr/>
          <a:lstStyle/>
          <a:p>
            <a:r>
              <a:rPr lang="en-US"/>
              <a:t>Click to edit</a:t>
            </a:r>
          </a:p>
        </p:txBody>
      </p:sp>
      <p:sp>
        <p:nvSpPr>
          <p:cNvPr id="10" name="Text Placeholder 9">
            <a:extLst>
              <a:ext uri="{FF2B5EF4-FFF2-40B4-BE49-F238E27FC236}">
                <a16:creationId xmlns:a16="http://schemas.microsoft.com/office/drawing/2014/main" id="{73B72904-9E36-6941-9D56-E2C2C6A9B62C}"/>
              </a:ext>
            </a:extLst>
          </p:cNvPr>
          <p:cNvSpPr>
            <a:spLocks noGrp="1"/>
          </p:cNvSpPr>
          <p:nvPr>
            <p:ph type="body" sz="quarter" idx="10" hasCustomPrompt="1"/>
          </p:nvPr>
        </p:nvSpPr>
        <p:spPr>
          <a:xfrm>
            <a:off x="6448458" y="1426738"/>
            <a:ext cx="4920268" cy="411490"/>
          </a:xfrm>
        </p:spPr>
        <p:txBody>
          <a:bodyPr/>
          <a:lstStyle>
            <a:lvl1pPr>
              <a:defRPr/>
            </a:lvl1pPr>
            <a:lvl2pPr marL="0">
              <a:defRPr/>
            </a:lvl2pPr>
          </a:lstStyle>
          <a:p>
            <a:pPr lvl="0"/>
            <a:r>
              <a:rPr lang="en-US"/>
              <a:t>Lorem ipsum dolor</a:t>
            </a:r>
          </a:p>
        </p:txBody>
      </p:sp>
      <p:sp>
        <p:nvSpPr>
          <p:cNvPr id="5" name="Content Placeholder 2">
            <a:extLst>
              <a:ext uri="{FF2B5EF4-FFF2-40B4-BE49-F238E27FC236}">
                <a16:creationId xmlns:a16="http://schemas.microsoft.com/office/drawing/2014/main" id="{56FA8E1E-7EB5-0241-A7DB-E1B654F81650}"/>
              </a:ext>
            </a:extLst>
          </p:cNvPr>
          <p:cNvSpPr>
            <a:spLocks noGrp="1"/>
          </p:cNvSpPr>
          <p:nvPr>
            <p:ph sz="half" idx="1" hasCustomPrompt="1"/>
          </p:nvPr>
        </p:nvSpPr>
        <p:spPr>
          <a:xfrm>
            <a:off x="6448458" y="1954640"/>
            <a:ext cx="4920268" cy="3173541"/>
          </a:xfrm>
        </p:spPr>
        <p:txBody>
          <a:bodyPr/>
          <a:lstStyle>
            <a:lvl1pPr marL="0" indent="0">
              <a:buClr>
                <a:schemeClr val="accent1"/>
              </a:buClr>
              <a:buFont typeface="Arial" panose="020B0604020202020204" pitchFamily="34" charset="0"/>
              <a:buNone/>
              <a:defRPr sz="1400">
                <a:solidFill>
                  <a:schemeClr val="accent3"/>
                </a:solidFill>
              </a:defRPr>
            </a:lvl1pPr>
            <a:lvl2pPr marL="0" indent="0">
              <a:buFont typeface="Arial" panose="020B0604020202020204" pitchFamily="34" charset="0"/>
              <a:buNone/>
              <a:defRPr sz="1400"/>
            </a:lvl2pPr>
            <a:lvl3pPr marL="285750" marR="0" indent="-285750" algn="l" defTabSz="914400" rtl="0" eaLnBrk="1" fontAlgn="auto" latinLnBrk="0" hangingPunct="1">
              <a:lnSpc>
                <a:spcPct val="90000"/>
              </a:lnSpc>
              <a:spcBef>
                <a:spcPts val="500"/>
              </a:spcBef>
              <a:spcAft>
                <a:spcPts val="1000"/>
              </a:spcAft>
              <a:buClr>
                <a:schemeClr val="accent1"/>
              </a:buClr>
              <a:buSzTx/>
              <a:buFont typeface="Arial" panose="020B0604020202020204" pitchFamily="34" charset="0"/>
              <a:buChar char="•"/>
              <a:tabLst/>
              <a:defRPr/>
            </a:lvl3pPr>
            <a:lvl4pPr>
              <a:defRPr/>
            </a:lvl4pPr>
            <a:lvl5pPr>
              <a:defRPr/>
            </a:lvl5pPr>
          </a:lstStyle>
          <a:p>
            <a:pPr lvl="0"/>
            <a:r>
              <a:rPr lang="en-US" dirty="0"/>
              <a:t>Click to edit</a:t>
            </a:r>
          </a:p>
        </p:txBody>
      </p:sp>
      <p:sp>
        <p:nvSpPr>
          <p:cNvPr id="4" name="Picture Placeholder 3">
            <a:extLst>
              <a:ext uri="{FF2B5EF4-FFF2-40B4-BE49-F238E27FC236}">
                <a16:creationId xmlns:a16="http://schemas.microsoft.com/office/drawing/2014/main" id="{9D666AE9-0E45-A84C-8E61-2E02DF9462EA}"/>
              </a:ext>
            </a:extLst>
          </p:cNvPr>
          <p:cNvSpPr>
            <a:spLocks noGrp="1"/>
          </p:cNvSpPr>
          <p:nvPr>
            <p:ph type="pic" sz="quarter" idx="11"/>
          </p:nvPr>
        </p:nvSpPr>
        <p:spPr>
          <a:xfrm>
            <a:off x="0" y="0"/>
            <a:ext cx="5976594" cy="6858000"/>
          </a:xfrm>
        </p:spPr>
        <p:txBody>
          <a:bodyPr/>
          <a:lstStyle/>
          <a:p>
            <a:endParaRPr lang="en-US"/>
          </a:p>
        </p:txBody>
      </p:sp>
      <p:sp>
        <p:nvSpPr>
          <p:cNvPr id="11" name="Text Placeholder 9">
            <a:extLst>
              <a:ext uri="{FF2B5EF4-FFF2-40B4-BE49-F238E27FC236}">
                <a16:creationId xmlns:a16="http://schemas.microsoft.com/office/drawing/2014/main" id="{F8AF783E-99B4-9A46-ABA5-BECEF6E874D9}"/>
              </a:ext>
            </a:extLst>
          </p:cNvPr>
          <p:cNvSpPr>
            <a:spLocks noGrp="1"/>
          </p:cNvSpPr>
          <p:nvPr>
            <p:ph type="body" sz="quarter" idx="12" hasCustomPrompt="1"/>
          </p:nvPr>
        </p:nvSpPr>
        <p:spPr>
          <a:xfrm>
            <a:off x="453010" y="5555676"/>
            <a:ext cx="3449687" cy="411490"/>
          </a:xfrm>
        </p:spPr>
        <p:txBody>
          <a:bodyPr>
            <a:normAutofit/>
          </a:bodyPr>
          <a:lstStyle>
            <a:lvl1pPr>
              <a:defRPr sz="2000">
                <a:solidFill>
                  <a:schemeClr val="bg1"/>
                </a:solidFill>
              </a:defRPr>
            </a:lvl1pPr>
            <a:lvl2pPr marL="0">
              <a:defRPr/>
            </a:lvl2pPr>
          </a:lstStyle>
          <a:p>
            <a:pPr lvl="0"/>
            <a:r>
              <a:rPr lang="en-US"/>
              <a:t>Lorem ipsum dolor</a:t>
            </a:r>
          </a:p>
        </p:txBody>
      </p:sp>
    </p:spTree>
    <p:extLst>
      <p:ext uri="{BB962C8B-B14F-4D97-AF65-F5344CB8AC3E}">
        <p14:creationId xmlns:p14="http://schemas.microsoft.com/office/powerpoint/2010/main" val="3141878303"/>
      </p:ext>
    </p:extLst>
  </p:cSld>
  <p:clrMapOvr>
    <a:masterClrMapping/>
  </p:clrMapOvr>
</p:sldLayout>
</file>

<file path=ppt/slideLayouts/slideLayout164.xml><?xml version="1.0" encoding="utf-8"?>
<p:sldLayout xmlns:a="http://schemas.openxmlformats.org/drawingml/2006/main" xmlns:r="http://schemas.openxmlformats.org/officeDocument/2006/relationships" xmlns:p="http://schemas.openxmlformats.org/presentationml/2006/main" preserve="1" userDrawn="1">
  <p:cSld name="Big Imag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42CC32-51C3-FD41-8219-A83754ADD155}"/>
              </a:ext>
            </a:extLst>
          </p:cNvPr>
          <p:cNvSpPr>
            <a:spLocks noGrp="1"/>
          </p:cNvSpPr>
          <p:nvPr>
            <p:ph type="title"/>
          </p:nvPr>
        </p:nvSpPr>
        <p:spPr>
          <a:xfrm>
            <a:off x="838200" y="2985990"/>
            <a:ext cx="10515600" cy="886021"/>
          </a:xfrm>
        </p:spPr>
        <p:txBody>
          <a:bodyPr anchor="b">
            <a:normAutofit/>
          </a:bodyPr>
          <a:lstStyle>
            <a:lvl1pPr algn="ctr">
              <a:defRPr sz="5000"/>
            </a:lvl1pPr>
          </a:lstStyle>
          <a:p>
            <a:r>
              <a:rPr lang="en-US"/>
              <a:t>Click to edit</a:t>
            </a:r>
          </a:p>
        </p:txBody>
      </p:sp>
    </p:spTree>
    <p:extLst>
      <p:ext uri="{BB962C8B-B14F-4D97-AF65-F5344CB8AC3E}">
        <p14:creationId xmlns:p14="http://schemas.microsoft.com/office/powerpoint/2010/main" val="814318463"/>
      </p:ext>
    </p:extLst>
  </p:cSld>
  <p:clrMapOvr>
    <a:masterClrMapping/>
  </p:clrMapOvr>
</p:sldLayout>
</file>

<file path=ppt/slideLayouts/slideLayout165.xml><?xml version="1.0" encoding="utf-8"?>
<p:sldLayout xmlns:a="http://schemas.openxmlformats.org/drawingml/2006/main" xmlns:r="http://schemas.openxmlformats.org/officeDocument/2006/relationships" xmlns:p="http://schemas.openxmlformats.org/presentationml/2006/main" preserve="1" userDrawn="1">
  <p:cSld name="Table of Content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5C89C6-9FCC-F048-B497-F263A54EF2CC}"/>
              </a:ext>
            </a:extLst>
          </p:cNvPr>
          <p:cNvSpPr>
            <a:spLocks noGrp="1"/>
          </p:cNvSpPr>
          <p:nvPr>
            <p:ph type="title"/>
          </p:nvPr>
        </p:nvSpPr>
        <p:spPr>
          <a:xfrm>
            <a:off x="838200" y="365125"/>
            <a:ext cx="10515600" cy="945201"/>
          </a:xfrm>
        </p:spPr>
        <p:txBody>
          <a:bodyPr/>
          <a:lstStyle/>
          <a:p>
            <a:r>
              <a:rPr lang="en-US"/>
              <a:t>Click to edit</a:t>
            </a:r>
          </a:p>
        </p:txBody>
      </p:sp>
      <p:sp>
        <p:nvSpPr>
          <p:cNvPr id="4" name="Text Placeholder 9">
            <a:extLst>
              <a:ext uri="{FF2B5EF4-FFF2-40B4-BE49-F238E27FC236}">
                <a16:creationId xmlns:a16="http://schemas.microsoft.com/office/drawing/2014/main" id="{C3E09E04-A9D4-A941-954D-D43115E22CE5}"/>
              </a:ext>
            </a:extLst>
          </p:cNvPr>
          <p:cNvSpPr>
            <a:spLocks noGrp="1"/>
          </p:cNvSpPr>
          <p:nvPr>
            <p:ph type="body" sz="quarter" idx="10" hasCustomPrompt="1"/>
          </p:nvPr>
        </p:nvSpPr>
        <p:spPr>
          <a:xfrm>
            <a:off x="838200" y="1426738"/>
            <a:ext cx="10515600" cy="411490"/>
          </a:xfrm>
        </p:spPr>
        <p:txBody>
          <a:bodyPr/>
          <a:lstStyle>
            <a:lvl1pPr>
              <a:defRPr/>
            </a:lvl1pPr>
            <a:lvl2pPr marL="0">
              <a:defRPr/>
            </a:lvl2pPr>
          </a:lstStyle>
          <a:p>
            <a:pPr lvl="0"/>
            <a:r>
              <a:rPr lang="en-US"/>
              <a:t>Click to edit…</a:t>
            </a:r>
          </a:p>
        </p:txBody>
      </p:sp>
      <p:sp>
        <p:nvSpPr>
          <p:cNvPr id="5" name="Chart Placeholder 4">
            <a:extLst>
              <a:ext uri="{FF2B5EF4-FFF2-40B4-BE49-F238E27FC236}">
                <a16:creationId xmlns:a16="http://schemas.microsoft.com/office/drawing/2014/main" id="{34B39C5B-F123-3D4B-8F3D-1D916B4BECD7}"/>
              </a:ext>
            </a:extLst>
          </p:cNvPr>
          <p:cNvSpPr>
            <a:spLocks noGrp="1"/>
          </p:cNvSpPr>
          <p:nvPr>
            <p:ph type="chart" sz="quarter" idx="11" hasCustomPrompt="1"/>
          </p:nvPr>
        </p:nvSpPr>
        <p:spPr>
          <a:xfrm>
            <a:off x="838200" y="2027533"/>
            <a:ext cx="10515600" cy="3854450"/>
          </a:xfrm>
        </p:spPr>
        <p:txBody>
          <a:bodyPr/>
          <a:lstStyle>
            <a:lvl1pPr>
              <a:defRPr/>
            </a:lvl1pPr>
          </a:lstStyle>
          <a:p>
            <a:r>
              <a:rPr lang="en-US"/>
              <a:t>Click the chart icon below to edit…</a:t>
            </a:r>
          </a:p>
        </p:txBody>
      </p:sp>
    </p:spTree>
    <p:extLst>
      <p:ext uri="{BB962C8B-B14F-4D97-AF65-F5344CB8AC3E}">
        <p14:creationId xmlns:p14="http://schemas.microsoft.com/office/powerpoint/2010/main" val="2221809703"/>
      </p:ext>
    </p:extLst>
  </p:cSld>
  <p:clrMapOvr>
    <a:masterClrMapping/>
  </p:clrMapOvr>
</p:sldLayout>
</file>

<file path=ppt/slideLayouts/slideLayout166.xml><?xml version="1.0" encoding="utf-8"?>
<p:sldLayout xmlns:a="http://schemas.openxmlformats.org/drawingml/2006/main" xmlns:r="http://schemas.openxmlformats.org/officeDocument/2006/relationships" xmlns:p="http://schemas.openxmlformats.org/presentationml/2006/main" preserve="1" userDrawn="1">
  <p:cSld name="Tabl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5C89C6-9FCC-F048-B497-F263A54EF2CC}"/>
              </a:ext>
            </a:extLst>
          </p:cNvPr>
          <p:cNvSpPr>
            <a:spLocks noGrp="1"/>
          </p:cNvSpPr>
          <p:nvPr>
            <p:ph type="title"/>
          </p:nvPr>
        </p:nvSpPr>
        <p:spPr>
          <a:xfrm>
            <a:off x="838200" y="365125"/>
            <a:ext cx="10515600" cy="945201"/>
          </a:xfrm>
        </p:spPr>
        <p:txBody>
          <a:bodyPr/>
          <a:lstStyle/>
          <a:p>
            <a:r>
              <a:rPr lang="en-US"/>
              <a:t>Click to edit</a:t>
            </a:r>
          </a:p>
        </p:txBody>
      </p:sp>
      <p:sp>
        <p:nvSpPr>
          <p:cNvPr id="4" name="Text Placeholder 9">
            <a:extLst>
              <a:ext uri="{FF2B5EF4-FFF2-40B4-BE49-F238E27FC236}">
                <a16:creationId xmlns:a16="http://schemas.microsoft.com/office/drawing/2014/main" id="{C3E09E04-A9D4-A941-954D-D43115E22CE5}"/>
              </a:ext>
            </a:extLst>
          </p:cNvPr>
          <p:cNvSpPr>
            <a:spLocks noGrp="1"/>
          </p:cNvSpPr>
          <p:nvPr>
            <p:ph type="body" sz="quarter" idx="10" hasCustomPrompt="1"/>
          </p:nvPr>
        </p:nvSpPr>
        <p:spPr>
          <a:xfrm>
            <a:off x="838200" y="1426738"/>
            <a:ext cx="10515600" cy="411490"/>
          </a:xfrm>
        </p:spPr>
        <p:txBody>
          <a:bodyPr/>
          <a:lstStyle>
            <a:lvl1pPr>
              <a:defRPr/>
            </a:lvl1pPr>
            <a:lvl2pPr marL="0">
              <a:defRPr/>
            </a:lvl2pPr>
          </a:lstStyle>
          <a:p>
            <a:pPr lvl="0"/>
            <a:r>
              <a:rPr lang="en-US"/>
              <a:t>Click to edit…</a:t>
            </a:r>
          </a:p>
        </p:txBody>
      </p:sp>
      <p:sp>
        <p:nvSpPr>
          <p:cNvPr id="6" name="Table Placeholder 5">
            <a:extLst>
              <a:ext uri="{FF2B5EF4-FFF2-40B4-BE49-F238E27FC236}">
                <a16:creationId xmlns:a16="http://schemas.microsoft.com/office/drawing/2014/main" id="{EAF8C5A8-1502-1045-8BC3-2A8528736AB2}"/>
              </a:ext>
            </a:extLst>
          </p:cNvPr>
          <p:cNvSpPr>
            <a:spLocks noGrp="1"/>
          </p:cNvSpPr>
          <p:nvPr>
            <p:ph type="tbl" sz="quarter" idx="11" hasCustomPrompt="1"/>
          </p:nvPr>
        </p:nvSpPr>
        <p:spPr>
          <a:xfrm>
            <a:off x="838200" y="1941513"/>
            <a:ext cx="10515600" cy="3978275"/>
          </a:xfrm>
        </p:spPr>
        <p:txBody>
          <a:bodyPr/>
          <a:lstStyle>
            <a:lvl1pPr>
              <a:defRPr/>
            </a:lvl1pPr>
          </a:lstStyle>
          <a:p>
            <a:r>
              <a:rPr lang="en-US"/>
              <a:t>Click the table icon to insert a table…</a:t>
            </a:r>
          </a:p>
          <a:p>
            <a:endParaRPr lang="en-US"/>
          </a:p>
        </p:txBody>
      </p:sp>
    </p:spTree>
    <p:extLst>
      <p:ext uri="{BB962C8B-B14F-4D97-AF65-F5344CB8AC3E}">
        <p14:creationId xmlns:p14="http://schemas.microsoft.com/office/powerpoint/2010/main" val="1508101968"/>
      </p:ext>
    </p:extLst>
  </p:cSld>
  <p:clrMapOvr>
    <a:masterClrMapping/>
  </p:clrMapOvr>
</p:sldLayout>
</file>

<file path=ppt/slideLayouts/slideLayout167.xml><?xml version="1.0" encoding="utf-8"?>
<p:sldLayout xmlns:a="http://schemas.openxmlformats.org/drawingml/2006/main" xmlns:r="http://schemas.openxmlformats.org/officeDocument/2006/relationships" xmlns:p="http://schemas.openxmlformats.org/presentationml/2006/main" preserve="1" userDrawn="1">
  <p:cSld name="Char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5C89C6-9FCC-F048-B497-F263A54EF2CC}"/>
              </a:ext>
            </a:extLst>
          </p:cNvPr>
          <p:cNvSpPr>
            <a:spLocks noGrp="1"/>
          </p:cNvSpPr>
          <p:nvPr>
            <p:ph type="title"/>
          </p:nvPr>
        </p:nvSpPr>
        <p:spPr>
          <a:xfrm>
            <a:off x="838200" y="365125"/>
            <a:ext cx="10515600" cy="945201"/>
          </a:xfrm>
        </p:spPr>
        <p:txBody>
          <a:bodyPr/>
          <a:lstStyle/>
          <a:p>
            <a:r>
              <a:rPr lang="en-US"/>
              <a:t>Click to edit</a:t>
            </a:r>
          </a:p>
        </p:txBody>
      </p:sp>
      <p:sp>
        <p:nvSpPr>
          <p:cNvPr id="10" name="Text Placeholder 9">
            <a:extLst>
              <a:ext uri="{FF2B5EF4-FFF2-40B4-BE49-F238E27FC236}">
                <a16:creationId xmlns:a16="http://schemas.microsoft.com/office/drawing/2014/main" id="{73B72904-9E36-6941-9D56-E2C2C6A9B62C}"/>
              </a:ext>
            </a:extLst>
          </p:cNvPr>
          <p:cNvSpPr>
            <a:spLocks noGrp="1"/>
          </p:cNvSpPr>
          <p:nvPr>
            <p:ph type="body" sz="quarter" idx="10" hasCustomPrompt="1"/>
          </p:nvPr>
        </p:nvSpPr>
        <p:spPr>
          <a:xfrm>
            <a:off x="838200" y="1426737"/>
            <a:ext cx="10515600" cy="4380173"/>
          </a:xfrm>
        </p:spPr>
        <p:txBody>
          <a:bodyPr/>
          <a:lstStyle>
            <a:lvl1pPr>
              <a:defRPr/>
            </a:lvl1pPr>
            <a:lvl2pPr marL="0">
              <a:defRPr/>
            </a:lvl2pPr>
          </a:lstStyle>
          <a:p>
            <a:pPr lvl="0"/>
            <a:r>
              <a:rPr lang="en-US"/>
              <a:t>Click to edit…</a:t>
            </a:r>
          </a:p>
          <a:p>
            <a:pPr lvl="1"/>
            <a:r>
              <a:rPr lang="en-US"/>
              <a:t>Lorem ipsum dolor sit amet consectetur adipiscing elit</a:t>
            </a:r>
          </a:p>
          <a:p>
            <a:pPr lvl="0"/>
            <a:r>
              <a:rPr lang="en-US"/>
              <a:t>Lorem ipsum dolor</a:t>
            </a:r>
          </a:p>
          <a:p>
            <a:pPr lvl="1"/>
            <a:r>
              <a:rPr lang="en-US"/>
              <a:t>Lorem ipsum dolor sit amet consectetur adipiscing elit</a:t>
            </a:r>
          </a:p>
          <a:p>
            <a:pPr lvl="0"/>
            <a:r>
              <a:rPr lang="en-US"/>
              <a:t>Lorem ipsum dolor</a:t>
            </a:r>
          </a:p>
          <a:p>
            <a:pPr lvl="1"/>
            <a:r>
              <a:rPr lang="en-US"/>
              <a:t>Lorem ipsum dolor sit amet consectetur adipiscing elit</a:t>
            </a:r>
          </a:p>
          <a:p>
            <a:pPr lvl="0"/>
            <a:r>
              <a:rPr lang="en-US"/>
              <a:t>Lorem ipsum dolor</a:t>
            </a:r>
          </a:p>
          <a:p>
            <a:pPr lvl="1"/>
            <a:r>
              <a:rPr lang="en-US"/>
              <a:t>Lorem ipsum dolor sit amet consectetur adipiscing elit</a:t>
            </a:r>
          </a:p>
          <a:p>
            <a:pPr lvl="0"/>
            <a:r>
              <a:rPr lang="en-US"/>
              <a:t>Lorem ipsum dolor</a:t>
            </a:r>
          </a:p>
          <a:p>
            <a:pPr lvl="1"/>
            <a:r>
              <a:rPr lang="en-US"/>
              <a:t>Lorem ipsum dolor sit amet consectetur adipiscing elit</a:t>
            </a:r>
          </a:p>
        </p:txBody>
      </p:sp>
    </p:spTree>
    <p:extLst>
      <p:ext uri="{BB962C8B-B14F-4D97-AF65-F5344CB8AC3E}">
        <p14:creationId xmlns:p14="http://schemas.microsoft.com/office/powerpoint/2010/main" val="3319967228"/>
      </p:ext>
    </p:extLst>
  </p:cSld>
  <p:clrMapOvr>
    <a:masterClrMapping/>
  </p:clrMapOvr>
</p:sldLayout>
</file>

<file path=ppt/slideLayouts/slideLayout168.xml><?xml version="1.0" encoding="utf-8"?>
<p:sldLayout xmlns:a="http://schemas.openxmlformats.org/drawingml/2006/main" xmlns:r="http://schemas.openxmlformats.org/officeDocument/2006/relationships" xmlns:p="http://schemas.openxmlformats.org/presentationml/2006/main" preserve="1" userDrawn="1">
  <p:cSld name="Bullet Point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5C89C6-9FCC-F048-B497-F263A54EF2CC}"/>
              </a:ext>
            </a:extLst>
          </p:cNvPr>
          <p:cNvSpPr>
            <a:spLocks noGrp="1"/>
          </p:cNvSpPr>
          <p:nvPr>
            <p:ph type="title"/>
          </p:nvPr>
        </p:nvSpPr>
        <p:spPr>
          <a:xfrm>
            <a:off x="838200" y="365125"/>
            <a:ext cx="10515600" cy="945201"/>
          </a:xfrm>
        </p:spPr>
        <p:txBody>
          <a:bodyPr/>
          <a:lstStyle/>
          <a:p>
            <a:r>
              <a:rPr lang="en-US"/>
              <a:t>Click to edit</a:t>
            </a:r>
          </a:p>
        </p:txBody>
      </p:sp>
      <p:sp>
        <p:nvSpPr>
          <p:cNvPr id="10" name="Text Placeholder 9">
            <a:extLst>
              <a:ext uri="{FF2B5EF4-FFF2-40B4-BE49-F238E27FC236}">
                <a16:creationId xmlns:a16="http://schemas.microsoft.com/office/drawing/2014/main" id="{73B72904-9E36-6941-9D56-E2C2C6A9B62C}"/>
              </a:ext>
            </a:extLst>
          </p:cNvPr>
          <p:cNvSpPr>
            <a:spLocks noGrp="1"/>
          </p:cNvSpPr>
          <p:nvPr>
            <p:ph type="body" sz="quarter" idx="10" hasCustomPrompt="1"/>
          </p:nvPr>
        </p:nvSpPr>
        <p:spPr>
          <a:xfrm>
            <a:off x="838200" y="1426738"/>
            <a:ext cx="10515600" cy="411490"/>
          </a:xfrm>
        </p:spPr>
        <p:txBody>
          <a:bodyPr/>
          <a:lstStyle>
            <a:lvl1pPr>
              <a:defRPr/>
            </a:lvl1pPr>
            <a:lvl2pPr marL="0">
              <a:defRPr/>
            </a:lvl2pPr>
          </a:lstStyle>
          <a:p>
            <a:pPr lvl="0"/>
            <a:r>
              <a:rPr lang="en-US"/>
              <a:t>Click to edit…</a:t>
            </a:r>
          </a:p>
        </p:txBody>
      </p:sp>
      <p:sp>
        <p:nvSpPr>
          <p:cNvPr id="5" name="Content Placeholder 2">
            <a:extLst>
              <a:ext uri="{FF2B5EF4-FFF2-40B4-BE49-F238E27FC236}">
                <a16:creationId xmlns:a16="http://schemas.microsoft.com/office/drawing/2014/main" id="{56FA8E1E-7EB5-0241-A7DB-E1B654F81650}"/>
              </a:ext>
            </a:extLst>
          </p:cNvPr>
          <p:cNvSpPr>
            <a:spLocks noGrp="1"/>
          </p:cNvSpPr>
          <p:nvPr>
            <p:ph sz="half" idx="1"/>
          </p:nvPr>
        </p:nvSpPr>
        <p:spPr>
          <a:xfrm>
            <a:off x="838200" y="2246871"/>
            <a:ext cx="5181600" cy="3173541"/>
          </a:xfrm>
        </p:spPr>
        <p:txBody>
          <a:bodyPr/>
          <a:lstStyle>
            <a:lvl1pPr marL="285750" indent="-285750">
              <a:buClr>
                <a:schemeClr val="accent1"/>
              </a:buClr>
              <a:buFont typeface="Arial" panose="020B0604020202020204" pitchFamily="34" charset="0"/>
              <a:buChar char="•"/>
              <a:defRPr sz="1400">
                <a:solidFill>
                  <a:schemeClr val="tx1"/>
                </a:solidFill>
              </a:defRPr>
            </a:lvl1pPr>
            <a:lvl2pPr marL="0" indent="0">
              <a:buFont typeface="Arial" panose="020B0604020202020204" pitchFamily="34" charset="0"/>
              <a:buNone/>
              <a:defRPr sz="1400"/>
            </a:lvl2pPr>
            <a:lvl3pPr marL="285750" marR="0" indent="-285750" algn="l" defTabSz="914400" rtl="0" eaLnBrk="1" fontAlgn="auto" latinLnBrk="0" hangingPunct="1">
              <a:lnSpc>
                <a:spcPct val="90000"/>
              </a:lnSpc>
              <a:spcBef>
                <a:spcPts val="500"/>
              </a:spcBef>
              <a:spcAft>
                <a:spcPts val="1000"/>
              </a:spcAft>
              <a:buClr>
                <a:schemeClr val="accent1"/>
              </a:buClr>
              <a:buSzTx/>
              <a:buFont typeface="Arial" panose="020B0604020202020204" pitchFamily="34" charset="0"/>
              <a:buChar char="•"/>
              <a:tabLst/>
              <a:defRPr/>
            </a:lvl3pPr>
            <a:lvl4pPr>
              <a:defRPr/>
            </a:lvl4pPr>
            <a:lvl5pPr>
              <a:defRPr/>
            </a:lvl5pPr>
          </a:lstStyle>
          <a:p>
            <a:pPr lvl="0"/>
            <a:r>
              <a:rPr lang="en-US" dirty="0"/>
              <a:t>Edit Master text styles</a:t>
            </a:r>
          </a:p>
        </p:txBody>
      </p:sp>
      <p:sp>
        <p:nvSpPr>
          <p:cNvPr id="6" name="Content Placeholder 3">
            <a:extLst>
              <a:ext uri="{FF2B5EF4-FFF2-40B4-BE49-F238E27FC236}">
                <a16:creationId xmlns:a16="http://schemas.microsoft.com/office/drawing/2014/main" id="{1E1503F3-9B52-B347-8F89-0E9C474A26D7}"/>
              </a:ext>
            </a:extLst>
          </p:cNvPr>
          <p:cNvSpPr>
            <a:spLocks noGrp="1"/>
          </p:cNvSpPr>
          <p:nvPr>
            <p:ph sz="half" idx="2"/>
          </p:nvPr>
        </p:nvSpPr>
        <p:spPr>
          <a:xfrm>
            <a:off x="6172200" y="2246871"/>
            <a:ext cx="5181600" cy="3173541"/>
          </a:xfrm>
        </p:spPr>
        <p:txBody>
          <a:bodyPr/>
          <a:lstStyle>
            <a:lvl1pPr marL="285750" indent="-285750">
              <a:buClr>
                <a:schemeClr val="accent2"/>
              </a:buClr>
              <a:buFont typeface="Arial" panose="020B0604020202020204" pitchFamily="34" charset="0"/>
              <a:buChar char="•"/>
              <a:defRPr sz="1400">
                <a:solidFill>
                  <a:schemeClr val="tx1"/>
                </a:solidFill>
              </a:defRPr>
            </a:lvl1pPr>
            <a:lvl2pPr>
              <a:defRPr/>
            </a:lvl2pPr>
            <a:lvl3pPr marL="0" marR="0" indent="-285750" algn="l" defTabSz="914400" rtl="0" eaLnBrk="1" fontAlgn="auto" latinLnBrk="0" hangingPunct="1">
              <a:lnSpc>
                <a:spcPct val="90000"/>
              </a:lnSpc>
              <a:spcBef>
                <a:spcPts val="500"/>
              </a:spcBef>
              <a:spcAft>
                <a:spcPts val="1000"/>
              </a:spcAft>
              <a:buClr>
                <a:schemeClr val="accent2"/>
              </a:buClr>
              <a:buSzTx/>
              <a:buFont typeface="Arial" panose="020B0604020202020204" pitchFamily="34" charset="0"/>
              <a:buChar char="•"/>
              <a:tabLst/>
              <a:defRPr/>
            </a:lvl3pPr>
            <a:lvl4pPr>
              <a:defRPr/>
            </a:lvl4pPr>
            <a:lvl5pPr>
              <a:defRPr/>
            </a:lvl5pPr>
          </a:lstStyle>
          <a:p>
            <a:pPr lvl="0"/>
            <a:r>
              <a:rPr lang="en-US" dirty="0"/>
              <a:t>Edit Master text styles</a:t>
            </a:r>
          </a:p>
          <a:p>
            <a:pPr lvl="0"/>
            <a:endParaRPr lang="en-US" dirty="0"/>
          </a:p>
        </p:txBody>
      </p:sp>
    </p:spTree>
    <p:extLst>
      <p:ext uri="{BB962C8B-B14F-4D97-AF65-F5344CB8AC3E}">
        <p14:creationId xmlns:p14="http://schemas.microsoft.com/office/powerpoint/2010/main" val="3532118279"/>
      </p:ext>
    </p:extLst>
  </p:cSld>
  <p:clrMapOvr>
    <a:masterClrMapping/>
  </p:clrMapOvr>
</p:sldLayout>
</file>

<file path=ppt/slideLayouts/slideLayout169.xml><?xml version="1.0" encoding="utf-8"?>
<p:sldLayout xmlns:a="http://schemas.openxmlformats.org/drawingml/2006/main" xmlns:r="http://schemas.openxmlformats.org/officeDocument/2006/relationships" xmlns:p="http://schemas.openxmlformats.org/presentationml/2006/main" preserve="1" userDrawn="1">
  <p:cSld name="Imag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5C89C6-9FCC-F048-B497-F263A54EF2CC}"/>
              </a:ext>
            </a:extLst>
          </p:cNvPr>
          <p:cNvSpPr>
            <a:spLocks noGrp="1"/>
          </p:cNvSpPr>
          <p:nvPr>
            <p:ph type="title"/>
          </p:nvPr>
        </p:nvSpPr>
        <p:spPr>
          <a:xfrm>
            <a:off x="838200" y="365125"/>
            <a:ext cx="10515600" cy="945201"/>
          </a:xfrm>
        </p:spPr>
        <p:txBody>
          <a:bodyPr/>
          <a:lstStyle/>
          <a:p>
            <a:r>
              <a:rPr lang="en-US"/>
              <a:t>Click to edit</a:t>
            </a:r>
          </a:p>
        </p:txBody>
      </p:sp>
      <p:sp>
        <p:nvSpPr>
          <p:cNvPr id="10" name="Text Placeholder 9">
            <a:extLst>
              <a:ext uri="{FF2B5EF4-FFF2-40B4-BE49-F238E27FC236}">
                <a16:creationId xmlns:a16="http://schemas.microsoft.com/office/drawing/2014/main" id="{73B72904-9E36-6941-9D56-E2C2C6A9B62C}"/>
              </a:ext>
            </a:extLst>
          </p:cNvPr>
          <p:cNvSpPr>
            <a:spLocks noGrp="1"/>
          </p:cNvSpPr>
          <p:nvPr>
            <p:ph type="body" sz="quarter" idx="10" hasCustomPrompt="1"/>
          </p:nvPr>
        </p:nvSpPr>
        <p:spPr>
          <a:xfrm>
            <a:off x="838200" y="1426738"/>
            <a:ext cx="5181600" cy="411490"/>
          </a:xfrm>
        </p:spPr>
        <p:txBody>
          <a:bodyPr/>
          <a:lstStyle>
            <a:lvl1pPr>
              <a:defRPr/>
            </a:lvl1pPr>
            <a:lvl2pPr marL="0">
              <a:defRPr/>
            </a:lvl2pPr>
          </a:lstStyle>
          <a:p>
            <a:pPr lvl="0"/>
            <a:r>
              <a:rPr lang="en-US"/>
              <a:t>Click to edit…</a:t>
            </a:r>
          </a:p>
        </p:txBody>
      </p:sp>
      <p:sp>
        <p:nvSpPr>
          <p:cNvPr id="5" name="Content Placeholder 2">
            <a:extLst>
              <a:ext uri="{FF2B5EF4-FFF2-40B4-BE49-F238E27FC236}">
                <a16:creationId xmlns:a16="http://schemas.microsoft.com/office/drawing/2014/main" id="{56FA8E1E-7EB5-0241-A7DB-E1B654F81650}"/>
              </a:ext>
            </a:extLst>
          </p:cNvPr>
          <p:cNvSpPr>
            <a:spLocks noGrp="1"/>
          </p:cNvSpPr>
          <p:nvPr>
            <p:ph sz="half" idx="1" hasCustomPrompt="1"/>
          </p:nvPr>
        </p:nvSpPr>
        <p:spPr>
          <a:xfrm>
            <a:off x="838200" y="2246871"/>
            <a:ext cx="5181600" cy="3173541"/>
          </a:xfrm>
        </p:spPr>
        <p:txBody>
          <a:bodyPr/>
          <a:lstStyle>
            <a:lvl1pPr marL="0" indent="0">
              <a:buClr>
                <a:schemeClr val="accent1"/>
              </a:buClr>
              <a:buFont typeface="Arial" panose="020B0604020202020204" pitchFamily="34" charset="0"/>
              <a:buNone/>
              <a:defRPr sz="1400">
                <a:solidFill>
                  <a:schemeClr val="accent3"/>
                </a:solidFill>
              </a:defRPr>
            </a:lvl1pPr>
            <a:lvl2pPr marL="0" indent="0">
              <a:buFont typeface="Arial" panose="020B0604020202020204" pitchFamily="34" charset="0"/>
              <a:buNone/>
              <a:defRPr sz="1400"/>
            </a:lvl2pPr>
            <a:lvl3pPr marL="285750" marR="0" indent="-285750" algn="l" defTabSz="914400" rtl="0" eaLnBrk="1" fontAlgn="auto" latinLnBrk="0" hangingPunct="1">
              <a:lnSpc>
                <a:spcPct val="90000"/>
              </a:lnSpc>
              <a:spcBef>
                <a:spcPts val="500"/>
              </a:spcBef>
              <a:spcAft>
                <a:spcPts val="1000"/>
              </a:spcAft>
              <a:buClr>
                <a:schemeClr val="accent1"/>
              </a:buClr>
              <a:buSzTx/>
              <a:buFont typeface="Arial" panose="020B0604020202020204" pitchFamily="34" charset="0"/>
              <a:buChar char="•"/>
              <a:tabLst/>
              <a:defRPr/>
            </a:lvl3pPr>
            <a:lvl4pPr>
              <a:defRPr/>
            </a:lvl4pPr>
            <a:lvl5pPr>
              <a:defRPr/>
            </a:lvl5pPr>
          </a:lstStyle>
          <a:p>
            <a:pPr lvl="0"/>
            <a:r>
              <a:rPr lang="en-US" dirty="0"/>
              <a:t>Click on the icons to edit…</a:t>
            </a:r>
          </a:p>
        </p:txBody>
      </p:sp>
      <p:sp>
        <p:nvSpPr>
          <p:cNvPr id="4" name="Picture Placeholder 3">
            <a:extLst>
              <a:ext uri="{FF2B5EF4-FFF2-40B4-BE49-F238E27FC236}">
                <a16:creationId xmlns:a16="http://schemas.microsoft.com/office/drawing/2014/main" id="{9D666AE9-0E45-A84C-8E61-2E02DF9462EA}"/>
              </a:ext>
            </a:extLst>
          </p:cNvPr>
          <p:cNvSpPr>
            <a:spLocks noGrp="1"/>
          </p:cNvSpPr>
          <p:nvPr>
            <p:ph type="pic" sz="quarter" idx="11" hasCustomPrompt="1"/>
          </p:nvPr>
        </p:nvSpPr>
        <p:spPr>
          <a:xfrm>
            <a:off x="6146800" y="1427163"/>
            <a:ext cx="5207000" cy="3992562"/>
          </a:xfrm>
        </p:spPr>
        <p:txBody>
          <a:bodyPr/>
          <a:lstStyle>
            <a:lvl1pPr>
              <a:defRPr/>
            </a:lvl1pPr>
          </a:lstStyle>
          <a:p>
            <a:r>
              <a:rPr lang="en-US"/>
              <a:t>Click on the image icon to edit…</a:t>
            </a:r>
          </a:p>
        </p:txBody>
      </p:sp>
    </p:spTree>
    <p:extLst>
      <p:ext uri="{BB962C8B-B14F-4D97-AF65-F5344CB8AC3E}">
        <p14:creationId xmlns:p14="http://schemas.microsoft.com/office/powerpoint/2010/main" val="129978821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2853B1-7770-5248-8DB7-76E86917B8A3}"/>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D4F701A1-E6B4-5F4D-B07B-8980E79D91BC}"/>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60ACF0F5-654B-FA44-AD53-2F46D506E8DE}"/>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CDB8AECC-EFC4-3E46-A43C-9692B7BC7814}"/>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72E66648-0526-4144-A76B-403B470BCFB3}"/>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996A7BFA-4CCB-A043-B5DA-E6A2371179F4}"/>
              </a:ext>
            </a:extLst>
          </p:cNvPr>
          <p:cNvSpPr>
            <a:spLocks noGrp="1"/>
          </p:cNvSpPr>
          <p:nvPr>
            <p:ph type="dt" sz="half" idx="10"/>
          </p:nvPr>
        </p:nvSpPr>
        <p:spPr/>
        <p:txBody>
          <a:bodyPr/>
          <a:lstStyle/>
          <a:p>
            <a:fld id="{46F2DD62-5368-344D-BA9F-E37C2B3E3AFB}" type="datetimeFigureOut">
              <a:t>9/15/2020</a:t>
            </a:fld>
            <a:endParaRPr lang="en-US"/>
          </a:p>
        </p:txBody>
      </p:sp>
      <p:sp>
        <p:nvSpPr>
          <p:cNvPr id="8" name="Footer Placeholder 7">
            <a:extLst>
              <a:ext uri="{FF2B5EF4-FFF2-40B4-BE49-F238E27FC236}">
                <a16:creationId xmlns:a16="http://schemas.microsoft.com/office/drawing/2014/main" id="{64FF1E70-3CAE-A04C-A8BC-A35E20D83D3F}"/>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40D00F3B-4645-794A-9339-055F36F28CB6}"/>
              </a:ext>
            </a:extLst>
          </p:cNvPr>
          <p:cNvSpPr>
            <a:spLocks noGrp="1"/>
          </p:cNvSpPr>
          <p:nvPr>
            <p:ph type="sldNum" sz="quarter" idx="12"/>
          </p:nvPr>
        </p:nvSpPr>
        <p:spPr/>
        <p:txBody>
          <a:bodyPr/>
          <a:lstStyle/>
          <a:p>
            <a:fld id="{79A23990-1D37-5D40-AAEA-9E33A4BC0651}" type="slidenum">
              <a:t>‹#›</a:t>
            </a:fld>
            <a:endParaRPr lang="en-US"/>
          </a:p>
        </p:txBody>
      </p:sp>
    </p:spTree>
    <p:extLst>
      <p:ext uri="{BB962C8B-B14F-4D97-AF65-F5344CB8AC3E}">
        <p14:creationId xmlns:p14="http://schemas.microsoft.com/office/powerpoint/2010/main" val="170857491"/>
      </p:ext>
    </p:extLst>
  </p:cSld>
  <p:clrMapOvr>
    <a:masterClrMapping/>
  </p:clrMapOvr>
</p:sldLayout>
</file>

<file path=ppt/slideLayouts/slideLayout170.xml><?xml version="1.0" encoding="utf-8"?>
<p:sldLayout xmlns:a="http://schemas.openxmlformats.org/drawingml/2006/main" xmlns:r="http://schemas.openxmlformats.org/officeDocument/2006/relationships" xmlns:p="http://schemas.openxmlformats.org/presentationml/2006/main" preserve="1" userDrawn="1">
  <p:cSld name="Blue wash imag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5C89C6-9FCC-F048-B497-F263A54EF2CC}"/>
              </a:ext>
            </a:extLst>
          </p:cNvPr>
          <p:cNvSpPr>
            <a:spLocks noGrp="1"/>
          </p:cNvSpPr>
          <p:nvPr>
            <p:ph type="title"/>
          </p:nvPr>
        </p:nvSpPr>
        <p:spPr>
          <a:xfrm>
            <a:off x="838200" y="365125"/>
            <a:ext cx="10515600" cy="945201"/>
          </a:xfrm>
        </p:spPr>
        <p:txBody>
          <a:bodyPr/>
          <a:lstStyle/>
          <a:p>
            <a:r>
              <a:rPr lang="en-US"/>
              <a:t>Click to edit</a:t>
            </a:r>
          </a:p>
        </p:txBody>
      </p:sp>
      <p:sp>
        <p:nvSpPr>
          <p:cNvPr id="10" name="Text Placeholder 9">
            <a:extLst>
              <a:ext uri="{FF2B5EF4-FFF2-40B4-BE49-F238E27FC236}">
                <a16:creationId xmlns:a16="http://schemas.microsoft.com/office/drawing/2014/main" id="{73B72904-9E36-6941-9D56-E2C2C6A9B62C}"/>
              </a:ext>
            </a:extLst>
          </p:cNvPr>
          <p:cNvSpPr>
            <a:spLocks noGrp="1"/>
          </p:cNvSpPr>
          <p:nvPr>
            <p:ph type="body" sz="quarter" idx="10" hasCustomPrompt="1"/>
          </p:nvPr>
        </p:nvSpPr>
        <p:spPr>
          <a:xfrm>
            <a:off x="838200" y="1426738"/>
            <a:ext cx="5181600" cy="411490"/>
          </a:xfrm>
        </p:spPr>
        <p:txBody>
          <a:bodyPr/>
          <a:lstStyle>
            <a:lvl1pPr>
              <a:defRPr/>
            </a:lvl1pPr>
            <a:lvl2pPr marL="0">
              <a:defRPr/>
            </a:lvl2pPr>
          </a:lstStyle>
          <a:p>
            <a:pPr lvl="0"/>
            <a:r>
              <a:rPr lang="en-US"/>
              <a:t>Lorem ipsum dolor</a:t>
            </a:r>
          </a:p>
        </p:txBody>
      </p:sp>
      <p:sp>
        <p:nvSpPr>
          <p:cNvPr id="5" name="Content Placeholder 2">
            <a:extLst>
              <a:ext uri="{FF2B5EF4-FFF2-40B4-BE49-F238E27FC236}">
                <a16:creationId xmlns:a16="http://schemas.microsoft.com/office/drawing/2014/main" id="{56FA8E1E-7EB5-0241-A7DB-E1B654F81650}"/>
              </a:ext>
            </a:extLst>
          </p:cNvPr>
          <p:cNvSpPr>
            <a:spLocks noGrp="1"/>
          </p:cNvSpPr>
          <p:nvPr>
            <p:ph sz="half" idx="1" hasCustomPrompt="1"/>
          </p:nvPr>
        </p:nvSpPr>
        <p:spPr>
          <a:xfrm>
            <a:off x="838200" y="2246871"/>
            <a:ext cx="5181600" cy="3173541"/>
          </a:xfrm>
        </p:spPr>
        <p:txBody>
          <a:bodyPr/>
          <a:lstStyle>
            <a:lvl1pPr marL="0" indent="0">
              <a:buClr>
                <a:schemeClr val="accent1"/>
              </a:buClr>
              <a:buFont typeface="Arial" panose="020B0604020202020204" pitchFamily="34" charset="0"/>
              <a:buNone/>
              <a:defRPr sz="1400">
                <a:solidFill>
                  <a:schemeClr val="accent3"/>
                </a:solidFill>
              </a:defRPr>
            </a:lvl1pPr>
            <a:lvl2pPr marL="0" indent="0">
              <a:buFont typeface="Arial" panose="020B0604020202020204" pitchFamily="34" charset="0"/>
              <a:buNone/>
              <a:defRPr sz="1400"/>
            </a:lvl2pPr>
            <a:lvl3pPr marL="285750" marR="0" indent="-285750" algn="l" defTabSz="914400" rtl="0" eaLnBrk="1" fontAlgn="auto" latinLnBrk="0" hangingPunct="1">
              <a:lnSpc>
                <a:spcPct val="90000"/>
              </a:lnSpc>
              <a:spcBef>
                <a:spcPts val="500"/>
              </a:spcBef>
              <a:spcAft>
                <a:spcPts val="1000"/>
              </a:spcAft>
              <a:buClr>
                <a:schemeClr val="accent1"/>
              </a:buClr>
              <a:buSzTx/>
              <a:buFont typeface="Arial" panose="020B0604020202020204" pitchFamily="34" charset="0"/>
              <a:buChar char="•"/>
              <a:tabLst/>
              <a:defRPr/>
            </a:lvl3pPr>
            <a:lvl4pPr>
              <a:defRPr/>
            </a:lvl4pPr>
            <a:lvl5pPr>
              <a:defRPr/>
            </a:lvl5pPr>
          </a:lstStyle>
          <a:p>
            <a:pPr lvl="0"/>
            <a:r>
              <a:rPr lang="en-US" dirty="0"/>
              <a:t>Click to edit</a:t>
            </a:r>
          </a:p>
        </p:txBody>
      </p:sp>
      <p:sp>
        <p:nvSpPr>
          <p:cNvPr id="4" name="Picture Placeholder 3">
            <a:extLst>
              <a:ext uri="{FF2B5EF4-FFF2-40B4-BE49-F238E27FC236}">
                <a16:creationId xmlns:a16="http://schemas.microsoft.com/office/drawing/2014/main" id="{9D666AE9-0E45-A84C-8E61-2E02DF9462EA}"/>
              </a:ext>
            </a:extLst>
          </p:cNvPr>
          <p:cNvSpPr>
            <a:spLocks noGrp="1"/>
          </p:cNvSpPr>
          <p:nvPr>
            <p:ph type="pic" sz="quarter" idx="11"/>
          </p:nvPr>
        </p:nvSpPr>
        <p:spPr>
          <a:xfrm>
            <a:off x="6146800" y="1427163"/>
            <a:ext cx="5207000" cy="3992562"/>
          </a:xfrm>
        </p:spPr>
        <p:txBody>
          <a:bodyPr/>
          <a:lstStyle/>
          <a:p>
            <a:endParaRPr lang="en-US"/>
          </a:p>
        </p:txBody>
      </p:sp>
    </p:spTree>
    <p:extLst>
      <p:ext uri="{BB962C8B-B14F-4D97-AF65-F5344CB8AC3E}">
        <p14:creationId xmlns:p14="http://schemas.microsoft.com/office/powerpoint/2010/main" val="786742527"/>
      </p:ext>
    </p:extLst>
  </p:cSld>
  <p:clrMapOvr>
    <a:masterClrMapping/>
  </p:clrMapOvr>
</p:sldLayout>
</file>

<file path=ppt/slideLayouts/slideLayout171.xml><?xml version="1.0" encoding="utf-8"?>
<p:sldLayout xmlns:a="http://schemas.openxmlformats.org/drawingml/2006/main" xmlns:r="http://schemas.openxmlformats.org/officeDocument/2006/relationships" xmlns:p="http://schemas.openxmlformats.org/presentationml/2006/main" preserve="1" userDrawn="1">
  <p:cSld name="1_Blue wash imag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5C89C6-9FCC-F048-B497-F263A54EF2CC}"/>
              </a:ext>
            </a:extLst>
          </p:cNvPr>
          <p:cNvSpPr>
            <a:spLocks noGrp="1"/>
          </p:cNvSpPr>
          <p:nvPr>
            <p:ph type="title"/>
          </p:nvPr>
        </p:nvSpPr>
        <p:spPr>
          <a:xfrm>
            <a:off x="6448459" y="365125"/>
            <a:ext cx="4920268" cy="945201"/>
          </a:xfrm>
        </p:spPr>
        <p:txBody>
          <a:bodyPr/>
          <a:lstStyle/>
          <a:p>
            <a:r>
              <a:rPr lang="en-US"/>
              <a:t>Click to edit</a:t>
            </a:r>
          </a:p>
        </p:txBody>
      </p:sp>
      <p:sp>
        <p:nvSpPr>
          <p:cNvPr id="10" name="Text Placeholder 9">
            <a:extLst>
              <a:ext uri="{FF2B5EF4-FFF2-40B4-BE49-F238E27FC236}">
                <a16:creationId xmlns:a16="http://schemas.microsoft.com/office/drawing/2014/main" id="{73B72904-9E36-6941-9D56-E2C2C6A9B62C}"/>
              </a:ext>
            </a:extLst>
          </p:cNvPr>
          <p:cNvSpPr>
            <a:spLocks noGrp="1"/>
          </p:cNvSpPr>
          <p:nvPr>
            <p:ph type="body" sz="quarter" idx="10" hasCustomPrompt="1"/>
          </p:nvPr>
        </p:nvSpPr>
        <p:spPr>
          <a:xfrm>
            <a:off x="6448458" y="1426738"/>
            <a:ext cx="4920268" cy="411490"/>
          </a:xfrm>
        </p:spPr>
        <p:txBody>
          <a:bodyPr/>
          <a:lstStyle>
            <a:lvl1pPr>
              <a:defRPr/>
            </a:lvl1pPr>
            <a:lvl2pPr marL="0">
              <a:defRPr/>
            </a:lvl2pPr>
          </a:lstStyle>
          <a:p>
            <a:pPr lvl="0"/>
            <a:r>
              <a:rPr lang="en-US"/>
              <a:t>Lorem ipsum dolor</a:t>
            </a:r>
          </a:p>
        </p:txBody>
      </p:sp>
      <p:sp>
        <p:nvSpPr>
          <p:cNvPr id="5" name="Content Placeholder 2">
            <a:extLst>
              <a:ext uri="{FF2B5EF4-FFF2-40B4-BE49-F238E27FC236}">
                <a16:creationId xmlns:a16="http://schemas.microsoft.com/office/drawing/2014/main" id="{56FA8E1E-7EB5-0241-A7DB-E1B654F81650}"/>
              </a:ext>
            </a:extLst>
          </p:cNvPr>
          <p:cNvSpPr>
            <a:spLocks noGrp="1"/>
          </p:cNvSpPr>
          <p:nvPr>
            <p:ph sz="half" idx="1" hasCustomPrompt="1"/>
          </p:nvPr>
        </p:nvSpPr>
        <p:spPr>
          <a:xfrm>
            <a:off x="6448458" y="1954640"/>
            <a:ext cx="4920268" cy="3173541"/>
          </a:xfrm>
        </p:spPr>
        <p:txBody>
          <a:bodyPr/>
          <a:lstStyle>
            <a:lvl1pPr marL="0" indent="0">
              <a:buClr>
                <a:schemeClr val="accent1"/>
              </a:buClr>
              <a:buFont typeface="Arial" panose="020B0604020202020204" pitchFamily="34" charset="0"/>
              <a:buNone/>
              <a:defRPr sz="1400">
                <a:solidFill>
                  <a:schemeClr val="accent3"/>
                </a:solidFill>
              </a:defRPr>
            </a:lvl1pPr>
            <a:lvl2pPr marL="0" indent="0">
              <a:buFont typeface="Arial" panose="020B0604020202020204" pitchFamily="34" charset="0"/>
              <a:buNone/>
              <a:defRPr sz="1400"/>
            </a:lvl2pPr>
            <a:lvl3pPr marL="285750" marR="0" indent="-285750" algn="l" defTabSz="914400" rtl="0" eaLnBrk="1" fontAlgn="auto" latinLnBrk="0" hangingPunct="1">
              <a:lnSpc>
                <a:spcPct val="90000"/>
              </a:lnSpc>
              <a:spcBef>
                <a:spcPts val="500"/>
              </a:spcBef>
              <a:spcAft>
                <a:spcPts val="1000"/>
              </a:spcAft>
              <a:buClr>
                <a:schemeClr val="accent1"/>
              </a:buClr>
              <a:buSzTx/>
              <a:buFont typeface="Arial" panose="020B0604020202020204" pitchFamily="34" charset="0"/>
              <a:buChar char="•"/>
              <a:tabLst/>
              <a:defRPr/>
            </a:lvl3pPr>
            <a:lvl4pPr>
              <a:defRPr/>
            </a:lvl4pPr>
            <a:lvl5pPr>
              <a:defRPr/>
            </a:lvl5pPr>
          </a:lstStyle>
          <a:p>
            <a:pPr lvl="0"/>
            <a:r>
              <a:rPr lang="en-US" dirty="0"/>
              <a:t>Click to edit</a:t>
            </a:r>
          </a:p>
        </p:txBody>
      </p:sp>
      <p:sp>
        <p:nvSpPr>
          <p:cNvPr id="4" name="Picture Placeholder 3">
            <a:extLst>
              <a:ext uri="{FF2B5EF4-FFF2-40B4-BE49-F238E27FC236}">
                <a16:creationId xmlns:a16="http://schemas.microsoft.com/office/drawing/2014/main" id="{9D666AE9-0E45-A84C-8E61-2E02DF9462EA}"/>
              </a:ext>
            </a:extLst>
          </p:cNvPr>
          <p:cNvSpPr>
            <a:spLocks noGrp="1"/>
          </p:cNvSpPr>
          <p:nvPr>
            <p:ph type="pic" sz="quarter" idx="11"/>
          </p:nvPr>
        </p:nvSpPr>
        <p:spPr>
          <a:xfrm>
            <a:off x="0" y="0"/>
            <a:ext cx="5976594" cy="6858000"/>
          </a:xfrm>
        </p:spPr>
        <p:txBody>
          <a:bodyPr/>
          <a:lstStyle/>
          <a:p>
            <a:endParaRPr lang="en-US"/>
          </a:p>
        </p:txBody>
      </p:sp>
    </p:spTree>
    <p:extLst>
      <p:ext uri="{BB962C8B-B14F-4D97-AF65-F5344CB8AC3E}">
        <p14:creationId xmlns:p14="http://schemas.microsoft.com/office/powerpoint/2010/main" val="336595909"/>
      </p:ext>
    </p:extLst>
  </p:cSld>
  <p:clrMapOvr>
    <a:masterClrMapping/>
  </p:clrMapOvr>
</p:sldLayout>
</file>

<file path=ppt/slideLayouts/slideLayout172.xml><?xml version="1.0" encoding="utf-8"?>
<p:sldLayout xmlns:a="http://schemas.openxmlformats.org/drawingml/2006/main" xmlns:r="http://schemas.openxmlformats.org/officeDocument/2006/relationships" xmlns:p="http://schemas.openxmlformats.org/presentationml/2006/main" preserve="1" userDrawn="1">
  <p:cSld name="Big Blue wash imag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5C89C6-9FCC-F048-B497-F263A54EF2CC}"/>
              </a:ext>
            </a:extLst>
          </p:cNvPr>
          <p:cNvSpPr>
            <a:spLocks noGrp="1"/>
          </p:cNvSpPr>
          <p:nvPr>
            <p:ph type="title"/>
          </p:nvPr>
        </p:nvSpPr>
        <p:spPr>
          <a:xfrm>
            <a:off x="6448459" y="365125"/>
            <a:ext cx="4920268" cy="945201"/>
          </a:xfrm>
        </p:spPr>
        <p:txBody>
          <a:bodyPr/>
          <a:lstStyle/>
          <a:p>
            <a:r>
              <a:rPr lang="en-US"/>
              <a:t>Click to edit</a:t>
            </a:r>
          </a:p>
        </p:txBody>
      </p:sp>
      <p:sp>
        <p:nvSpPr>
          <p:cNvPr id="10" name="Text Placeholder 9">
            <a:extLst>
              <a:ext uri="{FF2B5EF4-FFF2-40B4-BE49-F238E27FC236}">
                <a16:creationId xmlns:a16="http://schemas.microsoft.com/office/drawing/2014/main" id="{73B72904-9E36-6941-9D56-E2C2C6A9B62C}"/>
              </a:ext>
            </a:extLst>
          </p:cNvPr>
          <p:cNvSpPr>
            <a:spLocks noGrp="1"/>
          </p:cNvSpPr>
          <p:nvPr>
            <p:ph type="body" sz="quarter" idx="10" hasCustomPrompt="1"/>
          </p:nvPr>
        </p:nvSpPr>
        <p:spPr>
          <a:xfrm>
            <a:off x="6448458" y="1426738"/>
            <a:ext cx="4920268" cy="411490"/>
          </a:xfrm>
        </p:spPr>
        <p:txBody>
          <a:bodyPr/>
          <a:lstStyle>
            <a:lvl1pPr>
              <a:defRPr/>
            </a:lvl1pPr>
            <a:lvl2pPr marL="0">
              <a:defRPr/>
            </a:lvl2pPr>
          </a:lstStyle>
          <a:p>
            <a:pPr lvl="0"/>
            <a:r>
              <a:rPr lang="en-US"/>
              <a:t>Lorem ipsum dolor</a:t>
            </a:r>
          </a:p>
        </p:txBody>
      </p:sp>
      <p:sp>
        <p:nvSpPr>
          <p:cNvPr id="5" name="Content Placeholder 2">
            <a:extLst>
              <a:ext uri="{FF2B5EF4-FFF2-40B4-BE49-F238E27FC236}">
                <a16:creationId xmlns:a16="http://schemas.microsoft.com/office/drawing/2014/main" id="{56FA8E1E-7EB5-0241-A7DB-E1B654F81650}"/>
              </a:ext>
            </a:extLst>
          </p:cNvPr>
          <p:cNvSpPr>
            <a:spLocks noGrp="1"/>
          </p:cNvSpPr>
          <p:nvPr>
            <p:ph sz="half" idx="1" hasCustomPrompt="1"/>
          </p:nvPr>
        </p:nvSpPr>
        <p:spPr>
          <a:xfrm>
            <a:off x="6448458" y="1954640"/>
            <a:ext cx="4920268" cy="3173541"/>
          </a:xfrm>
        </p:spPr>
        <p:txBody>
          <a:bodyPr/>
          <a:lstStyle>
            <a:lvl1pPr marL="0" indent="0">
              <a:buClr>
                <a:schemeClr val="accent1"/>
              </a:buClr>
              <a:buFont typeface="Arial" panose="020B0604020202020204" pitchFamily="34" charset="0"/>
              <a:buNone/>
              <a:defRPr sz="1400">
                <a:solidFill>
                  <a:schemeClr val="accent3"/>
                </a:solidFill>
              </a:defRPr>
            </a:lvl1pPr>
            <a:lvl2pPr marL="0" indent="0">
              <a:buFont typeface="Arial" panose="020B0604020202020204" pitchFamily="34" charset="0"/>
              <a:buNone/>
              <a:defRPr sz="1400"/>
            </a:lvl2pPr>
            <a:lvl3pPr marL="285750" marR="0" indent="-285750" algn="l" defTabSz="914400" rtl="0" eaLnBrk="1" fontAlgn="auto" latinLnBrk="0" hangingPunct="1">
              <a:lnSpc>
                <a:spcPct val="90000"/>
              </a:lnSpc>
              <a:spcBef>
                <a:spcPts val="500"/>
              </a:spcBef>
              <a:spcAft>
                <a:spcPts val="1000"/>
              </a:spcAft>
              <a:buClr>
                <a:schemeClr val="accent1"/>
              </a:buClr>
              <a:buSzTx/>
              <a:buFont typeface="Arial" panose="020B0604020202020204" pitchFamily="34" charset="0"/>
              <a:buChar char="•"/>
              <a:tabLst/>
              <a:defRPr/>
            </a:lvl3pPr>
            <a:lvl4pPr>
              <a:defRPr/>
            </a:lvl4pPr>
            <a:lvl5pPr>
              <a:defRPr/>
            </a:lvl5pPr>
          </a:lstStyle>
          <a:p>
            <a:pPr lvl="0"/>
            <a:r>
              <a:rPr lang="en-US" dirty="0"/>
              <a:t>Click to edit</a:t>
            </a:r>
          </a:p>
        </p:txBody>
      </p:sp>
      <p:sp>
        <p:nvSpPr>
          <p:cNvPr id="4" name="Picture Placeholder 3">
            <a:extLst>
              <a:ext uri="{FF2B5EF4-FFF2-40B4-BE49-F238E27FC236}">
                <a16:creationId xmlns:a16="http://schemas.microsoft.com/office/drawing/2014/main" id="{9D666AE9-0E45-A84C-8E61-2E02DF9462EA}"/>
              </a:ext>
            </a:extLst>
          </p:cNvPr>
          <p:cNvSpPr>
            <a:spLocks noGrp="1"/>
          </p:cNvSpPr>
          <p:nvPr>
            <p:ph type="pic" sz="quarter" idx="11"/>
          </p:nvPr>
        </p:nvSpPr>
        <p:spPr>
          <a:xfrm>
            <a:off x="0" y="0"/>
            <a:ext cx="5976594" cy="6858000"/>
          </a:xfrm>
        </p:spPr>
        <p:txBody>
          <a:bodyPr/>
          <a:lstStyle/>
          <a:p>
            <a:endParaRPr lang="en-US"/>
          </a:p>
        </p:txBody>
      </p:sp>
      <p:sp>
        <p:nvSpPr>
          <p:cNvPr id="11" name="Text Placeholder 9">
            <a:extLst>
              <a:ext uri="{FF2B5EF4-FFF2-40B4-BE49-F238E27FC236}">
                <a16:creationId xmlns:a16="http://schemas.microsoft.com/office/drawing/2014/main" id="{F8AF783E-99B4-9A46-ABA5-BECEF6E874D9}"/>
              </a:ext>
            </a:extLst>
          </p:cNvPr>
          <p:cNvSpPr>
            <a:spLocks noGrp="1"/>
          </p:cNvSpPr>
          <p:nvPr>
            <p:ph type="body" sz="quarter" idx="12" hasCustomPrompt="1"/>
          </p:nvPr>
        </p:nvSpPr>
        <p:spPr>
          <a:xfrm>
            <a:off x="453010" y="5555676"/>
            <a:ext cx="3449687" cy="411490"/>
          </a:xfrm>
        </p:spPr>
        <p:txBody>
          <a:bodyPr>
            <a:normAutofit/>
          </a:bodyPr>
          <a:lstStyle>
            <a:lvl1pPr>
              <a:defRPr sz="2000">
                <a:solidFill>
                  <a:schemeClr val="bg1"/>
                </a:solidFill>
              </a:defRPr>
            </a:lvl1pPr>
            <a:lvl2pPr marL="0">
              <a:defRPr/>
            </a:lvl2pPr>
          </a:lstStyle>
          <a:p>
            <a:pPr lvl="0"/>
            <a:r>
              <a:rPr lang="en-US"/>
              <a:t>Lorem ipsum dolor</a:t>
            </a:r>
          </a:p>
        </p:txBody>
      </p:sp>
    </p:spTree>
    <p:extLst>
      <p:ext uri="{BB962C8B-B14F-4D97-AF65-F5344CB8AC3E}">
        <p14:creationId xmlns:p14="http://schemas.microsoft.com/office/powerpoint/2010/main" val="2107140774"/>
      </p:ext>
    </p:extLst>
  </p:cSld>
  <p:clrMapOvr>
    <a:masterClrMapping/>
  </p:clrMapOvr>
</p:sldLayout>
</file>

<file path=ppt/slideLayouts/slideLayout173.xml><?xml version="1.0" encoding="utf-8"?>
<p:sldLayout xmlns:a="http://schemas.openxmlformats.org/drawingml/2006/main" xmlns:r="http://schemas.openxmlformats.org/officeDocument/2006/relationships" xmlns:p="http://schemas.openxmlformats.org/presentationml/2006/main" preserve="1" userDrawn="1">
  <p:cSld name="Big Imag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42CC32-51C3-FD41-8219-A83754ADD155}"/>
              </a:ext>
            </a:extLst>
          </p:cNvPr>
          <p:cNvSpPr>
            <a:spLocks noGrp="1"/>
          </p:cNvSpPr>
          <p:nvPr>
            <p:ph type="title"/>
          </p:nvPr>
        </p:nvSpPr>
        <p:spPr>
          <a:xfrm>
            <a:off x="838200" y="2985990"/>
            <a:ext cx="10515600" cy="886021"/>
          </a:xfrm>
        </p:spPr>
        <p:txBody>
          <a:bodyPr anchor="b">
            <a:normAutofit/>
          </a:bodyPr>
          <a:lstStyle>
            <a:lvl1pPr algn="ctr">
              <a:defRPr sz="5000"/>
            </a:lvl1pPr>
          </a:lstStyle>
          <a:p>
            <a:r>
              <a:rPr lang="en-US"/>
              <a:t>Click to edit</a:t>
            </a:r>
          </a:p>
        </p:txBody>
      </p:sp>
    </p:spTree>
    <p:extLst>
      <p:ext uri="{BB962C8B-B14F-4D97-AF65-F5344CB8AC3E}">
        <p14:creationId xmlns:p14="http://schemas.microsoft.com/office/powerpoint/2010/main" val="3766008028"/>
      </p:ext>
    </p:extLst>
  </p:cSld>
  <p:clrMapOvr>
    <a:masterClrMapping/>
  </p:clrMapOvr>
</p:sldLayout>
</file>

<file path=ppt/slideLayouts/slideLayout174.xml><?xml version="1.0" encoding="utf-8"?>
<p:sldLayout xmlns:a="http://schemas.openxmlformats.org/drawingml/2006/main" xmlns:r="http://schemas.openxmlformats.org/officeDocument/2006/relationships" xmlns:p="http://schemas.openxmlformats.org/presentationml/2006/main" preserve="1" userDrawn="1">
  <p:cSld name="Table of Content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5C89C6-9FCC-F048-B497-F263A54EF2CC}"/>
              </a:ext>
            </a:extLst>
          </p:cNvPr>
          <p:cNvSpPr>
            <a:spLocks noGrp="1"/>
          </p:cNvSpPr>
          <p:nvPr>
            <p:ph type="title"/>
          </p:nvPr>
        </p:nvSpPr>
        <p:spPr>
          <a:xfrm>
            <a:off x="838200" y="365125"/>
            <a:ext cx="10515600" cy="945201"/>
          </a:xfrm>
        </p:spPr>
        <p:txBody>
          <a:bodyPr/>
          <a:lstStyle/>
          <a:p>
            <a:r>
              <a:rPr lang="en-US"/>
              <a:t>Click to edit</a:t>
            </a:r>
          </a:p>
        </p:txBody>
      </p:sp>
      <p:sp>
        <p:nvSpPr>
          <p:cNvPr id="4" name="Text Placeholder 9">
            <a:extLst>
              <a:ext uri="{FF2B5EF4-FFF2-40B4-BE49-F238E27FC236}">
                <a16:creationId xmlns:a16="http://schemas.microsoft.com/office/drawing/2014/main" id="{C3E09E04-A9D4-A941-954D-D43115E22CE5}"/>
              </a:ext>
            </a:extLst>
          </p:cNvPr>
          <p:cNvSpPr>
            <a:spLocks noGrp="1"/>
          </p:cNvSpPr>
          <p:nvPr>
            <p:ph type="body" sz="quarter" idx="10" hasCustomPrompt="1"/>
          </p:nvPr>
        </p:nvSpPr>
        <p:spPr>
          <a:xfrm>
            <a:off x="838200" y="1426738"/>
            <a:ext cx="10515600" cy="411490"/>
          </a:xfrm>
        </p:spPr>
        <p:txBody>
          <a:bodyPr/>
          <a:lstStyle>
            <a:lvl1pPr>
              <a:defRPr/>
            </a:lvl1pPr>
            <a:lvl2pPr marL="0">
              <a:defRPr/>
            </a:lvl2pPr>
          </a:lstStyle>
          <a:p>
            <a:pPr lvl="0"/>
            <a:r>
              <a:rPr lang="en-US"/>
              <a:t>Click to edit…</a:t>
            </a:r>
          </a:p>
        </p:txBody>
      </p:sp>
      <p:sp>
        <p:nvSpPr>
          <p:cNvPr id="5" name="Chart Placeholder 4">
            <a:extLst>
              <a:ext uri="{FF2B5EF4-FFF2-40B4-BE49-F238E27FC236}">
                <a16:creationId xmlns:a16="http://schemas.microsoft.com/office/drawing/2014/main" id="{34B39C5B-F123-3D4B-8F3D-1D916B4BECD7}"/>
              </a:ext>
            </a:extLst>
          </p:cNvPr>
          <p:cNvSpPr>
            <a:spLocks noGrp="1"/>
          </p:cNvSpPr>
          <p:nvPr>
            <p:ph type="chart" sz="quarter" idx="11" hasCustomPrompt="1"/>
          </p:nvPr>
        </p:nvSpPr>
        <p:spPr>
          <a:xfrm>
            <a:off x="838200" y="2027533"/>
            <a:ext cx="10515600" cy="3854450"/>
          </a:xfrm>
        </p:spPr>
        <p:txBody>
          <a:bodyPr/>
          <a:lstStyle>
            <a:lvl1pPr>
              <a:defRPr/>
            </a:lvl1pPr>
          </a:lstStyle>
          <a:p>
            <a:r>
              <a:rPr lang="en-US"/>
              <a:t>Click the chart icon below to edit…</a:t>
            </a:r>
          </a:p>
        </p:txBody>
      </p:sp>
    </p:spTree>
    <p:extLst>
      <p:ext uri="{BB962C8B-B14F-4D97-AF65-F5344CB8AC3E}">
        <p14:creationId xmlns:p14="http://schemas.microsoft.com/office/powerpoint/2010/main" val="868134771"/>
      </p:ext>
    </p:extLst>
  </p:cSld>
  <p:clrMapOvr>
    <a:masterClrMapping/>
  </p:clrMapOvr>
</p:sldLayout>
</file>

<file path=ppt/slideLayouts/slideLayout175.xml><?xml version="1.0" encoding="utf-8"?>
<p:sldLayout xmlns:a="http://schemas.openxmlformats.org/drawingml/2006/main" xmlns:r="http://schemas.openxmlformats.org/officeDocument/2006/relationships" xmlns:p="http://schemas.openxmlformats.org/presentationml/2006/main" preserve="1" userDrawn="1">
  <p:cSld name="Tabl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5C89C6-9FCC-F048-B497-F263A54EF2CC}"/>
              </a:ext>
            </a:extLst>
          </p:cNvPr>
          <p:cNvSpPr>
            <a:spLocks noGrp="1"/>
          </p:cNvSpPr>
          <p:nvPr>
            <p:ph type="title"/>
          </p:nvPr>
        </p:nvSpPr>
        <p:spPr>
          <a:xfrm>
            <a:off x="838200" y="365125"/>
            <a:ext cx="10515600" cy="945201"/>
          </a:xfrm>
        </p:spPr>
        <p:txBody>
          <a:bodyPr/>
          <a:lstStyle/>
          <a:p>
            <a:r>
              <a:rPr lang="en-US"/>
              <a:t>Click to edit</a:t>
            </a:r>
          </a:p>
        </p:txBody>
      </p:sp>
      <p:sp>
        <p:nvSpPr>
          <p:cNvPr id="4" name="Text Placeholder 9">
            <a:extLst>
              <a:ext uri="{FF2B5EF4-FFF2-40B4-BE49-F238E27FC236}">
                <a16:creationId xmlns:a16="http://schemas.microsoft.com/office/drawing/2014/main" id="{C3E09E04-A9D4-A941-954D-D43115E22CE5}"/>
              </a:ext>
            </a:extLst>
          </p:cNvPr>
          <p:cNvSpPr>
            <a:spLocks noGrp="1"/>
          </p:cNvSpPr>
          <p:nvPr>
            <p:ph type="body" sz="quarter" idx="10" hasCustomPrompt="1"/>
          </p:nvPr>
        </p:nvSpPr>
        <p:spPr>
          <a:xfrm>
            <a:off x="838200" y="1426738"/>
            <a:ext cx="10515600" cy="411490"/>
          </a:xfrm>
        </p:spPr>
        <p:txBody>
          <a:bodyPr/>
          <a:lstStyle>
            <a:lvl1pPr>
              <a:defRPr/>
            </a:lvl1pPr>
            <a:lvl2pPr marL="0">
              <a:defRPr/>
            </a:lvl2pPr>
          </a:lstStyle>
          <a:p>
            <a:pPr lvl="0"/>
            <a:r>
              <a:rPr lang="en-US"/>
              <a:t>Click to edit…</a:t>
            </a:r>
          </a:p>
        </p:txBody>
      </p:sp>
      <p:sp>
        <p:nvSpPr>
          <p:cNvPr id="6" name="Table Placeholder 5">
            <a:extLst>
              <a:ext uri="{FF2B5EF4-FFF2-40B4-BE49-F238E27FC236}">
                <a16:creationId xmlns:a16="http://schemas.microsoft.com/office/drawing/2014/main" id="{EAF8C5A8-1502-1045-8BC3-2A8528736AB2}"/>
              </a:ext>
            </a:extLst>
          </p:cNvPr>
          <p:cNvSpPr>
            <a:spLocks noGrp="1"/>
          </p:cNvSpPr>
          <p:nvPr>
            <p:ph type="tbl" sz="quarter" idx="11" hasCustomPrompt="1"/>
          </p:nvPr>
        </p:nvSpPr>
        <p:spPr>
          <a:xfrm>
            <a:off x="838200" y="1941513"/>
            <a:ext cx="10515600" cy="3978275"/>
          </a:xfrm>
        </p:spPr>
        <p:txBody>
          <a:bodyPr/>
          <a:lstStyle>
            <a:lvl1pPr>
              <a:defRPr/>
            </a:lvl1pPr>
          </a:lstStyle>
          <a:p>
            <a:r>
              <a:rPr lang="en-US"/>
              <a:t>Click the table icon to insert a table…</a:t>
            </a:r>
          </a:p>
          <a:p>
            <a:endParaRPr lang="en-US"/>
          </a:p>
        </p:txBody>
      </p:sp>
    </p:spTree>
    <p:extLst>
      <p:ext uri="{BB962C8B-B14F-4D97-AF65-F5344CB8AC3E}">
        <p14:creationId xmlns:p14="http://schemas.microsoft.com/office/powerpoint/2010/main" val="1998437063"/>
      </p:ext>
    </p:extLst>
  </p:cSld>
  <p:clrMapOvr>
    <a:masterClrMapping/>
  </p:clrMapOvr>
</p:sldLayout>
</file>

<file path=ppt/slideLayouts/slideLayout176.xml><?xml version="1.0" encoding="utf-8"?>
<p:sldLayout xmlns:a="http://schemas.openxmlformats.org/drawingml/2006/main" xmlns:r="http://schemas.openxmlformats.org/officeDocument/2006/relationships" xmlns:p="http://schemas.openxmlformats.org/presentationml/2006/main" preserve="1" userDrawn="1">
  <p:cSld name="Char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5C89C6-9FCC-F048-B497-F263A54EF2CC}"/>
              </a:ext>
            </a:extLst>
          </p:cNvPr>
          <p:cNvSpPr>
            <a:spLocks noGrp="1"/>
          </p:cNvSpPr>
          <p:nvPr>
            <p:ph type="title"/>
          </p:nvPr>
        </p:nvSpPr>
        <p:spPr>
          <a:xfrm>
            <a:off x="838200" y="365125"/>
            <a:ext cx="10515600" cy="945201"/>
          </a:xfrm>
        </p:spPr>
        <p:txBody>
          <a:bodyPr/>
          <a:lstStyle/>
          <a:p>
            <a:r>
              <a:rPr lang="en-US"/>
              <a:t>Click to edit</a:t>
            </a:r>
          </a:p>
        </p:txBody>
      </p:sp>
      <p:sp>
        <p:nvSpPr>
          <p:cNvPr id="10" name="Text Placeholder 9">
            <a:extLst>
              <a:ext uri="{FF2B5EF4-FFF2-40B4-BE49-F238E27FC236}">
                <a16:creationId xmlns:a16="http://schemas.microsoft.com/office/drawing/2014/main" id="{73B72904-9E36-6941-9D56-E2C2C6A9B62C}"/>
              </a:ext>
            </a:extLst>
          </p:cNvPr>
          <p:cNvSpPr>
            <a:spLocks noGrp="1"/>
          </p:cNvSpPr>
          <p:nvPr>
            <p:ph type="body" sz="quarter" idx="10" hasCustomPrompt="1"/>
          </p:nvPr>
        </p:nvSpPr>
        <p:spPr>
          <a:xfrm>
            <a:off x="838200" y="1426737"/>
            <a:ext cx="10515600" cy="4380173"/>
          </a:xfrm>
        </p:spPr>
        <p:txBody>
          <a:bodyPr/>
          <a:lstStyle>
            <a:lvl1pPr>
              <a:defRPr/>
            </a:lvl1pPr>
            <a:lvl2pPr marL="0">
              <a:defRPr/>
            </a:lvl2pPr>
          </a:lstStyle>
          <a:p>
            <a:pPr lvl="0"/>
            <a:r>
              <a:rPr lang="en-US"/>
              <a:t>Click to edit…</a:t>
            </a:r>
          </a:p>
          <a:p>
            <a:pPr lvl="1"/>
            <a:r>
              <a:rPr lang="en-US"/>
              <a:t>Lorem ipsum dolor sit amet consectetur adipiscing elit</a:t>
            </a:r>
          </a:p>
          <a:p>
            <a:pPr lvl="0"/>
            <a:r>
              <a:rPr lang="en-US"/>
              <a:t>Lorem ipsum dolor</a:t>
            </a:r>
          </a:p>
          <a:p>
            <a:pPr lvl="1"/>
            <a:r>
              <a:rPr lang="en-US"/>
              <a:t>Lorem ipsum dolor sit amet consectetur adipiscing elit</a:t>
            </a:r>
          </a:p>
          <a:p>
            <a:pPr lvl="0"/>
            <a:r>
              <a:rPr lang="en-US"/>
              <a:t>Lorem ipsum dolor</a:t>
            </a:r>
          </a:p>
          <a:p>
            <a:pPr lvl="1"/>
            <a:r>
              <a:rPr lang="en-US"/>
              <a:t>Lorem ipsum dolor sit amet consectetur adipiscing elit</a:t>
            </a:r>
          </a:p>
          <a:p>
            <a:pPr lvl="0"/>
            <a:r>
              <a:rPr lang="en-US"/>
              <a:t>Lorem ipsum dolor</a:t>
            </a:r>
          </a:p>
          <a:p>
            <a:pPr lvl="1"/>
            <a:r>
              <a:rPr lang="en-US"/>
              <a:t>Lorem ipsum dolor sit amet consectetur adipiscing elit</a:t>
            </a:r>
          </a:p>
          <a:p>
            <a:pPr lvl="0"/>
            <a:r>
              <a:rPr lang="en-US"/>
              <a:t>Lorem ipsum dolor</a:t>
            </a:r>
          </a:p>
          <a:p>
            <a:pPr lvl="1"/>
            <a:r>
              <a:rPr lang="en-US"/>
              <a:t>Lorem ipsum dolor sit amet consectetur adipiscing elit</a:t>
            </a:r>
          </a:p>
        </p:txBody>
      </p:sp>
    </p:spTree>
    <p:extLst>
      <p:ext uri="{BB962C8B-B14F-4D97-AF65-F5344CB8AC3E}">
        <p14:creationId xmlns:p14="http://schemas.microsoft.com/office/powerpoint/2010/main" val="3270221019"/>
      </p:ext>
    </p:extLst>
  </p:cSld>
  <p:clrMapOvr>
    <a:masterClrMapping/>
  </p:clrMapOvr>
</p:sldLayout>
</file>

<file path=ppt/slideLayouts/slideLayout177.xml><?xml version="1.0" encoding="utf-8"?>
<p:sldLayout xmlns:a="http://schemas.openxmlformats.org/drawingml/2006/main" xmlns:r="http://schemas.openxmlformats.org/officeDocument/2006/relationships" xmlns:p="http://schemas.openxmlformats.org/presentationml/2006/main" preserve="1" userDrawn="1">
  <p:cSld name="Bullet Point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5C89C6-9FCC-F048-B497-F263A54EF2CC}"/>
              </a:ext>
            </a:extLst>
          </p:cNvPr>
          <p:cNvSpPr>
            <a:spLocks noGrp="1"/>
          </p:cNvSpPr>
          <p:nvPr>
            <p:ph type="title"/>
          </p:nvPr>
        </p:nvSpPr>
        <p:spPr>
          <a:xfrm>
            <a:off x="838200" y="365125"/>
            <a:ext cx="10515600" cy="945201"/>
          </a:xfrm>
        </p:spPr>
        <p:txBody>
          <a:bodyPr/>
          <a:lstStyle/>
          <a:p>
            <a:r>
              <a:rPr lang="en-US"/>
              <a:t>Click to edit</a:t>
            </a:r>
          </a:p>
        </p:txBody>
      </p:sp>
      <p:sp>
        <p:nvSpPr>
          <p:cNvPr id="10" name="Text Placeholder 9">
            <a:extLst>
              <a:ext uri="{FF2B5EF4-FFF2-40B4-BE49-F238E27FC236}">
                <a16:creationId xmlns:a16="http://schemas.microsoft.com/office/drawing/2014/main" id="{73B72904-9E36-6941-9D56-E2C2C6A9B62C}"/>
              </a:ext>
            </a:extLst>
          </p:cNvPr>
          <p:cNvSpPr>
            <a:spLocks noGrp="1"/>
          </p:cNvSpPr>
          <p:nvPr>
            <p:ph type="body" sz="quarter" idx="10" hasCustomPrompt="1"/>
          </p:nvPr>
        </p:nvSpPr>
        <p:spPr>
          <a:xfrm>
            <a:off x="838200" y="1426738"/>
            <a:ext cx="10515600" cy="411490"/>
          </a:xfrm>
        </p:spPr>
        <p:txBody>
          <a:bodyPr/>
          <a:lstStyle>
            <a:lvl1pPr>
              <a:defRPr/>
            </a:lvl1pPr>
            <a:lvl2pPr marL="0">
              <a:defRPr/>
            </a:lvl2pPr>
          </a:lstStyle>
          <a:p>
            <a:pPr lvl="0"/>
            <a:r>
              <a:rPr lang="en-US"/>
              <a:t>Click to edit…</a:t>
            </a:r>
          </a:p>
        </p:txBody>
      </p:sp>
      <p:sp>
        <p:nvSpPr>
          <p:cNvPr id="5" name="Content Placeholder 2">
            <a:extLst>
              <a:ext uri="{FF2B5EF4-FFF2-40B4-BE49-F238E27FC236}">
                <a16:creationId xmlns:a16="http://schemas.microsoft.com/office/drawing/2014/main" id="{56FA8E1E-7EB5-0241-A7DB-E1B654F81650}"/>
              </a:ext>
            </a:extLst>
          </p:cNvPr>
          <p:cNvSpPr>
            <a:spLocks noGrp="1"/>
          </p:cNvSpPr>
          <p:nvPr>
            <p:ph sz="half" idx="1"/>
          </p:nvPr>
        </p:nvSpPr>
        <p:spPr>
          <a:xfrm>
            <a:off x="838200" y="2246871"/>
            <a:ext cx="5181600" cy="3173541"/>
          </a:xfrm>
        </p:spPr>
        <p:txBody>
          <a:bodyPr/>
          <a:lstStyle>
            <a:lvl1pPr marL="285750" indent="-285750">
              <a:buClr>
                <a:schemeClr val="accent1"/>
              </a:buClr>
              <a:buFont typeface="Arial" panose="020B0604020202020204" pitchFamily="34" charset="0"/>
              <a:buChar char="•"/>
              <a:defRPr sz="1400">
                <a:solidFill>
                  <a:schemeClr val="tx1"/>
                </a:solidFill>
              </a:defRPr>
            </a:lvl1pPr>
            <a:lvl2pPr marL="0" indent="0">
              <a:buFont typeface="Arial" panose="020B0604020202020204" pitchFamily="34" charset="0"/>
              <a:buNone/>
              <a:defRPr sz="1400"/>
            </a:lvl2pPr>
            <a:lvl3pPr marL="285750" marR="0" indent="-285750" algn="l" defTabSz="914400" rtl="0" eaLnBrk="1" fontAlgn="auto" latinLnBrk="0" hangingPunct="1">
              <a:lnSpc>
                <a:spcPct val="90000"/>
              </a:lnSpc>
              <a:spcBef>
                <a:spcPts val="500"/>
              </a:spcBef>
              <a:spcAft>
                <a:spcPts val="1000"/>
              </a:spcAft>
              <a:buClr>
                <a:schemeClr val="accent1"/>
              </a:buClr>
              <a:buSzTx/>
              <a:buFont typeface="Arial" panose="020B0604020202020204" pitchFamily="34" charset="0"/>
              <a:buChar char="•"/>
              <a:tabLst/>
              <a:defRPr/>
            </a:lvl3pPr>
            <a:lvl4pPr>
              <a:defRPr/>
            </a:lvl4pPr>
            <a:lvl5pPr>
              <a:defRPr/>
            </a:lvl5pPr>
          </a:lstStyle>
          <a:p>
            <a:pPr lvl="0"/>
            <a:r>
              <a:rPr lang="en-US" dirty="0"/>
              <a:t>Edit Master text styles</a:t>
            </a:r>
          </a:p>
        </p:txBody>
      </p:sp>
      <p:sp>
        <p:nvSpPr>
          <p:cNvPr id="6" name="Content Placeholder 3">
            <a:extLst>
              <a:ext uri="{FF2B5EF4-FFF2-40B4-BE49-F238E27FC236}">
                <a16:creationId xmlns:a16="http://schemas.microsoft.com/office/drawing/2014/main" id="{1E1503F3-9B52-B347-8F89-0E9C474A26D7}"/>
              </a:ext>
            </a:extLst>
          </p:cNvPr>
          <p:cNvSpPr>
            <a:spLocks noGrp="1"/>
          </p:cNvSpPr>
          <p:nvPr>
            <p:ph sz="half" idx="2"/>
          </p:nvPr>
        </p:nvSpPr>
        <p:spPr>
          <a:xfrm>
            <a:off x="6172200" y="2246871"/>
            <a:ext cx="5181600" cy="3173541"/>
          </a:xfrm>
        </p:spPr>
        <p:txBody>
          <a:bodyPr/>
          <a:lstStyle>
            <a:lvl1pPr marL="285750" indent="-285750">
              <a:buClr>
                <a:schemeClr val="accent2"/>
              </a:buClr>
              <a:buFont typeface="Arial" panose="020B0604020202020204" pitchFamily="34" charset="0"/>
              <a:buChar char="•"/>
              <a:defRPr sz="1400">
                <a:solidFill>
                  <a:schemeClr val="tx1"/>
                </a:solidFill>
              </a:defRPr>
            </a:lvl1pPr>
            <a:lvl2pPr>
              <a:defRPr/>
            </a:lvl2pPr>
            <a:lvl3pPr marL="0" marR="0" indent="-285750" algn="l" defTabSz="914400" rtl="0" eaLnBrk="1" fontAlgn="auto" latinLnBrk="0" hangingPunct="1">
              <a:lnSpc>
                <a:spcPct val="90000"/>
              </a:lnSpc>
              <a:spcBef>
                <a:spcPts val="500"/>
              </a:spcBef>
              <a:spcAft>
                <a:spcPts val="1000"/>
              </a:spcAft>
              <a:buClr>
                <a:schemeClr val="accent2"/>
              </a:buClr>
              <a:buSzTx/>
              <a:buFont typeface="Arial" panose="020B0604020202020204" pitchFamily="34" charset="0"/>
              <a:buChar char="•"/>
              <a:tabLst/>
              <a:defRPr/>
            </a:lvl3pPr>
            <a:lvl4pPr>
              <a:defRPr/>
            </a:lvl4pPr>
            <a:lvl5pPr>
              <a:defRPr/>
            </a:lvl5pPr>
          </a:lstStyle>
          <a:p>
            <a:pPr lvl="0"/>
            <a:r>
              <a:rPr lang="en-US" dirty="0"/>
              <a:t>Edit Master text styles</a:t>
            </a:r>
          </a:p>
          <a:p>
            <a:pPr lvl="0"/>
            <a:endParaRPr lang="en-US" dirty="0"/>
          </a:p>
        </p:txBody>
      </p:sp>
    </p:spTree>
    <p:extLst>
      <p:ext uri="{BB962C8B-B14F-4D97-AF65-F5344CB8AC3E}">
        <p14:creationId xmlns:p14="http://schemas.microsoft.com/office/powerpoint/2010/main" val="4181000578"/>
      </p:ext>
    </p:extLst>
  </p:cSld>
  <p:clrMapOvr>
    <a:masterClrMapping/>
  </p:clrMapOvr>
</p:sldLayout>
</file>

<file path=ppt/slideLayouts/slideLayout178.xml><?xml version="1.0" encoding="utf-8"?>
<p:sldLayout xmlns:a="http://schemas.openxmlformats.org/drawingml/2006/main" xmlns:r="http://schemas.openxmlformats.org/officeDocument/2006/relationships" xmlns:p="http://schemas.openxmlformats.org/presentationml/2006/main" preserve="1" userDrawn="1">
  <p:cSld name="Imag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5C89C6-9FCC-F048-B497-F263A54EF2CC}"/>
              </a:ext>
            </a:extLst>
          </p:cNvPr>
          <p:cNvSpPr>
            <a:spLocks noGrp="1"/>
          </p:cNvSpPr>
          <p:nvPr>
            <p:ph type="title"/>
          </p:nvPr>
        </p:nvSpPr>
        <p:spPr>
          <a:xfrm>
            <a:off x="838200" y="365125"/>
            <a:ext cx="10515600" cy="945201"/>
          </a:xfrm>
        </p:spPr>
        <p:txBody>
          <a:bodyPr/>
          <a:lstStyle/>
          <a:p>
            <a:r>
              <a:rPr lang="en-US"/>
              <a:t>Click to edit</a:t>
            </a:r>
          </a:p>
        </p:txBody>
      </p:sp>
      <p:sp>
        <p:nvSpPr>
          <p:cNvPr id="10" name="Text Placeholder 9">
            <a:extLst>
              <a:ext uri="{FF2B5EF4-FFF2-40B4-BE49-F238E27FC236}">
                <a16:creationId xmlns:a16="http://schemas.microsoft.com/office/drawing/2014/main" id="{73B72904-9E36-6941-9D56-E2C2C6A9B62C}"/>
              </a:ext>
            </a:extLst>
          </p:cNvPr>
          <p:cNvSpPr>
            <a:spLocks noGrp="1"/>
          </p:cNvSpPr>
          <p:nvPr>
            <p:ph type="body" sz="quarter" idx="10" hasCustomPrompt="1"/>
          </p:nvPr>
        </p:nvSpPr>
        <p:spPr>
          <a:xfrm>
            <a:off x="838200" y="1426738"/>
            <a:ext cx="5181600" cy="411490"/>
          </a:xfrm>
        </p:spPr>
        <p:txBody>
          <a:bodyPr/>
          <a:lstStyle>
            <a:lvl1pPr>
              <a:defRPr/>
            </a:lvl1pPr>
            <a:lvl2pPr marL="0">
              <a:defRPr/>
            </a:lvl2pPr>
          </a:lstStyle>
          <a:p>
            <a:pPr lvl="0"/>
            <a:r>
              <a:rPr lang="en-US"/>
              <a:t>Click to edit…</a:t>
            </a:r>
          </a:p>
        </p:txBody>
      </p:sp>
      <p:sp>
        <p:nvSpPr>
          <p:cNvPr id="5" name="Content Placeholder 2">
            <a:extLst>
              <a:ext uri="{FF2B5EF4-FFF2-40B4-BE49-F238E27FC236}">
                <a16:creationId xmlns:a16="http://schemas.microsoft.com/office/drawing/2014/main" id="{56FA8E1E-7EB5-0241-A7DB-E1B654F81650}"/>
              </a:ext>
            </a:extLst>
          </p:cNvPr>
          <p:cNvSpPr>
            <a:spLocks noGrp="1"/>
          </p:cNvSpPr>
          <p:nvPr>
            <p:ph sz="half" idx="1" hasCustomPrompt="1"/>
          </p:nvPr>
        </p:nvSpPr>
        <p:spPr>
          <a:xfrm>
            <a:off x="838200" y="2246871"/>
            <a:ext cx="5181600" cy="3173541"/>
          </a:xfrm>
        </p:spPr>
        <p:txBody>
          <a:bodyPr/>
          <a:lstStyle>
            <a:lvl1pPr marL="0" indent="0">
              <a:buClr>
                <a:schemeClr val="accent1"/>
              </a:buClr>
              <a:buFont typeface="Arial" panose="020B0604020202020204" pitchFamily="34" charset="0"/>
              <a:buNone/>
              <a:defRPr sz="1400">
                <a:solidFill>
                  <a:schemeClr val="accent3"/>
                </a:solidFill>
              </a:defRPr>
            </a:lvl1pPr>
            <a:lvl2pPr marL="0" indent="0">
              <a:buFont typeface="Arial" panose="020B0604020202020204" pitchFamily="34" charset="0"/>
              <a:buNone/>
              <a:defRPr sz="1400"/>
            </a:lvl2pPr>
            <a:lvl3pPr marL="285750" marR="0" indent="-285750" algn="l" defTabSz="914400" rtl="0" eaLnBrk="1" fontAlgn="auto" latinLnBrk="0" hangingPunct="1">
              <a:lnSpc>
                <a:spcPct val="90000"/>
              </a:lnSpc>
              <a:spcBef>
                <a:spcPts val="500"/>
              </a:spcBef>
              <a:spcAft>
                <a:spcPts val="1000"/>
              </a:spcAft>
              <a:buClr>
                <a:schemeClr val="accent1"/>
              </a:buClr>
              <a:buSzTx/>
              <a:buFont typeface="Arial" panose="020B0604020202020204" pitchFamily="34" charset="0"/>
              <a:buChar char="•"/>
              <a:tabLst/>
              <a:defRPr/>
            </a:lvl3pPr>
            <a:lvl4pPr>
              <a:defRPr/>
            </a:lvl4pPr>
            <a:lvl5pPr>
              <a:defRPr/>
            </a:lvl5pPr>
          </a:lstStyle>
          <a:p>
            <a:pPr lvl="0"/>
            <a:r>
              <a:rPr lang="en-US" dirty="0"/>
              <a:t>Click on the icons to edit…</a:t>
            </a:r>
          </a:p>
        </p:txBody>
      </p:sp>
      <p:sp>
        <p:nvSpPr>
          <p:cNvPr id="4" name="Picture Placeholder 3">
            <a:extLst>
              <a:ext uri="{FF2B5EF4-FFF2-40B4-BE49-F238E27FC236}">
                <a16:creationId xmlns:a16="http://schemas.microsoft.com/office/drawing/2014/main" id="{9D666AE9-0E45-A84C-8E61-2E02DF9462EA}"/>
              </a:ext>
            </a:extLst>
          </p:cNvPr>
          <p:cNvSpPr>
            <a:spLocks noGrp="1"/>
          </p:cNvSpPr>
          <p:nvPr>
            <p:ph type="pic" sz="quarter" idx="11" hasCustomPrompt="1"/>
          </p:nvPr>
        </p:nvSpPr>
        <p:spPr>
          <a:xfrm>
            <a:off x="6146800" y="1427163"/>
            <a:ext cx="5207000" cy="3992562"/>
          </a:xfrm>
        </p:spPr>
        <p:txBody>
          <a:bodyPr/>
          <a:lstStyle>
            <a:lvl1pPr>
              <a:defRPr/>
            </a:lvl1pPr>
          </a:lstStyle>
          <a:p>
            <a:r>
              <a:rPr lang="en-US"/>
              <a:t>Click on the image icon to edit…</a:t>
            </a:r>
          </a:p>
        </p:txBody>
      </p:sp>
    </p:spTree>
    <p:extLst>
      <p:ext uri="{BB962C8B-B14F-4D97-AF65-F5344CB8AC3E}">
        <p14:creationId xmlns:p14="http://schemas.microsoft.com/office/powerpoint/2010/main" val="448675578"/>
      </p:ext>
    </p:extLst>
  </p:cSld>
  <p:clrMapOvr>
    <a:masterClrMapping/>
  </p:clrMapOvr>
</p:sldLayout>
</file>

<file path=ppt/slideLayouts/slideLayout179.xml><?xml version="1.0" encoding="utf-8"?>
<p:sldLayout xmlns:a="http://schemas.openxmlformats.org/drawingml/2006/main" xmlns:r="http://schemas.openxmlformats.org/officeDocument/2006/relationships" xmlns:p="http://schemas.openxmlformats.org/presentationml/2006/main" preserve="1" userDrawn="1">
  <p:cSld name="Blue wash imag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5C89C6-9FCC-F048-B497-F263A54EF2CC}"/>
              </a:ext>
            </a:extLst>
          </p:cNvPr>
          <p:cNvSpPr>
            <a:spLocks noGrp="1"/>
          </p:cNvSpPr>
          <p:nvPr>
            <p:ph type="title"/>
          </p:nvPr>
        </p:nvSpPr>
        <p:spPr>
          <a:xfrm>
            <a:off x="838200" y="365125"/>
            <a:ext cx="10515600" cy="945201"/>
          </a:xfrm>
        </p:spPr>
        <p:txBody>
          <a:bodyPr/>
          <a:lstStyle/>
          <a:p>
            <a:r>
              <a:rPr lang="en-US"/>
              <a:t>Click to edit</a:t>
            </a:r>
          </a:p>
        </p:txBody>
      </p:sp>
      <p:sp>
        <p:nvSpPr>
          <p:cNvPr id="10" name="Text Placeholder 9">
            <a:extLst>
              <a:ext uri="{FF2B5EF4-FFF2-40B4-BE49-F238E27FC236}">
                <a16:creationId xmlns:a16="http://schemas.microsoft.com/office/drawing/2014/main" id="{73B72904-9E36-6941-9D56-E2C2C6A9B62C}"/>
              </a:ext>
            </a:extLst>
          </p:cNvPr>
          <p:cNvSpPr>
            <a:spLocks noGrp="1"/>
          </p:cNvSpPr>
          <p:nvPr>
            <p:ph type="body" sz="quarter" idx="10" hasCustomPrompt="1"/>
          </p:nvPr>
        </p:nvSpPr>
        <p:spPr>
          <a:xfrm>
            <a:off x="838200" y="1426738"/>
            <a:ext cx="5181600" cy="411490"/>
          </a:xfrm>
        </p:spPr>
        <p:txBody>
          <a:bodyPr/>
          <a:lstStyle>
            <a:lvl1pPr>
              <a:defRPr/>
            </a:lvl1pPr>
            <a:lvl2pPr marL="0">
              <a:defRPr/>
            </a:lvl2pPr>
          </a:lstStyle>
          <a:p>
            <a:pPr lvl="0"/>
            <a:r>
              <a:rPr lang="en-US"/>
              <a:t>Lorem ipsum dolor</a:t>
            </a:r>
          </a:p>
        </p:txBody>
      </p:sp>
      <p:sp>
        <p:nvSpPr>
          <p:cNvPr id="5" name="Content Placeholder 2">
            <a:extLst>
              <a:ext uri="{FF2B5EF4-FFF2-40B4-BE49-F238E27FC236}">
                <a16:creationId xmlns:a16="http://schemas.microsoft.com/office/drawing/2014/main" id="{56FA8E1E-7EB5-0241-A7DB-E1B654F81650}"/>
              </a:ext>
            </a:extLst>
          </p:cNvPr>
          <p:cNvSpPr>
            <a:spLocks noGrp="1"/>
          </p:cNvSpPr>
          <p:nvPr>
            <p:ph sz="half" idx="1" hasCustomPrompt="1"/>
          </p:nvPr>
        </p:nvSpPr>
        <p:spPr>
          <a:xfrm>
            <a:off x="838200" y="2246871"/>
            <a:ext cx="5181600" cy="3173541"/>
          </a:xfrm>
        </p:spPr>
        <p:txBody>
          <a:bodyPr/>
          <a:lstStyle>
            <a:lvl1pPr marL="0" indent="0">
              <a:buClr>
                <a:schemeClr val="accent1"/>
              </a:buClr>
              <a:buFont typeface="Arial" panose="020B0604020202020204" pitchFamily="34" charset="0"/>
              <a:buNone/>
              <a:defRPr sz="1400">
                <a:solidFill>
                  <a:schemeClr val="accent3"/>
                </a:solidFill>
              </a:defRPr>
            </a:lvl1pPr>
            <a:lvl2pPr marL="0" indent="0">
              <a:buFont typeface="Arial" panose="020B0604020202020204" pitchFamily="34" charset="0"/>
              <a:buNone/>
              <a:defRPr sz="1400"/>
            </a:lvl2pPr>
            <a:lvl3pPr marL="285750" marR="0" indent="-285750" algn="l" defTabSz="914400" rtl="0" eaLnBrk="1" fontAlgn="auto" latinLnBrk="0" hangingPunct="1">
              <a:lnSpc>
                <a:spcPct val="90000"/>
              </a:lnSpc>
              <a:spcBef>
                <a:spcPts val="500"/>
              </a:spcBef>
              <a:spcAft>
                <a:spcPts val="1000"/>
              </a:spcAft>
              <a:buClr>
                <a:schemeClr val="accent1"/>
              </a:buClr>
              <a:buSzTx/>
              <a:buFont typeface="Arial" panose="020B0604020202020204" pitchFamily="34" charset="0"/>
              <a:buChar char="•"/>
              <a:tabLst/>
              <a:defRPr/>
            </a:lvl3pPr>
            <a:lvl4pPr>
              <a:defRPr/>
            </a:lvl4pPr>
            <a:lvl5pPr>
              <a:defRPr/>
            </a:lvl5pPr>
          </a:lstStyle>
          <a:p>
            <a:pPr lvl="0"/>
            <a:r>
              <a:rPr lang="en-US" dirty="0"/>
              <a:t>Click to edit</a:t>
            </a:r>
          </a:p>
        </p:txBody>
      </p:sp>
      <p:sp>
        <p:nvSpPr>
          <p:cNvPr id="4" name="Picture Placeholder 3">
            <a:extLst>
              <a:ext uri="{FF2B5EF4-FFF2-40B4-BE49-F238E27FC236}">
                <a16:creationId xmlns:a16="http://schemas.microsoft.com/office/drawing/2014/main" id="{9D666AE9-0E45-A84C-8E61-2E02DF9462EA}"/>
              </a:ext>
            </a:extLst>
          </p:cNvPr>
          <p:cNvSpPr>
            <a:spLocks noGrp="1"/>
          </p:cNvSpPr>
          <p:nvPr>
            <p:ph type="pic" sz="quarter" idx="11"/>
          </p:nvPr>
        </p:nvSpPr>
        <p:spPr>
          <a:xfrm>
            <a:off x="6146800" y="1427163"/>
            <a:ext cx="5207000" cy="3992562"/>
          </a:xfrm>
        </p:spPr>
        <p:txBody>
          <a:bodyPr/>
          <a:lstStyle/>
          <a:p>
            <a:endParaRPr lang="en-US"/>
          </a:p>
        </p:txBody>
      </p:sp>
    </p:spTree>
    <p:extLst>
      <p:ext uri="{BB962C8B-B14F-4D97-AF65-F5344CB8AC3E}">
        <p14:creationId xmlns:p14="http://schemas.microsoft.com/office/powerpoint/2010/main" val="196436878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071622-A456-FE41-B844-6DDBD7F0A9E0}"/>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30E6E771-F758-C54D-8753-0168D225B387}"/>
              </a:ext>
            </a:extLst>
          </p:cNvPr>
          <p:cNvSpPr>
            <a:spLocks noGrp="1"/>
          </p:cNvSpPr>
          <p:nvPr>
            <p:ph type="dt" sz="half" idx="10"/>
          </p:nvPr>
        </p:nvSpPr>
        <p:spPr/>
        <p:txBody>
          <a:bodyPr/>
          <a:lstStyle/>
          <a:p>
            <a:fld id="{46F2DD62-5368-344D-BA9F-E37C2B3E3AFB}" type="datetimeFigureOut">
              <a:t>9/15/2020</a:t>
            </a:fld>
            <a:endParaRPr lang="en-US"/>
          </a:p>
        </p:txBody>
      </p:sp>
      <p:sp>
        <p:nvSpPr>
          <p:cNvPr id="4" name="Footer Placeholder 3">
            <a:extLst>
              <a:ext uri="{FF2B5EF4-FFF2-40B4-BE49-F238E27FC236}">
                <a16:creationId xmlns:a16="http://schemas.microsoft.com/office/drawing/2014/main" id="{1E24A85C-2A32-A44A-944B-61B44ADC22B5}"/>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913E02B7-CD29-6748-8A21-018D0E0F3509}"/>
              </a:ext>
            </a:extLst>
          </p:cNvPr>
          <p:cNvSpPr>
            <a:spLocks noGrp="1"/>
          </p:cNvSpPr>
          <p:nvPr>
            <p:ph type="sldNum" sz="quarter" idx="12"/>
          </p:nvPr>
        </p:nvSpPr>
        <p:spPr/>
        <p:txBody>
          <a:bodyPr/>
          <a:lstStyle/>
          <a:p>
            <a:fld id="{79A23990-1D37-5D40-AAEA-9E33A4BC0651}" type="slidenum">
              <a:t>‹#›</a:t>
            </a:fld>
            <a:endParaRPr lang="en-US"/>
          </a:p>
        </p:txBody>
      </p:sp>
    </p:spTree>
    <p:extLst>
      <p:ext uri="{BB962C8B-B14F-4D97-AF65-F5344CB8AC3E}">
        <p14:creationId xmlns:p14="http://schemas.microsoft.com/office/powerpoint/2010/main" val="1450046756"/>
      </p:ext>
    </p:extLst>
  </p:cSld>
  <p:clrMapOvr>
    <a:masterClrMapping/>
  </p:clrMapOvr>
</p:sldLayout>
</file>

<file path=ppt/slideLayouts/slideLayout180.xml><?xml version="1.0" encoding="utf-8"?>
<p:sldLayout xmlns:a="http://schemas.openxmlformats.org/drawingml/2006/main" xmlns:r="http://schemas.openxmlformats.org/officeDocument/2006/relationships" xmlns:p="http://schemas.openxmlformats.org/presentationml/2006/main" preserve="1" userDrawn="1">
  <p:cSld name="1_Blue wash imag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5C89C6-9FCC-F048-B497-F263A54EF2CC}"/>
              </a:ext>
            </a:extLst>
          </p:cNvPr>
          <p:cNvSpPr>
            <a:spLocks noGrp="1"/>
          </p:cNvSpPr>
          <p:nvPr>
            <p:ph type="title"/>
          </p:nvPr>
        </p:nvSpPr>
        <p:spPr>
          <a:xfrm>
            <a:off x="6448459" y="365125"/>
            <a:ext cx="4920268" cy="945201"/>
          </a:xfrm>
        </p:spPr>
        <p:txBody>
          <a:bodyPr/>
          <a:lstStyle/>
          <a:p>
            <a:r>
              <a:rPr lang="en-US"/>
              <a:t>Click to edit</a:t>
            </a:r>
          </a:p>
        </p:txBody>
      </p:sp>
      <p:sp>
        <p:nvSpPr>
          <p:cNvPr id="10" name="Text Placeholder 9">
            <a:extLst>
              <a:ext uri="{FF2B5EF4-FFF2-40B4-BE49-F238E27FC236}">
                <a16:creationId xmlns:a16="http://schemas.microsoft.com/office/drawing/2014/main" id="{73B72904-9E36-6941-9D56-E2C2C6A9B62C}"/>
              </a:ext>
            </a:extLst>
          </p:cNvPr>
          <p:cNvSpPr>
            <a:spLocks noGrp="1"/>
          </p:cNvSpPr>
          <p:nvPr>
            <p:ph type="body" sz="quarter" idx="10" hasCustomPrompt="1"/>
          </p:nvPr>
        </p:nvSpPr>
        <p:spPr>
          <a:xfrm>
            <a:off x="6448458" y="1426738"/>
            <a:ext cx="4920268" cy="411490"/>
          </a:xfrm>
        </p:spPr>
        <p:txBody>
          <a:bodyPr/>
          <a:lstStyle>
            <a:lvl1pPr>
              <a:defRPr/>
            </a:lvl1pPr>
            <a:lvl2pPr marL="0">
              <a:defRPr/>
            </a:lvl2pPr>
          </a:lstStyle>
          <a:p>
            <a:pPr lvl="0"/>
            <a:r>
              <a:rPr lang="en-US"/>
              <a:t>Lorem ipsum dolor</a:t>
            </a:r>
          </a:p>
        </p:txBody>
      </p:sp>
      <p:sp>
        <p:nvSpPr>
          <p:cNvPr id="5" name="Content Placeholder 2">
            <a:extLst>
              <a:ext uri="{FF2B5EF4-FFF2-40B4-BE49-F238E27FC236}">
                <a16:creationId xmlns:a16="http://schemas.microsoft.com/office/drawing/2014/main" id="{56FA8E1E-7EB5-0241-A7DB-E1B654F81650}"/>
              </a:ext>
            </a:extLst>
          </p:cNvPr>
          <p:cNvSpPr>
            <a:spLocks noGrp="1"/>
          </p:cNvSpPr>
          <p:nvPr>
            <p:ph sz="half" idx="1" hasCustomPrompt="1"/>
          </p:nvPr>
        </p:nvSpPr>
        <p:spPr>
          <a:xfrm>
            <a:off x="6448458" y="1954640"/>
            <a:ext cx="4920268" cy="3173541"/>
          </a:xfrm>
        </p:spPr>
        <p:txBody>
          <a:bodyPr/>
          <a:lstStyle>
            <a:lvl1pPr marL="0" indent="0">
              <a:buClr>
                <a:schemeClr val="accent1"/>
              </a:buClr>
              <a:buFont typeface="Arial" panose="020B0604020202020204" pitchFamily="34" charset="0"/>
              <a:buNone/>
              <a:defRPr sz="1400">
                <a:solidFill>
                  <a:schemeClr val="accent3"/>
                </a:solidFill>
              </a:defRPr>
            </a:lvl1pPr>
            <a:lvl2pPr marL="0" indent="0">
              <a:buFont typeface="Arial" panose="020B0604020202020204" pitchFamily="34" charset="0"/>
              <a:buNone/>
              <a:defRPr sz="1400"/>
            </a:lvl2pPr>
            <a:lvl3pPr marL="285750" marR="0" indent="-285750" algn="l" defTabSz="914400" rtl="0" eaLnBrk="1" fontAlgn="auto" latinLnBrk="0" hangingPunct="1">
              <a:lnSpc>
                <a:spcPct val="90000"/>
              </a:lnSpc>
              <a:spcBef>
                <a:spcPts val="500"/>
              </a:spcBef>
              <a:spcAft>
                <a:spcPts val="1000"/>
              </a:spcAft>
              <a:buClr>
                <a:schemeClr val="accent1"/>
              </a:buClr>
              <a:buSzTx/>
              <a:buFont typeface="Arial" panose="020B0604020202020204" pitchFamily="34" charset="0"/>
              <a:buChar char="•"/>
              <a:tabLst/>
              <a:defRPr/>
            </a:lvl3pPr>
            <a:lvl4pPr>
              <a:defRPr/>
            </a:lvl4pPr>
            <a:lvl5pPr>
              <a:defRPr/>
            </a:lvl5pPr>
          </a:lstStyle>
          <a:p>
            <a:pPr lvl="0"/>
            <a:r>
              <a:rPr lang="en-US" dirty="0"/>
              <a:t>Click to edit</a:t>
            </a:r>
          </a:p>
        </p:txBody>
      </p:sp>
      <p:sp>
        <p:nvSpPr>
          <p:cNvPr id="4" name="Picture Placeholder 3">
            <a:extLst>
              <a:ext uri="{FF2B5EF4-FFF2-40B4-BE49-F238E27FC236}">
                <a16:creationId xmlns:a16="http://schemas.microsoft.com/office/drawing/2014/main" id="{9D666AE9-0E45-A84C-8E61-2E02DF9462EA}"/>
              </a:ext>
            </a:extLst>
          </p:cNvPr>
          <p:cNvSpPr>
            <a:spLocks noGrp="1"/>
          </p:cNvSpPr>
          <p:nvPr>
            <p:ph type="pic" sz="quarter" idx="11"/>
          </p:nvPr>
        </p:nvSpPr>
        <p:spPr>
          <a:xfrm>
            <a:off x="0" y="0"/>
            <a:ext cx="5976594" cy="6858000"/>
          </a:xfrm>
        </p:spPr>
        <p:txBody>
          <a:bodyPr/>
          <a:lstStyle/>
          <a:p>
            <a:endParaRPr lang="en-US"/>
          </a:p>
        </p:txBody>
      </p:sp>
    </p:spTree>
    <p:extLst>
      <p:ext uri="{BB962C8B-B14F-4D97-AF65-F5344CB8AC3E}">
        <p14:creationId xmlns:p14="http://schemas.microsoft.com/office/powerpoint/2010/main" val="281052454"/>
      </p:ext>
    </p:extLst>
  </p:cSld>
  <p:clrMapOvr>
    <a:masterClrMapping/>
  </p:clrMapOvr>
</p:sldLayout>
</file>

<file path=ppt/slideLayouts/slideLayout181.xml><?xml version="1.0" encoding="utf-8"?>
<p:sldLayout xmlns:a="http://schemas.openxmlformats.org/drawingml/2006/main" xmlns:r="http://schemas.openxmlformats.org/officeDocument/2006/relationships" xmlns:p="http://schemas.openxmlformats.org/presentationml/2006/main" preserve="1" userDrawn="1">
  <p:cSld name="Big Blue wash imag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5C89C6-9FCC-F048-B497-F263A54EF2CC}"/>
              </a:ext>
            </a:extLst>
          </p:cNvPr>
          <p:cNvSpPr>
            <a:spLocks noGrp="1"/>
          </p:cNvSpPr>
          <p:nvPr>
            <p:ph type="title"/>
          </p:nvPr>
        </p:nvSpPr>
        <p:spPr>
          <a:xfrm>
            <a:off x="6448459" y="365125"/>
            <a:ext cx="4920268" cy="945201"/>
          </a:xfrm>
        </p:spPr>
        <p:txBody>
          <a:bodyPr/>
          <a:lstStyle/>
          <a:p>
            <a:r>
              <a:rPr lang="en-US"/>
              <a:t>Click to edit</a:t>
            </a:r>
          </a:p>
        </p:txBody>
      </p:sp>
      <p:sp>
        <p:nvSpPr>
          <p:cNvPr id="10" name="Text Placeholder 9">
            <a:extLst>
              <a:ext uri="{FF2B5EF4-FFF2-40B4-BE49-F238E27FC236}">
                <a16:creationId xmlns:a16="http://schemas.microsoft.com/office/drawing/2014/main" id="{73B72904-9E36-6941-9D56-E2C2C6A9B62C}"/>
              </a:ext>
            </a:extLst>
          </p:cNvPr>
          <p:cNvSpPr>
            <a:spLocks noGrp="1"/>
          </p:cNvSpPr>
          <p:nvPr>
            <p:ph type="body" sz="quarter" idx="10" hasCustomPrompt="1"/>
          </p:nvPr>
        </p:nvSpPr>
        <p:spPr>
          <a:xfrm>
            <a:off x="6448458" y="1426738"/>
            <a:ext cx="4920268" cy="411490"/>
          </a:xfrm>
        </p:spPr>
        <p:txBody>
          <a:bodyPr/>
          <a:lstStyle>
            <a:lvl1pPr>
              <a:defRPr/>
            </a:lvl1pPr>
            <a:lvl2pPr marL="0">
              <a:defRPr/>
            </a:lvl2pPr>
          </a:lstStyle>
          <a:p>
            <a:pPr lvl="0"/>
            <a:r>
              <a:rPr lang="en-US"/>
              <a:t>Lorem ipsum dolor</a:t>
            </a:r>
          </a:p>
        </p:txBody>
      </p:sp>
      <p:sp>
        <p:nvSpPr>
          <p:cNvPr id="5" name="Content Placeholder 2">
            <a:extLst>
              <a:ext uri="{FF2B5EF4-FFF2-40B4-BE49-F238E27FC236}">
                <a16:creationId xmlns:a16="http://schemas.microsoft.com/office/drawing/2014/main" id="{56FA8E1E-7EB5-0241-A7DB-E1B654F81650}"/>
              </a:ext>
            </a:extLst>
          </p:cNvPr>
          <p:cNvSpPr>
            <a:spLocks noGrp="1"/>
          </p:cNvSpPr>
          <p:nvPr>
            <p:ph sz="half" idx="1" hasCustomPrompt="1"/>
          </p:nvPr>
        </p:nvSpPr>
        <p:spPr>
          <a:xfrm>
            <a:off x="6448458" y="1954640"/>
            <a:ext cx="4920268" cy="3173541"/>
          </a:xfrm>
        </p:spPr>
        <p:txBody>
          <a:bodyPr/>
          <a:lstStyle>
            <a:lvl1pPr marL="0" indent="0">
              <a:buClr>
                <a:schemeClr val="accent1"/>
              </a:buClr>
              <a:buFont typeface="Arial" panose="020B0604020202020204" pitchFamily="34" charset="0"/>
              <a:buNone/>
              <a:defRPr sz="1400">
                <a:solidFill>
                  <a:schemeClr val="accent3"/>
                </a:solidFill>
              </a:defRPr>
            </a:lvl1pPr>
            <a:lvl2pPr marL="0" indent="0">
              <a:buFont typeface="Arial" panose="020B0604020202020204" pitchFamily="34" charset="0"/>
              <a:buNone/>
              <a:defRPr sz="1400"/>
            </a:lvl2pPr>
            <a:lvl3pPr marL="285750" marR="0" indent="-285750" algn="l" defTabSz="914400" rtl="0" eaLnBrk="1" fontAlgn="auto" latinLnBrk="0" hangingPunct="1">
              <a:lnSpc>
                <a:spcPct val="90000"/>
              </a:lnSpc>
              <a:spcBef>
                <a:spcPts val="500"/>
              </a:spcBef>
              <a:spcAft>
                <a:spcPts val="1000"/>
              </a:spcAft>
              <a:buClr>
                <a:schemeClr val="accent1"/>
              </a:buClr>
              <a:buSzTx/>
              <a:buFont typeface="Arial" panose="020B0604020202020204" pitchFamily="34" charset="0"/>
              <a:buChar char="•"/>
              <a:tabLst/>
              <a:defRPr/>
            </a:lvl3pPr>
            <a:lvl4pPr>
              <a:defRPr/>
            </a:lvl4pPr>
            <a:lvl5pPr>
              <a:defRPr/>
            </a:lvl5pPr>
          </a:lstStyle>
          <a:p>
            <a:pPr lvl="0"/>
            <a:r>
              <a:rPr lang="en-US" dirty="0"/>
              <a:t>Click to edit</a:t>
            </a:r>
          </a:p>
        </p:txBody>
      </p:sp>
      <p:sp>
        <p:nvSpPr>
          <p:cNvPr id="4" name="Picture Placeholder 3">
            <a:extLst>
              <a:ext uri="{FF2B5EF4-FFF2-40B4-BE49-F238E27FC236}">
                <a16:creationId xmlns:a16="http://schemas.microsoft.com/office/drawing/2014/main" id="{9D666AE9-0E45-A84C-8E61-2E02DF9462EA}"/>
              </a:ext>
            </a:extLst>
          </p:cNvPr>
          <p:cNvSpPr>
            <a:spLocks noGrp="1"/>
          </p:cNvSpPr>
          <p:nvPr>
            <p:ph type="pic" sz="quarter" idx="11"/>
          </p:nvPr>
        </p:nvSpPr>
        <p:spPr>
          <a:xfrm>
            <a:off x="0" y="0"/>
            <a:ext cx="5976594" cy="6858000"/>
          </a:xfrm>
        </p:spPr>
        <p:txBody>
          <a:bodyPr/>
          <a:lstStyle/>
          <a:p>
            <a:endParaRPr lang="en-US"/>
          </a:p>
        </p:txBody>
      </p:sp>
      <p:sp>
        <p:nvSpPr>
          <p:cNvPr id="11" name="Text Placeholder 9">
            <a:extLst>
              <a:ext uri="{FF2B5EF4-FFF2-40B4-BE49-F238E27FC236}">
                <a16:creationId xmlns:a16="http://schemas.microsoft.com/office/drawing/2014/main" id="{F8AF783E-99B4-9A46-ABA5-BECEF6E874D9}"/>
              </a:ext>
            </a:extLst>
          </p:cNvPr>
          <p:cNvSpPr>
            <a:spLocks noGrp="1"/>
          </p:cNvSpPr>
          <p:nvPr>
            <p:ph type="body" sz="quarter" idx="12" hasCustomPrompt="1"/>
          </p:nvPr>
        </p:nvSpPr>
        <p:spPr>
          <a:xfrm>
            <a:off x="453010" y="5555676"/>
            <a:ext cx="3449687" cy="411490"/>
          </a:xfrm>
        </p:spPr>
        <p:txBody>
          <a:bodyPr>
            <a:normAutofit/>
          </a:bodyPr>
          <a:lstStyle>
            <a:lvl1pPr>
              <a:defRPr sz="2000">
                <a:solidFill>
                  <a:schemeClr val="bg1"/>
                </a:solidFill>
              </a:defRPr>
            </a:lvl1pPr>
            <a:lvl2pPr marL="0">
              <a:defRPr/>
            </a:lvl2pPr>
          </a:lstStyle>
          <a:p>
            <a:pPr lvl="0"/>
            <a:r>
              <a:rPr lang="en-US"/>
              <a:t>Lorem ipsum dolor</a:t>
            </a:r>
          </a:p>
        </p:txBody>
      </p:sp>
    </p:spTree>
    <p:extLst>
      <p:ext uri="{BB962C8B-B14F-4D97-AF65-F5344CB8AC3E}">
        <p14:creationId xmlns:p14="http://schemas.microsoft.com/office/powerpoint/2010/main" val="3850785221"/>
      </p:ext>
    </p:extLst>
  </p:cSld>
  <p:clrMapOvr>
    <a:masterClrMapping/>
  </p:clrMapOvr>
</p:sldLayout>
</file>

<file path=ppt/slideLayouts/slideLayout182.xml><?xml version="1.0" encoding="utf-8"?>
<p:sldLayout xmlns:a="http://schemas.openxmlformats.org/drawingml/2006/main" xmlns:r="http://schemas.openxmlformats.org/officeDocument/2006/relationships" xmlns:p="http://schemas.openxmlformats.org/presentationml/2006/main" preserve="1" userDrawn="1">
  <p:cSld name="Big Imag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42CC32-51C3-FD41-8219-A83754ADD155}"/>
              </a:ext>
            </a:extLst>
          </p:cNvPr>
          <p:cNvSpPr>
            <a:spLocks noGrp="1"/>
          </p:cNvSpPr>
          <p:nvPr>
            <p:ph type="title"/>
          </p:nvPr>
        </p:nvSpPr>
        <p:spPr>
          <a:xfrm>
            <a:off x="838200" y="2985990"/>
            <a:ext cx="10515600" cy="886021"/>
          </a:xfrm>
        </p:spPr>
        <p:txBody>
          <a:bodyPr anchor="b">
            <a:normAutofit/>
          </a:bodyPr>
          <a:lstStyle>
            <a:lvl1pPr algn="ctr">
              <a:defRPr sz="5000"/>
            </a:lvl1pPr>
          </a:lstStyle>
          <a:p>
            <a:r>
              <a:rPr lang="en-US"/>
              <a:t>Click to edit</a:t>
            </a:r>
          </a:p>
        </p:txBody>
      </p:sp>
    </p:spTree>
    <p:extLst>
      <p:ext uri="{BB962C8B-B14F-4D97-AF65-F5344CB8AC3E}">
        <p14:creationId xmlns:p14="http://schemas.microsoft.com/office/powerpoint/2010/main" val="4249901863"/>
      </p:ext>
    </p:extLst>
  </p:cSld>
  <p:clrMapOvr>
    <a:masterClrMapping/>
  </p:clrMapOvr>
</p:sldLayout>
</file>

<file path=ppt/slideLayouts/slideLayout18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606A1F1B-A15D-4E58-A539-2B8081D84A8E}" type="datetimeFigureOut">
              <a:rPr kumimoji="0" lang="en-GB"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15/09/2020</a:t>
            </a:fld>
            <a:endParaRPr kumimoji="0" lang="en-GB"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5FBBBA7-4286-4CEA-9887-202C5375C717}" type="slidenum">
              <a:rPr kumimoji="0" lang="en-GB"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GB"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164885689"/>
      </p:ext>
    </p:extLst>
  </p:cSld>
  <p:clrMapOvr>
    <a:masterClrMapping/>
  </p:clrMapOvr>
</p:sldLayout>
</file>

<file path=ppt/slideLayouts/slideLayout18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606A1F1B-A15D-4E58-A539-2B8081D84A8E}" type="datetimeFigureOut">
              <a:rPr kumimoji="0" lang="en-GB"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15/09/2020</a:t>
            </a:fld>
            <a:endParaRPr kumimoji="0" lang="en-GB"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5FBBBA7-4286-4CEA-9887-202C5375C717}" type="slidenum">
              <a:rPr kumimoji="0" lang="en-GB"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GB"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874075826"/>
      </p:ext>
    </p:extLst>
  </p:cSld>
  <p:clrMapOvr>
    <a:masterClrMapping/>
  </p:clrMapOvr>
</p:sldLayout>
</file>

<file path=ppt/slideLayouts/slideLayout18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606A1F1B-A15D-4E58-A539-2B8081D84A8E}" type="datetimeFigureOut">
              <a:rPr kumimoji="0" lang="en-GB"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15/09/2020</a:t>
            </a:fld>
            <a:endParaRPr kumimoji="0" lang="en-GB"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5FBBBA7-4286-4CEA-9887-202C5375C717}" type="slidenum">
              <a:rPr kumimoji="0" lang="en-GB"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GB"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341587152"/>
      </p:ext>
    </p:extLst>
  </p:cSld>
  <p:clrMapOvr>
    <a:masterClrMapping/>
  </p:clrMapOvr>
</p:sldLayout>
</file>

<file path=ppt/slideLayouts/slideLayout18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606A1F1B-A15D-4E58-A539-2B8081D84A8E}" type="datetimeFigureOut">
              <a:rPr kumimoji="0" lang="en-GB"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15/09/2020</a:t>
            </a:fld>
            <a:endParaRPr kumimoji="0" lang="en-GB"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Footer Placeholder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5FBBBA7-4286-4CEA-9887-202C5375C717}" type="slidenum">
              <a:rPr kumimoji="0" lang="en-GB"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GB"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183941682"/>
      </p:ext>
    </p:extLst>
  </p:cSld>
  <p:clrMapOvr>
    <a:masterClrMapping/>
  </p:clrMapOvr>
</p:sldLayout>
</file>

<file path=ppt/slideLayouts/slideLayout18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606A1F1B-A15D-4E58-A539-2B8081D84A8E}" type="datetimeFigureOut">
              <a:rPr kumimoji="0" lang="en-GB"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15/09/2020</a:t>
            </a:fld>
            <a:endParaRPr kumimoji="0" lang="en-GB"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8" name="Footer Placeholder 7"/>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9" name="Slide Number Placeholder 8"/>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5FBBBA7-4286-4CEA-9887-202C5375C717}" type="slidenum">
              <a:rPr kumimoji="0" lang="en-GB"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GB"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568088400"/>
      </p:ext>
    </p:extLst>
  </p:cSld>
  <p:clrMapOvr>
    <a:masterClrMapping/>
  </p:clrMapOvr>
</p:sldLayout>
</file>

<file path=ppt/slideLayouts/slideLayout18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606A1F1B-A15D-4E58-A539-2B8081D84A8E}" type="datetimeFigureOut">
              <a:rPr kumimoji="0" lang="en-GB"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15/09/2020</a:t>
            </a:fld>
            <a:endParaRPr kumimoji="0" lang="en-GB"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4" name="Footer Placeholder 3"/>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5FBBBA7-4286-4CEA-9887-202C5375C717}" type="slidenum">
              <a:rPr kumimoji="0" lang="en-GB"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GB"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802746006"/>
      </p:ext>
    </p:extLst>
  </p:cSld>
  <p:clrMapOvr>
    <a:masterClrMapping/>
  </p:clrMapOvr>
</p:sldLayout>
</file>

<file path=ppt/slideLayouts/slideLayout18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606A1F1B-A15D-4E58-A539-2B8081D84A8E}" type="datetimeFigureOut">
              <a:rPr kumimoji="0" lang="en-GB"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15/09/2020</a:t>
            </a:fld>
            <a:endParaRPr kumimoji="0" lang="en-GB"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3" name="Footer Placeholder 2"/>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4" name="Slide Number Placeholder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5FBBBA7-4286-4CEA-9887-202C5375C717}" type="slidenum">
              <a:rPr kumimoji="0" lang="en-GB"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GB"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75752719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39B6AD46-C322-3E46-9E88-F1A0893C0BD3}"/>
              </a:ext>
            </a:extLst>
          </p:cNvPr>
          <p:cNvSpPr>
            <a:spLocks noGrp="1"/>
          </p:cNvSpPr>
          <p:nvPr>
            <p:ph type="dt" sz="half" idx="10"/>
          </p:nvPr>
        </p:nvSpPr>
        <p:spPr/>
        <p:txBody>
          <a:bodyPr/>
          <a:lstStyle/>
          <a:p>
            <a:fld id="{46F2DD62-5368-344D-BA9F-E37C2B3E3AFB}" type="datetimeFigureOut">
              <a:t>9/15/2020</a:t>
            </a:fld>
            <a:endParaRPr lang="en-US"/>
          </a:p>
        </p:txBody>
      </p:sp>
      <p:sp>
        <p:nvSpPr>
          <p:cNvPr id="3" name="Footer Placeholder 2">
            <a:extLst>
              <a:ext uri="{FF2B5EF4-FFF2-40B4-BE49-F238E27FC236}">
                <a16:creationId xmlns:a16="http://schemas.microsoft.com/office/drawing/2014/main" id="{AF2B5F30-06F3-B147-A455-BB2B68CB22F0}"/>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4955AC58-EAFE-0846-B9E4-27F57C6CD8EE}"/>
              </a:ext>
            </a:extLst>
          </p:cNvPr>
          <p:cNvSpPr>
            <a:spLocks noGrp="1"/>
          </p:cNvSpPr>
          <p:nvPr>
            <p:ph type="sldNum" sz="quarter" idx="12"/>
          </p:nvPr>
        </p:nvSpPr>
        <p:spPr/>
        <p:txBody>
          <a:bodyPr/>
          <a:lstStyle/>
          <a:p>
            <a:fld id="{79A23990-1D37-5D40-AAEA-9E33A4BC0651}" type="slidenum">
              <a:t>‹#›</a:t>
            </a:fld>
            <a:endParaRPr lang="en-US"/>
          </a:p>
        </p:txBody>
      </p:sp>
    </p:spTree>
    <p:extLst>
      <p:ext uri="{BB962C8B-B14F-4D97-AF65-F5344CB8AC3E}">
        <p14:creationId xmlns:p14="http://schemas.microsoft.com/office/powerpoint/2010/main" val="1614267627"/>
      </p:ext>
    </p:extLst>
  </p:cSld>
  <p:clrMapOvr>
    <a:masterClrMapping/>
  </p:clrMapOvr>
</p:sldLayout>
</file>

<file path=ppt/slideLayouts/slideLayout19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606A1F1B-A15D-4E58-A539-2B8081D84A8E}" type="datetimeFigureOut">
              <a:rPr kumimoji="0" lang="en-GB"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15/09/2020</a:t>
            </a:fld>
            <a:endParaRPr kumimoji="0" lang="en-GB"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Footer Placeholder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5FBBBA7-4286-4CEA-9887-202C5375C717}" type="slidenum">
              <a:rPr kumimoji="0" lang="en-GB"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GB"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993617833"/>
      </p:ext>
    </p:extLst>
  </p:cSld>
  <p:clrMapOvr>
    <a:masterClrMapping/>
  </p:clrMapOvr>
</p:sldLayout>
</file>

<file path=ppt/slideLayouts/slideLayout19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606A1F1B-A15D-4E58-A539-2B8081D84A8E}" type="datetimeFigureOut">
              <a:rPr kumimoji="0" lang="en-GB"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15/09/2020</a:t>
            </a:fld>
            <a:endParaRPr kumimoji="0" lang="en-GB"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Footer Placeholder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5FBBBA7-4286-4CEA-9887-202C5375C717}" type="slidenum">
              <a:rPr kumimoji="0" lang="en-GB"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GB"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39502183"/>
      </p:ext>
    </p:extLst>
  </p:cSld>
  <p:clrMapOvr>
    <a:masterClrMapping/>
  </p:clrMapOvr>
</p:sldLayout>
</file>

<file path=ppt/slideLayouts/slideLayout19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606A1F1B-A15D-4E58-A539-2B8081D84A8E}" type="datetimeFigureOut">
              <a:rPr kumimoji="0" lang="en-GB"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15/09/2020</a:t>
            </a:fld>
            <a:endParaRPr kumimoji="0" lang="en-GB"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5FBBBA7-4286-4CEA-9887-202C5375C717}" type="slidenum">
              <a:rPr kumimoji="0" lang="en-GB"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GB"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779638114"/>
      </p:ext>
    </p:extLst>
  </p:cSld>
  <p:clrMapOvr>
    <a:masterClrMapping/>
  </p:clrMapOvr>
</p:sldLayout>
</file>

<file path=ppt/slideLayouts/slideLayout19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606A1F1B-A15D-4E58-A539-2B8081D84A8E}" type="datetimeFigureOut">
              <a:rPr kumimoji="0" lang="en-GB"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15/09/2020</a:t>
            </a:fld>
            <a:endParaRPr kumimoji="0" lang="en-GB"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5FBBBA7-4286-4CEA-9887-202C5375C717}" type="slidenum">
              <a:rPr kumimoji="0" lang="en-GB"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GB"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01437239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AE520B-BA37-174A-A246-ED7D82B2AE75}"/>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9D20479A-35CE-EC44-AFEC-2A38B5362535}"/>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CF2322F-4702-D74D-8E4B-D46209F87AE0}"/>
              </a:ext>
            </a:extLst>
          </p:cNvPr>
          <p:cNvSpPr>
            <a:spLocks noGrp="1"/>
          </p:cNvSpPr>
          <p:nvPr>
            <p:ph type="dt" sz="half" idx="10"/>
          </p:nvPr>
        </p:nvSpPr>
        <p:spPr>
          <a:xfrm>
            <a:off x="838200" y="6356350"/>
            <a:ext cx="2743200" cy="365125"/>
          </a:xfrm>
          <a:prstGeom prst="rect">
            <a:avLst/>
          </a:prstGeom>
        </p:spPr>
        <p:txBody>
          <a:bodyPr/>
          <a:lstStyle/>
          <a:p>
            <a:fld id="{A01E9C28-378E-1B48-8AE2-2381901CFD95}" type="datetime1">
              <a:rPr lang="en-GB" smtClean="0"/>
              <a:t>15/09/2020</a:t>
            </a:fld>
            <a:endParaRPr lang="en-US"/>
          </a:p>
        </p:txBody>
      </p:sp>
      <p:sp>
        <p:nvSpPr>
          <p:cNvPr id="5" name="Footer Placeholder 4">
            <a:extLst>
              <a:ext uri="{FF2B5EF4-FFF2-40B4-BE49-F238E27FC236}">
                <a16:creationId xmlns:a16="http://schemas.microsoft.com/office/drawing/2014/main" id="{0D48F763-6FE8-F04C-8310-8397FB714069}"/>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446A3EAF-D5AD-744F-9FB8-905E51AE1D0A}"/>
              </a:ext>
            </a:extLst>
          </p:cNvPr>
          <p:cNvSpPr>
            <a:spLocks noGrp="1"/>
          </p:cNvSpPr>
          <p:nvPr>
            <p:ph type="sldNum" sz="quarter" idx="12"/>
          </p:nvPr>
        </p:nvSpPr>
        <p:spPr>
          <a:xfrm>
            <a:off x="8610600" y="6356350"/>
            <a:ext cx="2743200" cy="365125"/>
          </a:xfrm>
          <a:prstGeom prst="rect">
            <a:avLst/>
          </a:prstGeom>
        </p:spPr>
        <p:txBody>
          <a:bodyPr/>
          <a:lstStyle/>
          <a:p>
            <a:fld id="{CE5044B4-33F6-164E-8847-540E583780DF}" type="slidenum">
              <a:rPr lang="en-US" smtClean="0"/>
              <a:t>‹#›</a:t>
            </a:fld>
            <a:endParaRPr lang="en-US"/>
          </a:p>
        </p:txBody>
      </p:sp>
    </p:spTree>
    <p:extLst>
      <p:ext uri="{BB962C8B-B14F-4D97-AF65-F5344CB8AC3E}">
        <p14:creationId xmlns:p14="http://schemas.microsoft.com/office/powerpoint/2010/main" val="43002136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EBD258-A294-094A-868A-AAACCA5E81B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32150D6E-FBF8-CF48-8D4F-BC2D35AF7B33}"/>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16632F37-5BF0-D346-87E8-00E806C4B3D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1945D72D-7CC1-174F-84E2-DF93A1C42C96}"/>
              </a:ext>
            </a:extLst>
          </p:cNvPr>
          <p:cNvSpPr>
            <a:spLocks noGrp="1"/>
          </p:cNvSpPr>
          <p:nvPr>
            <p:ph type="dt" sz="half" idx="10"/>
          </p:nvPr>
        </p:nvSpPr>
        <p:spPr/>
        <p:txBody>
          <a:bodyPr/>
          <a:lstStyle/>
          <a:p>
            <a:fld id="{46F2DD62-5368-344D-BA9F-E37C2B3E3AFB}" type="datetimeFigureOut">
              <a:t>9/15/2020</a:t>
            </a:fld>
            <a:endParaRPr lang="en-US"/>
          </a:p>
        </p:txBody>
      </p:sp>
      <p:sp>
        <p:nvSpPr>
          <p:cNvPr id="6" name="Footer Placeholder 5">
            <a:extLst>
              <a:ext uri="{FF2B5EF4-FFF2-40B4-BE49-F238E27FC236}">
                <a16:creationId xmlns:a16="http://schemas.microsoft.com/office/drawing/2014/main" id="{25F6D097-CDB4-224F-839F-3F290A94A6A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0E5CF10-9E65-4046-AF1E-CA75E9A19B1E}"/>
              </a:ext>
            </a:extLst>
          </p:cNvPr>
          <p:cNvSpPr>
            <a:spLocks noGrp="1"/>
          </p:cNvSpPr>
          <p:nvPr>
            <p:ph type="sldNum" sz="quarter" idx="12"/>
          </p:nvPr>
        </p:nvSpPr>
        <p:spPr/>
        <p:txBody>
          <a:bodyPr/>
          <a:lstStyle/>
          <a:p>
            <a:fld id="{79A23990-1D37-5D40-AAEA-9E33A4BC0651}" type="slidenum">
              <a:t>‹#›</a:t>
            </a:fld>
            <a:endParaRPr lang="en-US"/>
          </a:p>
        </p:txBody>
      </p:sp>
    </p:spTree>
    <p:extLst>
      <p:ext uri="{BB962C8B-B14F-4D97-AF65-F5344CB8AC3E}">
        <p14:creationId xmlns:p14="http://schemas.microsoft.com/office/powerpoint/2010/main" val="360248091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4068FE-EAED-B243-9E8E-CF8A768C303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3794908C-43CA-3D45-94A0-75B35EA87046}"/>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1791F172-780C-7544-9FD1-590EA7621A9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AE090911-25B6-0F44-9E88-0AF9307DFF1E}"/>
              </a:ext>
            </a:extLst>
          </p:cNvPr>
          <p:cNvSpPr>
            <a:spLocks noGrp="1"/>
          </p:cNvSpPr>
          <p:nvPr>
            <p:ph type="dt" sz="half" idx="10"/>
          </p:nvPr>
        </p:nvSpPr>
        <p:spPr/>
        <p:txBody>
          <a:bodyPr/>
          <a:lstStyle/>
          <a:p>
            <a:fld id="{46F2DD62-5368-344D-BA9F-E37C2B3E3AFB}" type="datetimeFigureOut">
              <a:t>9/15/2020</a:t>
            </a:fld>
            <a:endParaRPr lang="en-US"/>
          </a:p>
        </p:txBody>
      </p:sp>
      <p:sp>
        <p:nvSpPr>
          <p:cNvPr id="6" name="Footer Placeholder 5">
            <a:extLst>
              <a:ext uri="{FF2B5EF4-FFF2-40B4-BE49-F238E27FC236}">
                <a16:creationId xmlns:a16="http://schemas.microsoft.com/office/drawing/2014/main" id="{86C2E365-EB69-1C44-904E-42AA0A4632D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DDE02AC-0631-4041-99FD-DBFAA7D2B81F}"/>
              </a:ext>
            </a:extLst>
          </p:cNvPr>
          <p:cNvSpPr>
            <a:spLocks noGrp="1"/>
          </p:cNvSpPr>
          <p:nvPr>
            <p:ph type="sldNum" sz="quarter" idx="12"/>
          </p:nvPr>
        </p:nvSpPr>
        <p:spPr/>
        <p:txBody>
          <a:bodyPr/>
          <a:lstStyle/>
          <a:p>
            <a:fld id="{79A23990-1D37-5D40-AAEA-9E33A4BC0651}" type="slidenum">
              <a:t>‹#›</a:t>
            </a:fld>
            <a:endParaRPr lang="en-US"/>
          </a:p>
        </p:txBody>
      </p:sp>
    </p:spTree>
    <p:extLst>
      <p:ext uri="{BB962C8B-B14F-4D97-AF65-F5344CB8AC3E}">
        <p14:creationId xmlns:p14="http://schemas.microsoft.com/office/powerpoint/2010/main" val="102085143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BA356E-5A5A-4246-9CA0-ADA74361DB9E}"/>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A065B01F-ED55-A242-AD22-9002F77E9902}"/>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868CA99-C4B7-6A4B-B6E1-145E7AC8D98A}"/>
              </a:ext>
            </a:extLst>
          </p:cNvPr>
          <p:cNvSpPr>
            <a:spLocks noGrp="1"/>
          </p:cNvSpPr>
          <p:nvPr>
            <p:ph type="dt" sz="half" idx="10"/>
          </p:nvPr>
        </p:nvSpPr>
        <p:spPr/>
        <p:txBody>
          <a:bodyPr/>
          <a:lstStyle/>
          <a:p>
            <a:fld id="{46F2DD62-5368-344D-BA9F-E37C2B3E3AFB}" type="datetimeFigureOut">
              <a:t>9/15/2020</a:t>
            </a:fld>
            <a:endParaRPr lang="en-US"/>
          </a:p>
        </p:txBody>
      </p:sp>
      <p:sp>
        <p:nvSpPr>
          <p:cNvPr id="5" name="Footer Placeholder 4">
            <a:extLst>
              <a:ext uri="{FF2B5EF4-FFF2-40B4-BE49-F238E27FC236}">
                <a16:creationId xmlns:a16="http://schemas.microsoft.com/office/drawing/2014/main" id="{0E866080-F4B6-594C-8518-4D61BB29150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922B5E9-8B16-4547-B21D-780979D4D207}"/>
              </a:ext>
            </a:extLst>
          </p:cNvPr>
          <p:cNvSpPr>
            <a:spLocks noGrp="1"/>
          </p:cNvSpPr>
          <p:nvPr>
            <p:ph type="sldNum" sz="quarter" idx="12"/>
          </p:nvPr>
        </p:nvSpPr>
        <p:spPr/>
        <p:txBody>
          <a:bodyPr/>
          <a:lstStyle/>
          <a:p>
            <a:fld id="{79A23990-1D37-5D40-AAEA-9E33A4BC0651}" type="slidenum">
              <a:t>‹#›</a:t>
            </a:fld>
            <a:endParaRPr lang="en-US"/>
          </a:p>
        </p:txBody>
      </p:sp>
    </p:spTree>
    <p:extLst>
      <p:ext uri="{BB962C8B-B14F-4D97-AF65-F5344CB8AC3E}">
        <p14:creationId xmlns:p14="http://schemas.microsoft.com/office/powerpoint/2010/main" val="226681514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58565E6B-EFC6-2F46-B203-385512674060}"/>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F1B4A51E-6ADF-CE4B-A9C5-52F68425C745}"/>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BBBD5F3-3CF5-2741-A051-6B6FF43C1339}"/>
              </a:ext>
            </a:extLst>
          </p:cNvPr>
          <p:cNvSpPr>
            <a:spLocks noGrp="1"/>
          </p:cNvSpPr>
          <p:nvPr>
            <p:ph type="dt" sz="half" idx="10"/>
          </p:nvPr>
        </p:nvSpPr>
        <p:spPr/>
        <p:txBody>
          <a:bodyPr/>
          <a:lstStyle/>
          <a:p>
            <a:fld id="{46F2DD62-5368-344D-BA9F-E37C2B3E3AFB}" type="datetimeFigureOut">
              <a:t>9/15/2020</a:t>
            </a:fld>
            <a:endParaRPr lang="en-US"/>
          </a:p>
        </p:txBody>
      </p:sp>
      <p:sp>
        <p:nvSpPr>
          <p:cNvPr id="5" name="Footer Placeholder 4">
            <a:extLst>
              <a:ext uri="{FF2B5EF4-FFF2-40B4-BE49-F238E27FC236}">
                <a16:creationId xmlns:a16="http://schemas.microsoft.com/office/drawing/2014/main" id="{EDB86FA7-C6B8-2743-8377-1332103052C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5CE7C11-AAF7-B341-B004-002A565D9D70}"/>
              </a:ext>
            </a:extLst>
          </p:cNvPr>
          <p:cNvSpPr>
            <a:spLocks noGrp="1"/>
          </p:cNvSpPr>
          <p:nvPr>
            <p:ph type="sldNum" sz="quarter" idx="12"/>
          </p:nvPr>
        </p:nvSpPr>
        <p:spPr/>
        <p:txBody>
          <a:bodyPr/>
          <a:lstStyle/>
          <a:p>
            <a:fld id="{79A23990-1D37-5D40-AAEA-9E33A4BC0651}" type="slidenum">
              <a:t>‹#›</a:t>
            </a:fld>
            <a:endParaRPr lang="en-US"/>
          </a:p>
        </p:txBody>
      </p:sp>
    </p:spTree>
    <p:extLst>
      <p:ext uri="{BB962C8B-B14F-4D97-AF65-F5344CB8AC3E}">
        <p14:creationId xmlns:p14="http://schemas.microsoft.com/office/powerpoint/2010/main" val="4281491702"/>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793731-72EA-6648-BAE2-BC493510925D}"/>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E9BC7A3E-97AE-C547-BEBE-CE75114EA549}"/>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3E9A7660-94D3-524A-9DBC-0CC856FA2B36}"/>
              </a:ext>
            </a:extLst>
          </p:cNvPr>
          <p:cNvSpPr>
            <a:spLocks noGrp="1"/>
          </p:cNvSpPr>
          <p:nvPr>
            <p:ph type="dt" sz="half" idx="10"/>
          </p:nvPr>
        </p:nvSpPr>
        <p:spPr/>
        <p:txBody>
          <a:bodyPr/>
          <a:lstStyle/>
          <a:p>
            <a:fld id="{F59EB85C-E0E7-2B42-BCDC-54457B81287A}" type="datetimeFigureOut">
              <a:t>9/15/2020</a:t>
            </a:fld>
            <a:endParaRPr lang="en-US"/>
          </a:p>
        </p:txBody>
      </p:sp>
      <p:sp>
        <p:nvSpPr>
          <p:cNvPr id="5" name="Footer Placeholder 4">
            <a:extLst>
              <a:ext uri="{FF2B5EF4-FFF2-40B4-BE49-F238E27FC236}">
                <a16:creationId xmlns:a16="http://schemas.microsoft.com/office/drawing/2014/main" id="{888E945C-B5E1-EC47-BC70-6728A8CB56F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F15EF44-784A-1442-AEB1-89660DD436EA}"/>
              </a:ext>
            </a:extLst>
          </p:cNvPr>
          <p:cNvSpPr>
            <a:spLocks noGrp="1"/>
          </p:cNvSpPr>
          <p:nvPr>
            <p:ph type="sldNum" sz="quarter" idx="12"/>
          </p:nvPr>
        </p:nvSpPr>
        <p:spPr/>
        <p:txBody>
          <a:bodyPr/>
          <a:lstStyle/>
          <a:p>
            <a:fld id="{05A6E811-5481-BE4E-93D3-3ABB962BFA0A}" type="slidenum">
              <a:t>‹#›</a:t>
            </a:fld>
            <a:endParaRPr lang="en-US"/>
          </a:p>
        </p:txBody>
      </p:sp>
    </p:spTree>
    <p:extLst>
      <p:ext uri="{BB962C8B-B14F-4D97-AF65-F5344CB8AC3E}">
        <p14:creationId xmlns:p14="http://schemas.microsoft.com/office/powerpoint/2010/main" val="1553011492"/>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6A4D70-DC36-E64B-B391-E8E069739999}"/>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3A878217-AC49-BC46-87BC-203B9B894894}"/>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68F477C-25EB-F746-80C3-10A96D58DF3B}"/>
              </a:ext>
            </a:extLst>
          </p:cNvPr>
          <p:cNvSpPr>
            <a:spLocks noGrp="1"/>
          </p:cNvSpPr>
          <p:nvPr>
            <p:ph type="dt" sz="half" idx="10"/>
          </p:nvPr>
        </p:nvSpPr>
        <p:spPr/>
        <p:txBody>
          <a:bodyPr/>
          <a:lstStyle/>
          <a:p>
            <a:fld id="{F59EB85C-E0E7-2B42-BCDC-54457B81287A}" type="datetimeFigureOut">
              <a:t>9/15/2020</a:t>
            </a:fld>
            <a:endParaRPr lang="en-US"/>
          </a:p>
        </p:txBody>
      </p:sp>
      <p:sp>
        <p:nvSpPr>
          <p:cNvPr id="5" name="Footer Placeholder 4">
            <a:extLst>
              <a:ext uri="{FF2B5EF4-FFF2-40B4-BE49-F238E27FC236}">
                <a16:creationId xmlns:a16="http://schemas.microsoft.com/office/drawing/2014/main" id="{E287C2A1-F09F-974E-A3C6-415EC348F61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206099C-C3B0-A344-A833-8B0AF7FDDFFE}"/>
              </a:ext>
            </a:extLst>
          </p:cNvPr>
          <p:cNvSpPr>
            <a:spLocks noGrp="1"/>
          </p:cNvSpPr>
          <p:nvPr>
            <p:ph type="sldNum" sz="quarter" idx="12"/>
          </p:nvPr>
        </p:nvSpPr>
        <p:spPr/>
        <p:txBody>
          <a:bodyPr/>
          <a:lstStyle/>
          <a:p>
            <a:fld id="{05A6E811-5481-BE4E-93D3-3ABB962BFA0A}" type="slidenum">
              <a:t>‹#›</a:t>
            </a:fld>
            <a:endParaRPr lang="en-US"/>
          </a:p>
        </p:txBody>
      </p:sp>
    </p:spTree>
    <p:extLst>
      <p:ext uri="{BB962C8B-B14F-4D97-AF65-F5344CB8AC3E}">
        <p14:creationId xmlns:p14="http://schemas.microsoft.com/office/powerpoint/2010/main" val="3755432418"/>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AF79AC-DFEF-584D-B889-6B25C43385D7}"/>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42995FB0-F143-D049-9BC7-9BCF714A1D37}"/>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10F400F2-4574-DA42-8560-34215600E0B5}"/>
              </a:ext>
            </a:extLst>
          </p:cNvPr>
          <p:cNvSpPr>
            <a:spLocks noGrp="1"/>
          </p:cNvSpPr>
          <p:nvPr>
            <p:ph type="dt" sz="half" idx="10"/>
          </p:nvPr>
        </p:nvSpPr>
        <p:spPr/>
        <p:txBody>
          <a:bodyPr/>
          <a:lstStyle/>
          <a:p>
            <a:fld id="{F59EB85C-E0E7-2B42-BCDC-54457B81287A}" type="datetimeFigureOut">
              <a:t>9/15/2020</a:t>
            </a:fld>
            <a:endParaRPr lang="en-US"/>
          </a:p>
        </p:txBody>
      </p:sp>
      <p:sp>
        <p:nvSpPr>
          <p:cNvPr id="5" name="Footer Placeholder 4">
            <a:extLst>
              <a:ext uri="{FF2B5EF4-FFF2-40B4-BE49-F238E27FC236}">
                <a16:creationId xmlns:a16="http://schemas.microsoft.com/office/drawing/2014/main" id="{82C363C7-67B1-3841-AD2F-40D141BA5C8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BF6B173-64B5-8540-A38C-DB76B66568CE}"/>
              </a:ext>
            </a:extLst>
          </p:cNvPr>
          <p:cNvSpPr>
            <a:spLocks noGrp="1"/>
          </p:cNvSpPr>
          <p:nvPr>
            <p:ph type="sldNum" sz="quarter" idx="12"/>
          </p:nvPr>
        </p:nvSpPr>
        <p:spPr/>
        <p:txBody>
          <a:bodyPr/>
          <a:lstStyle/>
          <a:p>
            <a:fld id="{05A6E811-5481-BE4E-93D3-3ABB962BFA0A}" type="slidenum">
              <a:t>‹#›</a:t>
            </a:fld>
            <a:endParaRPr lang="en-US"/>
          </a:p>
        </p:txBody>
      </p:sp>
    </p:spTree>
    <p:extLst>
      <p:ext uri="{BB962C8B-B14F-4D97-AF65-F5344CB8AC3E}">
        <p14:creationId xmlns:p14="http://schemas.microsoft.com/office/powerpoint/2010/main" val="899852246"/>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C18A01-4097-D24B-9F21-8532F7D8AB7B}"/>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DA11BC84-F6FA-7548-8887-3839C814B8DC}"/>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ACF34B8C-7F9F-B746-BE7A-6A65D837E904}"/>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D85BC782-EA6D-0A4A-A71D-A4B509D77B5F}"/>
              </a:ext>
            </a:extLst>
          </p:cNvPr>
          <p:cNvSpPr>
            <a:spLocks noGrp="1"/>
          </p:cNvSpPr>
          <p:nvPr>
            <p:ph type="dt" sz="half" idx="10"/>
          </p:nvPr>
        </p:nvSpPr>
        <p:spPr/>
        <p:txBody>
          <a:bodyPr/>
          <a:lstStyle/>
          <a:p>
            <a:fld id="{F59EB85C-E0E7-2B42-BCDC-54457B81287A}" type="datetimeFigureOut">
              <a:t>9/15/2020</a:t>
            </a:fld>
            <a:endParaRPr lang="en-US"/>
          </a:p>
        </p:txBody>
      </p:sp>
      <p:sp>
        <p:nvSpPr>
          <p:cNvPr id="6" name="Footer Placeholder 5">
            <a:extLst>
              <a:ext uri="{FF2B5EF4-FFF2-40B4-BE49-F238E27FC236}">
                <a16:creationId xmlns:a16="http://schemas.microsoft.com/office/drawing/2014/main" id="{F2E186A1-881F-4246-9280-28BC780EE370}"/>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AD70D11-3671-7144-97B9-FEB017B3370C}"/>
              </a:ext>
            </a:extLst>
          </p:cNvPr>
          <p:cNvSpPr>
            <a:spLocks noGrp="1"/>
          </p:cNvSpPr>
          <p:nvPr>
            <p:ph type="sldNum" sz="quarter" idx="12"/>
          </p:nvPr>
        </p:nvSpPr>
        <p:spPr/>
        <p:txBody>
          <a:bodyPr/>
          <a:lstStyle/>
          <a:p>
            <a:fld id="{05A6E811-5481-BE4E-93D3-3ABB962BFA0A}" type="slidenum">
              <a:t>‹#›</a:t>
            </a:fld>
            <a:endParaRPr lang="en-US"/>
          </a:p>
        </p:txBody>
      </p:sp>
    </p:spTree>
    <p:extLst>
      <p:ext uri="{BB962C8B-B14F-4D97-AF65-F5344CB8AC3E}">
        <p14:creationId xmlns:p14="http://schemas.microsoft.com/office/powerpoint/2010/main" val="1886152375"/>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BD75FB-E275-0B49-B3CE-34709CEA16DE}"/>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F9B6740E-13E3-4243-9A64-5ED5F1B30B2A}"/>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4790A85B-6281-FE45-B50F-E20A356D98A8}"/>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17AFFAC9-7994-284E-8BD9-494A04CDF94B}"/>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5E740991-734A-CF41-955B-62A09256C513}"/>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7CDA86B1-C1ED-C241-8E3F-6E4D4B79287A}"/>
              </a:ext>
            </a:extLst>
          </p:cNvPr>
          <p:cNvSpPr>
            <a:spLocks noGrp="1"/>
          </p:cNvSpPr>
          <p:nvPr>
            <p:ph type="dt" sz="half" idx="10"/>
          </p:nvPr>
        </p:nvSpPr>
        <p:spPr/>
        <p:txBody>
          <a:bodyPr/>
          <a:lstStyle/>
          <a:p>
            <a:fld id="{F59EB85C-E0E7-2B42-BCDC-54457B81287A}" type="datetimeFigureOut">
              <a:t>9/15/2020</a:t>
            </a:fld>
            <a:endParaRPr lang="en-US"/>
          </a:p>
        </p:txBody>
      </p:sp>
      <p:sp>
        <p:nvSpPr>
          <p:cNvPr id="8" name="Footer Placeholder 7">
            <a:extLst>
              <a:ext uri="{FF2B5EF4-FFF2-40B4-BE49-F238E27FC236}">
                <a16:creationId xmlns:a16="http://schemas.microsoft.com/office/drawing/2014/main" id="{EF65FA58-E7DC-1B47-A4B5-ABE8A2699243}"/>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4C4884C0-7279-E443-8650-2911EA1EE7AE}"/>
              </a:ext>
            </a:extLst>
          </p:cNvPr>
          <p:cNvSpPr>
            <a:spLocks noGrp="1"/>
          </p:cNvSpPr>
          <p:nvPr>
            <p:ph type="sldNum" sz="quarter" idx="12"/>
          </p:nvPr>
        </p:nvSpPr>
        <p:spPr/>
        <p:txBody>
          <a:bodyPr/>
          <a:lstStyle/>
          <a:p>
            <a:fld id="{05A6E811-5481-BE4E-93D3-3ABB962BFA0A}" type="slidenum">
              <a:t>‹#›</a:t>
            </a:fld>
            <a:endParaRPr lang="en-US"/>
          </a:p>
        </p:txBody>
      </p:sp>
    </p:spTree>
    <p:extLst>
      <p:ext uri="{BB962C8B-B14F-4D97-AF65-F5344CB8AC3E}">
        <p14:creationId xmlns:p14="http://schemas.microsoft.com/office/powerpoint/2010/main" val="3745304300"/>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C92A9D-6F0D-6A4F-B282-985CC6047A3D}"/>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ACDDEB8C-DB88-2E48-9F1B-9EC73DC0D08A}"/>
              </a:ext>
            </a:extLst>
          </p:cNvPr>
          <p:cNvSpPr>
            <a:spLocks noGrp="1"/>
          </p:cNvSpPr>
          <p:nvPr>
            <p:ph type="dt" sz="half" idx="10"/>
          </p:nvPr>
        </p:nvSpPr>
        <p:spPr/>
        <p:txBody>
          <a:bodyPr/>
          <a:lstStyle/>
          <a:p>
            <a:fld id="{F59EB85C-E0E7-2B42-BCDC-54457B81287A}" type="datetimeFigureOut">
              <a:t>9/15/2020</a:t>
            </a:fld>
            <a:endParaRPr lang="en-US"/>
          </a:p>
        </p:txBody>
      </p:sp>
      <p:sp>
        <p:nvSpPr>
          <p:cNvPr id="4" name="Footer Placeholder 3">
            <a:extLst>
              <a:ext uri="{FF2B5EF4-FFF2-40B4-BE49-F238E27FC236}">
                <a16:creationId xmlns:a16="http://schemas.microsoft.com/office/drawing/2014/main" id="{6D56B7B4-A376-2B4A-A7DF-C1E738BEDF84}"/>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7767C214-4FC3-D54A-9D32-54BA837183CA}"/>
              </a:ext>
            </a:extLst>
          </p:cNvPr>
          <p:cNvSpPr>
            <a:spLocks noGrp="1"/>
          </p:cNvSpPr>
          <p:nvPr>
            <p:ph type="sldNum" sz="quarter" idx="12"/>
          </p:nvPr>
        </p:nvSpPr>
        <p:spPr/>
        <p:txBody>
          <a:bodyPr/>
          <a:lstStyle/>
          <a:p>
            <a:fld id="{05A6E811-5481-BE4E-93D3-3ABB962BFA0A}" type="slidenum">
              <a:t>‹#›</a:t>
            </a:fld>
            <a:endParaRPr lang="en-US"/>
          </a:p>
        </p:txBody>
      </p:sp>
    </p:spTree>
    <p:extLst>
      <p:ext uri="{BB962C8B-B14F-4D97-AF65-F5344CB8AC3E}">
        <p14:creationId xmlns:p14="http://schemas.microsoft.com/office/powerpoint/2010/main" val="39212272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F984E5-E6E2-954E-AFB9-C6B9C845611C}"/>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391EE4E2-837D-0944-9EC8-3603BEC92329}"/>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EE2C7A83-A4E0-D143-9B4D-78C854E282E1}"/>
              </a:ext>
            </a:extLst>
          </p:cNvPr>
          <p:cNvSpPr>
            <a:spLocks noGrp="1"/>
          </p:cNvSpPr>
          <p:nvPr>
            <p:ph type="dt" sz="half" idx="10"/>
          </p:nvPr>
        </p:nvSpPr>
        <p:spPr>
          <a:xfrm>
            <a:off x="838200" y="6356350"/>
            <a:ext cx="2743200" cy="365125"/>
          </a:xfrm>
          <a:prstGeom prst="rect">
            <a:avLst/>
          </a:prstGeom>
        </p:spPr>
        <p:txBody>
          <a:bodyPr/>
          <a:lstStyle/>
          <a:p>
            <a:fld id="{900440B7-8A03-9A47-B096-D1159B867B9C}" type="datetime1">
              <a:rPr lang="en-GB" smtClean="0"/>
              <a:t>15/09/2020</a:t>
            </a:fld>
            <a:endParaRPr lang="en-US"/>
          </a:p>
        </p:txBody>
      </p:sp>
      <p:sp>
        <p:nvSpPr>
          <p:cNvPr id="5" name="Footer Placeholder 4">
            <a:extLst>
              <a:ext uri="{FF2B5EF4-FFF2-40B4-BE49-F238E27FC236}">
                <a16:creationId xmlns:a16="http://schemas.microsoft.com/office/drawing/2014/main" id="{DABC22A2-7848-8741-B4C0-736EF11813C6}"/>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A44A1EAB-7702-E347-AFFE-72EBE632DC5A}"/>
              </a:ext>
            </a:extLst>
          </p:cNvPr>
          <p:cNvSpPr>
            <a:spLocks noGrp="1"/>
          </p:cNvSpPr>
          <p:nvPr>
            <p:ph type="sldNum" sz="quarter" idx="12"/>
          </p:nvPr>
        </p:nvSpPr>
        <p:spPr>
          <a:xfrm>
            <a:off x="8610600" y="6356350"/>
            <a:ext cx="2743200" cy="365125"/>
          </a:xfrm>
          <a:prstGeom prst="rect">
            <a:avLst/>
          </a:prstGeom>
        </p:spPr>
        <p:txBody>
          <a:bodyPr/>
          <a:lstStyle/>
          <a:p>
            <a:fld id="{CE5044B4-33F6-164E-8847-540E583780DF}" type="slidenum">
              <a:rPr lang="en-US" smtClean="0"/>
              <a:t>‹#›</a:t>
            </a:fld>
            <a:endParaRPr lang="en-US"/>
          </a:p>
        </p:txBody>
      </p:sp>
    </p:spTree>
    <p:extLst>
      <p:ext uri="{BB962C8B-B14F-4D97-AF65-F5344CB8AC3E}">
        <p14:creationId xmlns:p14="http://schemas.microsoft.com/office/powerpoint/2010/main" val="378892685"/>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B2635E8A-9A5D-5343-95E1-5F7F8D5F819E}"/>
              </a:ext>
            </a:extLst>
          </p:cNvPr>
          <p:cNvSpPr>
            <a:spLocks noGrp="1"/>
          </p:cNvSpPr>
          <p:nvPr>
            <p:ph type="dt" sz="half" idx="10"/>
          </p:nvPr>
        </p:nvSpPr>
        <p:spPr/>
        <p:txBody>
          <a:bodyPr/>
          <a:lstStyle/>
          <a:p>
            <a:fld id="{F59EB85C-E0E7-2B42-BCDC-54457B81287A}" type="datetimeFigureOut">
              <a:t>9/15/2020</a:t>
            </a:fld>
            <a:endParaRPr lang="en-US"/>
          </a:p>
        </p:txBody>
      </p:sp>
      <p:sp>
        <p:nvSpPr>
          <p:cNvPr id="3" name="Footer Placeholder 2">
            <a:extLst>
              <a:ext uri="{FF2B5EF4-FFF2-40B4-BE49-F238E27FC236}">
                <a16:creationId xmlns:a16="http://schemas.microsoft.com/office/drawing/2014/main" id="{48707DF6-15A0-C449-9557-ABDDD0168993}"/>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E80C0901-282B-984E-8A6B-29995C8BCB41}"/>
              </a:ext>
            </a:extLst>
          </p:cNvPr>
          <p:cNvSpPr>
            <a:spLocks noGrp="1"/>
          </p:cNvSpPr>
          <p:nvPr>
            <p:ph type="sldNum" sz="quarter" idx="12"/>
          </p:nvPr>
        </p:nvSpPr>
        <p:spPr/>
        <p:txBody>
          <a:bodyPr/>
          <a:lstStyle/>
          <a:p>
            <a:fld id="{05A6E811-5481-BE4E-93D3-3ABB962BFA0A}" type="slidenum">
              <a:t>‹#›</a:t>
            </a:fld>
            <a:endParaRPr lang="en-US"/>
          </a:p>
        </p:txBody>
      </p:sp>
    </p:spTree>
    <p:extLst>
      <p:ext uri="{BB962C8B-B14F-4D97-AF65-F5344CB8AC3E}">
        <p14:creationId xmlns:p14="http://schemas.microsoft.com/office/powerpoint/2010/main" val="562764674"/>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507B7C-0C49-AF4B-896A-16C1FDE2C8E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5273DA5A-556B-BA4E-9581-575318DF5095}"/>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F32F1405-47D5-9C45-AB5F-9034CC1C8FB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CBAC8C5A-E5F7-FA4D-A305-BCFF6EEDC021}"/>
              </a:ext>
            </a:extLst>
          </p:cNvPr>
          <p:cNvSpPr>
            <a:spLocks noGrp="1"/>
          </p:cNvSpPr>
          <p:nvPr>
            <p:ph type="dt" sz="half" idx="10"/>
          </p:nvPr>
        </p:nvSpPr>
        <p:spPr/>
        <p:txBody>
          <a:bodyPr/>
          <a:lstStyle/>
          <a:p>
            <a:fld id="{F59EB85C-E0E7-2B42-BCDC-54457B81287A}" type="datetimeFigureOut">
              <a:t>9/15/2020</a:t>
            </a:fld>
            <a:endParaRPr lang="en-US"/>
          </a:p>
        </p:txBody>
      </p:sp>
      <p:sp>
        <p:nvSpPr>
          <p:cNvPr id="6" name="Footer Placeholder 5">
            <a:extLst>
              <a:ext uri="{FF2B5EF4-FFF2-40B4-BE49-F238E27FC236}">
                <a16:creationId xmlns:a16="http://schemas.microsoft.com/office/drawing/2014/main" id="{09E7CAAE-DD5C-C24B-A513-C717E8C3180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E90D61F-BA10-FF4F-9811-35C2DE5B0A1D}"/>
              </a:ext>
            </a:extLst>
          </p:cNvPr>
          <p:cNvSpPr>
            <a:spLocks noGrp="1"/>
          </p:cNvSpPr>
          <p:nvPr>
            <p:ph type="sldNum" sz="quarter" idx="12"/>
          </p:nvPr>
        </p:nvSpPr>
        <p:spPr/>
        <p:txBody>
          <a:bodyPr/>
          <a:lstStyle/>
          <a:p>
            <a:fld id="{05A6E811-5481-BE4E-93D3-3ABB962BFA0A}" type="slidenum">
              <a:t>‹#›</a:t>
            </a:fld>
            <a:endParaRPr lang="en-US"/>
          </a:p>
        </p:txBody>
      </p:sp>
    </p:spTree>
    <p:extLst>
      <p:ext uri="{BB962C8B-B14F-4D97-AF65-F5344CB8AC3E}">
        <p14:creationId xmlns:p14="http://schemas.microsoft.com/office/powerpoint/2010/main" val="1413644251"/>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10087D-1788-CF48-A97D-7D43CAE4029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62509484-2A40-7748-A94A-449F8FB268C7}"/>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91E724D0-05A9-F346-8271-072179CE352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53A66DC5-59C0-D946-8C82-88313948A7DA}"/>
              </a:ext>
            </a:extLst>
          </p:cNvPr>
          <p:cNvSpPr>
            <a:spLocks noGrp="1"/>
          </p:cNvSpPr>
          <p:nvPr>
            <p:ph type="dt" sz="half" idx="10"/>
          </p:nvPr>
        </p:nvSpPr>
        <p:spPr/>
        <p:txBody>
          <a:bodyPr/>
          <a:lstStyle/>
          <a:p>
            <a:fld id="{F59EB85C-E0E7-2B42-BCDC-54457B81287A}" type="datetimeFigureOut">
              <a:t>9/15/2020</a:t>
            </a:fld>
            <a:endParaRPr lang="en-US"/>
          </a:p>
        </p:txBody>
      </p:sp>
      <p:sp>
        <p:nvSpPr>
          <p:cNvPr id="6" name="Footer Placeholder 5">
            <a:extLst>
              <a:ext uri="{FF2B5EF4-FFF2-40B4-BE49-F238E27FC236}">
                <a16:creationId xmlns:a16="http://schemas.microsoft.com/office/drawing/2014/main" id="{84DAA801-4612-8042-8A1D-877A3B83E6C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999C16B8-C2A7-B440-AD15-A1A04661EB8B}"/>
              </a:ext>
            </a:extLst>
          </p:cNvPr>
          <p:cNvSpPr>
            <a:spLocks noGrp="1"/>
          </p:cNvSpPr>
          <p:nvPr>
            <p:ph type="sldNum" sz="quarter" idx="12"/>
          </p:nvPr>
        </p:nvSpPr>
        <p:spPr/>
        <p:txBody>
          <a:bodyPr/>
          <a:lstStyle/>
          <a:p>
            <a:fld id="{05A6E811-5481-BE4E-93D3-3ABB962BFA0A}" type="slidenum">
              <a:t>‹#›</a:t>
            </a:fld>
            <a:endParaRPr lang="en-US"/>
          </a:p>
        </p:txBody>
      </p:sp>
    </p:spTree>
    <p:extLst>
      <p:ext uri="{BB962C8B-B14F-4D97-AF65-F5344CB8AC3E}">
        <p14:creationId xmlns:p14="http://schemas.microsoft.com/office/powerpoint/2010/main" val="1856688783"/>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207E6A-5C0D-6F47-A500-C09F5C8105CD}"/>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232A085B-5BDC-8E45-A940-F04695B7FCF4}"/>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B550292-33C2-0F4D-9D70-F44FA2E502C8}"/>
              </a:ext>
            </a:extLst>
          </p:cNvPr>
          <p:cNvSpPr>
            <a:spLocks noGrp="1"/>
          </p:cNvSpPr>
          <p:nvPr>
            <p:ph type="dt" sz="half" idx="10"/>
          </p:nvPr>
        </p:nvSpPr>
        <p:spPr/>
        <p:txBody>
          <a:bodyPr/>
          <a:lstStyle/>
          <a:p>
            <a:fld id="{F59EB85C-E0E7-2B42-BCDC-54457B81287A}" type="datetimeFigureOut">
              <a:t>9/15/2020</a:t>
            </a:fld>
            <a:endParaRPr lang="en-US"/>
          </a:p>
        </p:txBody>
      </p:sp>
      <p:sp>
        <p:nvSpPr>
          <p:cNvPr id="5" name="Footer Placeholder 4">
            <a:extLst>
              <a:ext uri="{FF2B5EF4-FFF2-40B4-BE49-F238E27FC236}">
                <a16:creationId xmlns:a16="http://schemas.microsoft.com/office/drawing/2014/main" id="{F2E5E5B6-E61D-9642-9CDF-3094B71BC30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15F0A56-7BED-E34E-8618-8A38F38D32EA}"/>
              </a:ext>
            </a:extLst>
          </p:cNvPr>
          <p:cNvSpPr>
            <a:spLocks noGrp="1"/>
          </p:cNvSpPr>
          <p:nvPr>
            <p:ph type="sldNum" sz="quarter" idx="12"/>
          </p:nvPr>
        </p:nvSpPr>
        <p:spPr/>
        <p:txBody>
          <a:bodyPr/>
          <a:lstStyle/>
          <a:p>
            <a:fld id="{05A6E811-5481-BE4E-93D3-3ABB962BFA0A}" type="slidenum">
              <a:t>‹#›</a:t>
            </a:fld>
            <a:endParaRPr lang="en-US"/>
          </a:p>
        </p:txBody>
      </p:sp>
    </p:spTree>
    <p:extLst>
      <p:ext uri="{BB962C8B-B14F-4D97-AF65-F5344CB8AC3E}">
        <p14:creationId xmlns:p14="http://schemas.microsoft.com/office/powerpoint/2010/main" val="122214738"/>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90F20D99-D332-0142-B861-EC38EAF00EBD}"/>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E79A187B-4078-F642-9F6F-DFDAC021E9CF}"/>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642879D-FEB3-D94B-A429-486B2D7994EC}"/>
              </a:ext>
            </a:extLst>
          </p:cNvPr>
          <p:cNvSpPr>
            <a:spLocks noGrp="1"/>
          </p:cNvSpPr>
          <p:nvPr>
            <p:ph type="dt" sz="half" idx="10"/>
          </p:nvPr>
        </p:nvSpPr>
        <p:spPr/>
        <p:txBody>
          <a:bodyPr/>
          <a:lstStyle/>
          <a:p>
            <a:fld id="{F59EB85C-E0E7-2B42-BCDC-54457B81287A}" type="datetimeFigureOut">
              <a:t>9/15/2020</a:t>
            </a:fld>
            <a:endParaRPr lang="en-US"/>
          </a:p>
        </p:txBody>
      </p:sp>
      <p:sp>
        <p:nvSpPr>
          <p:cNvPr id="5" name="Footer Placeholder 4">
            <a:extLst>
              <a:ext uri="{FF2B5EF4-FFF2-40B4-BE49-F238E27FC236}">
                <a16:creationId xmlns:a16="http://schemas.microsoft.com/office/drawing/2014/main" id="{785E5AD7-4B47-AC41-8A8A-C85A92AA22B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17FDA7C-1319-BA47-923C-4C9B46033111}"/>
              </a:ext>
            </a:extLst>
          </p:cNvPr>
          <p:cNvSpPr>
            <a:spLocks noGrp="1"/>
          </p:cNvSpPr>
          <p:nvPr>
            <p:ph type="sldNum" sz="quarter" idx="12"/>
          </p:nvPr>
        </p:nvSpPr>
        <p:spPr/>
        <p:txBody>
          <a:bodyPr/>
          <a:lstStyle/>
          <a:p>
            <a:fld id="{05A6E811-5481-BE4E-93D3-3ABB962BFA0A}" type="slidenum">
              <a:t>‹#›</a:t>
            </a:fld>
            <a:endParaRPr lang="en-US"/>
          </a:p>
        </p:txBody>
      </p:sp>
    </p:spTree>
    <p:extLst>
      <p:ext uri="{BB962C8B-B14F-4D97-AF65-F5344CB8AC3E}">
        <p14:creationId xmlns:p14="http://schemas.microsoft.com/office/powerpoint/2010/main" val="2372082579"/>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Table of Content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5C89C6-9FCC-F048-B497-F263A54EF2CC}"/>
              </a:ext>
            </a:extLst>
          </p:cNvPr>
          <p:cNvSpPr>
            <a:spLocks noGrp="1"/>
          </p:cNvSpPr>
          <p:nvPr>
            <p:ph type="title"/>
          </p:nvPr>
        </p:nvSpPr>
        <p:spPr>
          <a:xfrm>
            <a:off x="838200" y="365128"/>
            <a:ext cx="10515600" cy="945201"/>
          </a:xfrm>
        </p:spPr>
        <p:txBody>
          <a:bodyPr/>
          <a:lstStyle/>
          <a:p>
            <a:r>
              <a:rPr lang="en-US"/>
              <a:t>Click to edit</a:t>
            </a:r>
          </a:p>
        </p:txBody>
      </p:sp>
      <p:sp>
        <p:nvSpPr>
          <p:cNvPr id="4" name="Text Placeholder 9">
            <a:extLst>
              <a:ext uri="{FF2B5EF4-FFF2-40B4-BE49-F238E27FC236}">
                <a16:creationId xmlns:a16="http://schemas.microsoft.com/office/drawing/2014/main" id="{C3E09E04-A9D4-A941-954D-D43115E22CE5}"/>
              </a:ext>
            </a:extLst>
          </p:cNvPr>
          <p:cNvSpPr>
            <a:spLocks noGrp="1"/>
          </p:cNvSpPr>
          <p:nvPr>
            <p:ph type="body" sz="quarter" idx="10" hasCustomPrompt="1"/>
          </p:nvPr>
        </p:nvSpPr>
        <p:spPr>
          <a:xfrm>
            <a:off x="838200" y="1426737"/>
            <a:ext cx="10515600" cy="411491"/>
          </a:xfrm>
        </p:spPr>
        <p:txBody>
          <a:bodyPr/>
          <a:lstStyle>
            <a:lvl1pPr>
              <a:defRPr/>
            </a:lvl1pPr>
            <a:lvl2pPr marL="0">
              <a:defRPr/>
            </a:lvl2pPr>
          </a:lstStyle>
          <a:p>
            <a:pPr lvl="0"/>
            <a:r>
              <a:rPr lang="en-US"/>
              <a:t>Click to edit…</a:t>
            </a:r>
          </a:p>
        </p:txBody>
      </p:sp>
      <p:sp>
        <p:nvSpPr>
          <p:cNvPr id="5" name="Chart Placeholder 4">
            <a:extLst>
              <a:ext uri="{FF2B5EF4-FFF2-40B4-BE49-F238E27FC236}">
                <a16:creationId xmlns:a16="http://schemas.microsoft.com/office/drawing/2014/main" id="{34B39C5B-F123-3D4B-8F3D-1D916B4BECD7}"/>
              </a:ext>
            </a:extLst>
          </p:cNvPr>
          <p:cNvSpPr>
            <a:spLocks noGrp="1"/>
          </p:cNvSpPr>
          <p:nvPr>
            <p:ph type="chart" sz="quarter" idx="11" hasCustomPrompt="1"/>
          </p:nvPr>
        </p:nvSpPr>
        <p:spPr>
          <a:xfrm>
            <a:off x="838200" y="2027533"/>
            <a:ext cx="10515600" cy="3854451"/>
          </a:xfrm>
        </p:spPr>
        <p:txBody>
          <a:bodyPr/>
          <a:lstStyle>
            <a:lvl1pPr>
              <a:defRPr/>
            </a:lvl1pPr>
          </a:lstStyle>
          <a:p>
            <a:r>
              <a:rPr lang="en-US"/>
              <a:t>Click the chart icon below to edit…</a:t>
            </a:r>
          </a:p>
        </p:txBody>
      </p:sp>
    </p:spTree>
    <p:extLst>
      <p:ext uri="{BB962C8B-B14F-4D97-AF65-F5344CB8AC3E}">
        <p14:creationId xmlns:p14="http://schemas.microsoft.com/office/powerpoint/2010/main" val="1609797691"/>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Tabl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5C89C6-9FCC-F048-B497-F263A54EF2CC}"/>
              </a:ext>
            </a:extLst>
          </p:cNvPr>
          <p:cNvSpPr>
            <a:spLocks noGrp="1"/>
          </p:cNvSpPr>
          <p:nvPr>
            <p:ph type="title"/>
          </p:nvPr>
        </p:nvSpPr>
        <p:spPr>
          <a:xfrm>
            <a:off x="838200" y="365128"/>
            <a:ext cx="10515600" cy="945201"/>
          </a:xfrm>
        </p:spPr>
        <p:txBody>
          <a:bodyPr/>
          <a:lstStyle/>
          <a:p>
            <a:r>
              <a:rPr lang="en-US"/>
              <a:t>Click to edit</a:t>
            </a:r>
          </a:p>
        </p:txBody>
      </p:sp>
      <p:sp>
        <p:nvSpPr>
          <p:cNvPr id="4" name="Text Placeholder 9">
            <a:extLst>
              <a:ext uri="{FF2B5EF4-FFF2-40B4-BE49-F238E27FC236}">
                <a16:creationId xmlns:a16="http://schemas.microsoft.com/office/drawing/2014/main" id="{C3E09E04-A9D4-A941-954D-D43115E22CE5}"/>
              </a:ext>
            </a:extLst>
          </p:cNvPr>
          <p:cNvSpPr>
            <a:spLocks noGrp="1"/>
          </p:cNvSpPr>
          <p:nvPr>
            <p:ph type="body" sz="quarter" idx="10" hasCustomPrompt="1"/>
          </p:nvPr>
        </p:nvSpPr>
        <p:spPr>
          <a:xfrm>
            <a:off x="838200" y="1426737"/>
            <a:ext cx="10515600" cy="411491"/>
          </a:xfrm>
        </p:spPr>
        <p:txBody>
          <a:bodyPr/>
          <a:lstStyle>
            <a:lvl1pPr>
              <a:defRPr/>
            </a:lvl1pPr>
            <a:lvl2pPr marL="0">
              <a:defRPr/>
            </a:lvl2pPr>
          </a:lstStyle>
          <a:p>
            <a:pPr lvl="0"/>
            <a:r>
              <a:rPr lang="en-US"/>
              <a:t>Click to edit…</a:t>
            </a:r>
          </a:p>
        </p:txBody>
      </p:sp>
      <p:sp>
        <p:nvSpPr>
          <p:cNvPr id="6" name="Table Placeholder 5">
            <a:extLst>
              <a:ext uri="{FF2B5EF4-FFF2-40B4-BE49-F238E27FC236}">
                <a16:creationId xmlns:a16="http://schemas.microsoft.com/office/drawing/2014/main" id="{EAF8C5A8-1502-1045-8BC3-2A8528736AB2}"/>
              </a:ext>
            </a:extLst>
          </p:cNvPr>
          <p:cNvSpPr>
            <a:spLocks noGrp="1"/>
          </p:cNvSpPr>
          <p:nvPr>
            <p:ph type="tbl" sz="quarter" idx="11" hasCustomPrompt="1"/>
          </p:nvPr>
        </p:nvSpPr>
        <p:spPr>
          <a:xfrm>
            <a:off x="838200" y="1941513"/>
            <a:ext cx="10515600" cy="3978275"/>
          </a:xfrm>
        </p:spPr>
        <p:txBody>
          <a:bodyPr/>
          <a:lstStyle>
            <a:lvl1pPr>
              <a:defRPr/>
            </a:lvl1pPr>
          </a:lstStyle>
          <a:p>
            <a:r>
              <a:rPr lang="en-US"/>
              <a:t>Click the table icon to insert a table…</a:t>
            </a:r>
          </a:p>
          <a:p>
            <a:endParaRPr lang="en-US"/>
          </a:p>
        </p:txBody>
      </p:sp>
    </p:spTree>
    <p:extLst>
      <p:ext uri="{BB962C8B-B14F-4D97-AF65-F5344CB8AC3E}">
        <p14:creationId xmlns:p14="http://schemas.microsoft.com/office/powerpoint/2010/main" val="2122734264"/>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Char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5C89C6-9FCC-F048-B497-F263A54EF2CC}"/>
              </a:ext>
            </a:extLst>
          </p:cNvPr>
          <p:cNvSpPr>
            <a:spLocks noGrp="1"/>
          </p:cNvSpPr>
          <p:nvPr>
            <p:ph type="title"/>
          </p:nvPr>
        </p:nvSpPr>
        <p:spPr>
          <a:xfrm>
            <a:off x="838200" y="365128"/>
            <a:ext cx="10515600" cy="945201"/>
          </a:xfrm>
        </p:spPr>
        <p:txBody>
          <a:bodyPr/>
          <a:lstStyle/>
          <a:p>
            <a:r>
              <a:rPr lang="en-US"/>
              <a:t>Click to edit</a:t>
            </a:r>
          </a:p>
        </p:txBody>
      </p:sp>
      <p:sp>
        <p:nvSpPr>
          <p:cNvPr id="10" name="Text Placeholder 9">
            <a:extLst>
              <a:ext uri="{FF2B5EF4-FFF2-40B4-BE49-F238E27FC236}">
                <a16:creationId xmlns:a16="http://schemas.microsoft.com/office/drawing/2014/main" id="{73B72904-9E36-6941-9D56-E2C2C6A9B62C}"/>
              </a:ext>
            </a:extLst>
          </p:cNvPr>
          <p:cNvSpPr>
            <a:spLocks noGrp="1"/>
          </p:cNvSpPr>
          <p:nvPr>
            <p:ph type="body" sz="quarter" idx="10" hasCustomPrompt="1"/>
          </p:nvPr>
        </p:nvSpPr>
        <p:spPr>
          <a:xfrm>
            <a:off x="838200" y="1426739"/>
            <a:ext cx="10515600" cy="4380173"/>
          </a:xfrm>
        </p:spPr>
        <p:txBody>
          <a:bodyPr/>
          <a:lstStyle>
            <a:lvl1pPr>
              <a:defRPr/>
            </a:lvl1pPr>
            <a:lvl2pPr marL="0">
              <a:defRPr/>
            </a:lvl2pPr>
          </a:lstStyle>
          <a:p>
            <a:pPr lvl="0"/>
            <a:r>
              <a:rPr lang="en-US"/>
              <a:t>Click to edit…</a:t>
            </a:r>
          </a:p>
          <a:p>
            <a:pPr lvl="1"/>
            <a:r>
              <a:rPr lang="en-US"/>
              <a:t>Lorem ipsum dolor sit amet consectetur adipiscing elit</a:t>
            </a:r>
          </a:p>
          <a:p>
            <a:pPr lvl="0"/>
            <a:r>
              <a:rPr lang="en-US"/>
              <a:t>Lorem ipsum dolor</a:t>
            </a:r>
          </a:p>
          <a:p>
            <a:pPr lvl="1"/>
            <a:r>
              <a:rPr lang="en-US"/>
              <a:t>Lorem ipsum dolor sit amet consectetur adipiscing elit</a:t>
            </a:r>
          </a:p>
          <a:p>
            <a:pPr lvl="0"/>
            <a:r>
              <a:rPr lang="en-US"/>
              <a:t>Lorem ipsum dolor</a:t>
            </a:r>
          </a:p>
          <a:p>
            <a:pPr lvl="1"/>
            <a:r>
              <a:rPr lang="en-US"/>
              <a:t>Lorem ipsum dolor sit amet consectetur adipiscing elit</a:t>
            </a:r>
          </a:p>
          <a:p>
            <a:pPr lvl="0"/>
            <a:r>
              <a:rPr lang="en-US"/>
              <a:t>Lorem ipsum dolor</a:t>
            </a:r>
          </a:p>
          <a:p>
            <a:pPr lvl="1"/>
            <a:r>
              <a:rPr lang="en-US"/>
              <a:t>Lorem ipsum dolor sit amet consectetur adipiscing elit</a:t>
            </a:r>
          </a:p>
          <a:p>
            <a:pPr lvl="0"/>
            <a:r>
              <a:rPr lang="en-US"/>
              <a:t>Lorem ipsum dolor</a:t>
            </a:r>
          </a:p>
          <a:p>
            <a:pPr lvl="1"/>
            <a:r>
              <a:rPr lang="en-US"/>
              <a:t>Lorem ipsum dolor sit amet consectetur adipiscing elit</a:t>
            </a:r>
          </a:p>
        </p:txBody>
      </p:sp>
    </p:spTree>
    <p:extLst>
      <p:ext uri="{BB962C8B-B14F-4D97-AF65-F5344CB8AC3E}">
        <p14:creationId xmlns:p14="http://schemas.microsoft.com/office/powerpoint/2010/main" val="2598581000"/>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Bullet Point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5C89C6-9FCC-F048-B497-F263A54EF2CC}"/>
              </a:ext>
            </a:extLst>
          </p:cNvPr>
          <p:cNvSpPr>
            <a:spLocks noGrp="1"/>
          </p:cNvSpPr>
          <p:nvPr>
            <p:ph type="title"/>
          </p:nvPr>
        </p:nvSpPr>
        <p:spPr>
          <a:xfrm>
            <a:off x="838200" y="365128"/>
            <a:ext cx="10515600" cy="945201"/>
          </a:xfrm>
        </p:spPr>
        <p:txBody>
          <a:bodyPr/>
          <a:lstStyle/>
          <a:p>
            <a:r>
              <a:rPr lang="en-US"/>
              <a:t>Click to edit</a:t>
            </a:r>
          </a:p>
        </p:txBody>
      </p:sp>
      <p:sp>
        <p:nvSpPr>
          <p:cNvPr id="10" name="Text Placeholder 9">
            <a:extLst>
              <a:ext uri="{FF2B5EF4-FFF2-40B4-BE49-F238E27FC236}">
                <a16:creationId xmlns:a16="http://schemas.microsoft.com/office/drawing/2014/main" id="{73B72904-9E36-6941-9D56-E2C2C6A9B62C}"/>
              </a:ext>
            </a:extLst>
          </p:cNvPr>
          <p:cNvSpPr>
            <a:spLocks noGrp="1"/>
          </p:cNvSpPr>
          <p:nvPr>
            <p:ph type="body" sz="quarter" idx="10" hasCustomPrompt="1"/>
          </p:nvPr>
        </p:nvSpPr>
        <p:spPr>
          <a:xfrm>
            <a:off x="838200" y="1426737"/>
            <a:ext cx="10515600" cy="411491"/>
          </a:xfrm>
        </p:spPr>
        <p:txBody>
          <a:bodyPr/>
          <a:lstStyle>
            <a:lvl1pPr>
              <a:defRPr/>
            </a:lvl1pPr>
            <a:lvl2pPr marL="0">
              <a:defRPr/>
            </a:lvl2pPr>
          </a:lstStyle>
          <a:p>
            <a:pPr lvl="0"/>
            <a:r>
              <a:rPr lang="en-US"/>
              <a:t>Click to edit…</a:t>
            </a:r>
          </a:p>
        </p:txBody>
      </p:sp>
      <p:sp>
        <p:nvSpPr>
          <p:cNvPr id="5" name="Content Placeholder 2">
            <a:extLst>
              <a:ext uri="{FF2B5EF4-FFF2-40B4-BE49-F238E27FC236}">
                <a16:creationId xmlns:a16="http://schemas.microsoft.com/office/drawing/2014/main" id="{56FA8E1E-7EB5-0241-A7DB-E1B654F81650}"/>
              </a:ext>
            </a:extLst>
          </p:cNvPr>
          <p:cNvSpPr>
            <a:spLocks noGrp="1"/>
          </p:cNvSpPr>
          <p:nvPr>
            <p:ph sz="half" idx="1"/>
          </p:nvPr>
        </p:nvSpPr>
        <p:spPr>
          <a:xfrm>
            <a:off x="838200" y="2246872"/>
            <a:ext cx="5181600" cy="3173541"/>
          </a:xfrm>
        </p:spPr>
        <p:txBody>
          <a:bodyPr/>
          <a:lstStyle>
            <a:lvl1pPr marL="285737" indent="-285737">
              <a:buClr>
                <a:schemeClr val="accent1"/>
              </a:buClr>
              <a:buFont typeface="Arial" panose="020B0604020202020204" pitchFamily="34" charset="0"/>
              <a:buChar char="•"/>
              <a:defRPr sz="1400">
                <a:solidFill>
                  <a:schemeClr val="tx1"/>
                </a:solidFill>
              </a:defRPr>
            </a:lvl1pPr>
            <a:lvl2pPr marL="0" indent="0">
              <a:buFont typeface="Arial" panose="020B0604020202020204" pitchFamily="34" charset="0"/>
              <a:buNone/>
              <a:defRPr sz="1400"/>
            </a:lvl2pPr>
            <a:lvl3pPr marL="285737" marR="0" indent="-285737" algn="l" defTabSz="914354" rtl="0" eaLnBrk="1" fontAlgn="auto" latinLnBrk="0" hangingPunct="1">
              <a:lnSpc>
                <a:spcPct val="90000"/>
              </a:lnSpc>
              <a:spcBef>
                <a:spcPts val="500"/>
              </a:spcBef>
              <a:spcAft>
                <a:spcPts val="1000"/>
              </a:spcAft>
              <a:buClr>
                <a:schemeClr val="accent1"/>
              </a:buClr>
              <a:buSzTx/>
              <a:buFont typeface="Arial" panose="020B0604020202020204" pitchFamily="34" charset="0"/>
              <a:buChar char="•"/>
              <a:tabLst/>
              <a:defRPr/>
            </a:lvl3pPr>
            <a:lvl4pPr>
              <a:defRPr/>
            </a:lvl4pPr>
            <a:lvl5pPr>
              <a:defRPr/>
            </a:lvl5pPr>
          </a:lstStyle>
          <a:p>
            <a:pPr lvl="0"/>
            <a:r>
              <a:rPr lang="en-US" dirty="0"/>
              <a:t>Edit Master text styles</a:t>
            </a:r>
          </a:p>
        </p:txBody>
      </p:sp>
      <p:sp>
        <p:nvSpPr>
          <p:cNvPr id="6" name="Content Placeholder 3">
            <a:extLst>
              <a:ext uri="{FF2B5EF4-FFF2-40B4-BE49-F238E27FC236}">
                <a16:creationId xmlns:a16="http://schemas.microsoft.com/office/drawing/2014/main" id="{1E1503F3-9B52-B347-8F89-0E9C474A26D7}"/>
              </a:ext>
            </a:extLst>
          </p:cNvPr>
          <p:cNvSpPr>
            <a:spLocks noGrp="1"/>
          </p:cNvSpPr>
          <p:nvPr>
            <p:ph sz="half" idx="2"/>
          </p:nvPr>
        </p:nvSpPr>
        <p:spPr>
          <a:xfrm>
            <a:off x="6172200" y="2246872"/>
            <a:ext cx="5181600" cy="3173541"/>
          </a:xfrm>
        </p:spPr>
        <p:txBody>
          <a:bodyPr/>
          <a:lstStyle>
            <a:lvl1pPr marL="285737" indent="-285737">
              <a:buClr>
                <a:schemeClr val="accent2"/>
              </a:buClr>
              <a:buFont typeface="Arial" panose="020B0604020202020204" pitchFamily="34" charset="0"/>
              <a:buChar char="•"/>
              <a:defRPr sz="1400">
                <a:solidFill>
                  <a:schemeClr val="tx1"/>
                </a:solidFill>
              </a:defRPr>
            </a:lvl1pPr>
            <a:lvl2pPr>
              <a:defRPr/>
            </a:lvl2pPr>
            <a:lvl3pPr marL="0" marR="0" indent="-285737" algn="l" defTabSz="914354" rtl="0" eaLnBrk="1" fontAlgn="auto" latinLnBrk="0" hangingPunct="1">
              <a:lnSpc>
                <a:spcPct val="90000"/>
              </a:lnSpc>
              <a:spcBef>
                <a:spcPts val="500"/>
              </a:spcBef>
              <a:spcAft>
                <a:spcPts val="1000"/>
              </a:spcAft>
              <a:buClr>
                <a:schemeClr val="accent2"/>
              </a:buClr>
              <a:buSzTx/>
              <a:buFont typeface="Arial" panose="020B0604020202020204" pitchFamily="34" charset="0"/>
              <a:buChar char="•"/>
              <a:tabLst/>
              <a:defRPr/>
            </a:lvl3pPr>
            <a:lvl4pPr>
              <a:defRPr/>
            </a:lvl4pPr>
            <a:lvl5pPr>
              <a:defRPr/>
            </a:lvl5pPr>
          </a:lstStyle>
          <a:p>
            <a:pPr lvl="0"/>
            <a:r>
              <a:rPr lang="en-US" dirty="0"/>
              <a:t>Edit Master text styles</a:t>
            </a:r>
          </a:p>
          <a:p>
            <a:pPr lvl="0"/>
            <a:endParaRPr lang="en-US" dirty="0"/>
          </a:p>
        </p:txBody>
      </p:sp>
    </p:spTree>
    <p:extLst>
      <p:ext uri="{BB962C8B-B14F-4D97-AF65-F5344CB8AC3E}">
        <p14:creationId xmlns:p14="http://schemas.microsoft.com/office/powerpoint/2010/main" val="1400832295"/>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Imag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5C89C6-9FCC-F048-B497-F263A54EF2CC}"/>
              </a:ext>
            </a:extLst>
          </p:cNvPr>
          <p:cNvSpPr>
            <a:spLocks noGrp="1"/>
          </p:cNvSpPr>
          <p:nvPr>
            <p:ph type="title"/>
          </p:nvPr>
        </p:nvSpPr>
        <p:spPr>
          <a:xfrm>
            <a:off x="838200" y="365128"/>
            <a:ext cx="10515600" cy="945201"/>
          </a:xfrm>
        </p:spPr>
        <p:txBody>
          <a:bodyPr/>
          <a:lstStyle/>
          <a:p>
            <a:r>
              <a:rPr lang="en-US"/>
              <a:t>Click to edit</a:t>
            </a:r>
          </a:p>
        </p:txBody>
      </p:sp>
      <p:sp>
        <p:nvSpPr>
          <p:cNvPr id="10" name="Text Placeholder 9">
            <a:extLst>
              <a:ext uri="{FF2B5EF4-FFF2-40B4-BE49-F238E27FC236}">
                <a16:creationId xmlns:a16="http://schemas.microsoft.com/office/drawing/2014/main" id="{73B72904-9E36-6941-9D56-E2C2C6A9B62C}"/>
              </a:ext>
            </a:extLst>
          </p:cNvPr>
          <p:cNvSpPr>
            <a:spLocks noGrp="1"/>
          </p:cNvSpPr>
          <p:nvPr>
            <p:ph type="body" sz="quarter" idx="10" hasCustomPrompt="1"/>
          </p:nvPr>
        </p:nvSpPr>
        <p:spPr>
          <a:xfrm>
            <a:off x="838200" y="1426737"/>
            <a:ext cx="5181600" cy="411491"/>
          </a:xfrm>
        </p:spPr>
        <p:txBody>
          <a:bodyPr/>
          <a:lstStyle>
            <a:lvl1pPr>
              <a:defRPr/>
            </a:lvl1pPr>
            <a:lvl2pPr marL="0">
              <a:defRPr/>
            </a:lvl2pPr>
          </a:lstStyle>
          <a:p>
            <a:pPr lvl="0"/>
            <a:r>
              <a:rPr lang="en-US"/>
              <a:t>Click to edit…</a:t>
            </a:r>
          </a:p>
        </p:txBody>
      </p:sp>
      <p:sp>
        <p:nvSpPr>
          <p:cNvPr id="5" name="Content Placeholder 2">
            <a:extLst>
              <a:ext uri="{FF2B5EF4-FFF2-40B4-BE49-F238E27FC236}">
                <a16:creationId xmlns:a16="http://schemas.microsoft.com/office/drawing/2014/main" id="{56FA8E1E-7EB5-0241-A7DB-E1B654F81650}"/>
              </a:ext>
            </a:extLst>
          </p:cNvPr>
          <p:cNvSpPr>
            <a:spLocks noGrp="1"/>
          </p:cNvSpPr>
          <p:nvPr>
            <p:ph sz="half" idx="1" hasCustomPrompt="1"/>
          </p:nvPr>
        </p:nvSpPr>
        <p:spPr>
          <a:xfrm>
            <a:off x="838200" y="2246872"/>
            <a:ext cx="5181600" cy="3173541"/>
          </a:xfrm>
        </p:spPr>
        <p:txBody>
          <a:bodyPr/>
          <a:lstStyle>
            <a:lvl1pPr marL="0" indent="0">
              <a:buClr>
                <a:schemeClr val="accent1"/>
              </a:buClr>
              <a:buFont typeface="Arial" panose="020B0604020202020204" pitchFamily="34" charset="0"/>
              <a:buNone/>
              <a:defRPr sz="1400">
                <a:solidFill>
                  <a:schemeClr val="accent3"/>
                </a:solidFill>
              </a:defRPr>
            </a:lvl1pPr>
            <a:lvl2pPr marL="0" indent="0">
              <a:buFont typeface="Arial" panose="020B0604020202020204" pitchFamily="34" charset="0"/>
              <a:buNone/>
              <a:defRPr sz="1400"/>
            </a:lvl2pPr>
            <a:lvl3pPr marL="285737" marR="0" indent="-285737" algn="l" defTabSz="914354" rtl="0" eaLnBrk="1" fontAlgn="auto" latinLnBrk="0" hangingPunct="1">
              <a:lnSpc>
                <a:spcPct val="90000"/>
              </a:lnSpc>
              <a:spcBef>
                <a:spcPts val="500"/>
              </a:spcBef>
              <a:spcAft>
                <a:spcPts val="1000"/>
              </a:spcAft>
              <a:buClr>
                <a:schemeClr val="accent1"/>
              </a:buClr>
              <a:buSzTx/>
              <a:buFont typeface="Arial" panose="020B0604020202020204" pitchFamily="34" charset="0"/>
              <a:buChar char="•"/>
              <a:tabLst/>
              <a:defRPr/>
            </a:lvl3pPr>
            <a:lvl4pPr>
              <a:defRPr/>
            </a:lvl4pPr>
            <a:lvl5pPr>
              <a:defRPr/>
            </a:lvl5pPr>
          </a:lstStyle>
          <a:p>
            <a:pPr lvl="0"/>
            <a:r>
              <a:rPr lang="en-US" dirty="0"/>
              <a:t>Click on the icons to edit…</a:t>
            </a:r>
          </a:p>
        </p:txBody>
      </p:sp>
      <p:sp>
        <p:nvSpPr>
          <p:cNvPr id="4" name="Picture Placeholder 3">
            <a:extLst>
              <a:ext uri="{FF2B5EF4-FFF2-40B4-BE49-F238E27FC236}">
                <a16:creationId xmlns:a16="http://schemas.microsoft.com/office/drawing/2014/main" id="{9D666AE9-0E45-A84C-8E61-2E02DF9462EA}"/>
              </a:ext>
            </a:extLst>
          </p:cNvPr>
          <p:cNvSpPr>
            <a:spLocks noGrp="1"/>
          </p:cNvSpPr>
          <p:nvPr>
            <p:ph type="pic" sz="quarter" idx="11" hasCustomPrompt="1"/>
          </p:nvPr>
        </p:nvSpPr>
        <p:spPr>
          <a:xfrm>
            <a:off x="6146800" y="1427164"/>
            <a:ext cx="5207000" cy="3992563"/>
          </a:xfrm>
        </p:spPr>
        <p:txBody>
          <a:bodyPr/>
          <a:lstStyle>
            <a:lvl1pPr>
              <a:defRPr/>
            </a:lvl1pPr>
          </a:lstStyle>
          <a:p>
            <a:r>
              <a:rPr lang="en-US"/>
              <a:t>Click on the image icon to edit…</a:t>
            </a:r>
          </a:p>
        </p:txBody>
      </p:sp>
    </p:spTree>
    <p:extLst>
      <p:ext uri="{BB962C8B-B14F-4D97-AF65-F5344CB8AC3E}">
        <p14:creationId xmlns:p14="http://schemas.microsoft.com/office/powerpoint/2010/main" val="401204958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45E3C2-BD31-A34C-959E-76F53ED5AE88}"/>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F4370B62-F4FC-494E-9A27-D17BD3115EF5}"/>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D4ED54B7-B8D2-DE48-8A7A-A5DBF24B1176}"/>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B8F00DD3-53C0-0741-BA9D-BEBA82F6F2CE}"/>
              </a:ext>
            </a:extLst>
          </p:cNvPr>
          <p:cNvSpPr>
            <a:spLocks noGrp="1"/>
          </p:cNvSpPr>
          <p:nvPr>
            <p:ph type="dt" sz="half" idx="10"/>
          </p:nvPr>
        </p:nvSpPr>
        <p:spPr>
          <a:xfrm>
            <a:off x="838200" y="6356350"/>
            <a:ext cx="2743200" cy="365125"/>
          </a:xfrm>
          <a:prstGeom prst="rect">
            <a:avLst/>
          </a:prstGeom>
        </p:spPr>
        <p:txBody>
          <a:bodyPr/>
          <a:lstStyle/>
          <a:p>
            <a:fld id="{798D9F07-AF34-D74F-8BAD-94AD4F78C388}" type="datetime1">
              <a:rPr lang="en-GB" smtClean="0"/>
              <a:t>15/09/2020</a:t>
            </a:fld>
            <a:endParaRPr lang="en-US"/>
          </a:p>
        </p:txBody>
      </p:sp>
      <p:sp>
        <p:nvSpPr>
          <p:cNvPr id="6" name="Footer Placeholder 5">
            <a:extLst>
              <a:ext uri="{FF2B5EF4-FFF2-40B4-BE49-F238E27FC236}">
                <a16:creationId xmlns:a16="http://schemas.microsoft.com/office/drawing/2014/main" id="{ECDE1193-79F8-5E41-B083-2EECA42FD7AD}"/>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3782BCCF-62CB-1242-B6D9-B890829C911D}"/>
              </a:ext>
            </a:extLst>
          </p:cNvPr>
          <p:cNvSpPr>
            <a:spLocks noGrp="1"/>
          </p:cNvSpPr>
          <p:nvPr>
            <p:ph type="sldNum" sz="quarter" idx="12"/>
          </p:nvPr>
        </p:nvSpPr>
        <p:spPr>
          <a:xfrm>
            <a:off x="8610600" y="6356350"/>
            <a:ext cx="2743200" cy="365125"/>
          </a:xfrm>
          <a:prstGeom prst="rect">
            <a:avLst/>
          </a:prstGeom>
        </p:spPr>
        <p:txBody>
          <a:bodyPr/>
          <a:lstStyle/>
          <a:p>
            <a:fld id="{CE5044B4-33F6-164E-8847-540E583780DF}" type="slidenum">
              <a:rPr lang="en-US" smtClean="0"/>
              <a:t>‹#›</a:t>
            </a:fld>
            <a:endParaRPr lang="en-US"/>
          </a:p>
        </p:txBody>
      </p:sp>
    </p:spTree>
    <p:extLst>
      <p:ext uri="{BB962C8B-B14F-4D97-AF65-F5344CB8AC3E}">
        <p14:creationId xmlns:p14="http://schemas.microsoft.com/office/powerpoint/2010/main" val="3505502485"/>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Blue wash imag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5C89C6-9FCC-F048-B497-F263A54EF2CC}"/>
              </a:ext>
            </a:extLst>
          </p:cNvPr>
          <p:cNvSpPr>
            <a:spLocks noGrp="1"/>
          </p:cNvSpPr>
          <p:nvPr>
            <p:ph type="title"/>
          </p:nvPr>
        </p:nvSpPr>
        <p:spPr>
          <a:xfrm>
            <a:off x="838200" y="365128"/>
            <a:ext cx="10515600" cy="945201"/>
          </a:xfrm>
        </p:spPr>
        <p:txBody>
          <a:bodyPr/>
          <a:lstStyle/>
          <a:p>
            <a:r>
              <a:rPr lang="en-US"/>
              <a:t>Click to edit</a:t>
            </a:r>
          </a:p>
        </p:txBody>
      </p:sp>
      <p:sp>
        <p:nvSpPr>
          <p:cNvPr id="10" name="Text Placeholder 9">
            <a:extLst>
              <a:ext uri="{FF2B5EF4-FFF2-40B4-BE49-F238E27FC236}">
                <a16:creationId xmlns:a16="http://schemas.microsoft.com/office/drawing/2014/main" id="{73B72904-9E36-6941-9D56-E2C2C6A9B62C}"/>
              </a:ext>
            </a:extLst>
          </p:cNvPr>
          <p:cNvSpPr>
            <a:spLocks noGrp="1"/>
          </p:cNvSpPr>
          <p:nvPr>
            <p:ph type="body" sz="quarter" idx="10" hasCustomPrompt="1"/>
          </p:nvPr>
        </p:nvSpPr>
        <p:spPr>
          <a:xfrm>
            <a:off x="838200" y="1426737"/>
            <a:ext cx="5181600" cy="411491"/>
          </a:xfrm>
        </p:spPr>
        <p:txBody>
          <a:bodyPr/>
          <a:lstStyle>
            <a:lvl1pPr>
              <a:defRPr/>
            </a:lvl1pPr>
            <a:lvl2pPr marL="0">
              <a:defRPr/>
            </a:lvl2pPr>
          </a:lstStyle>
          <a:p>
            <a:pPr lvl="0"/>
            <a:r>
              <a:rPr lang="en-US"/>
              <a:t>Lorem ipsum dolor</a:t>
            </a:r>
          </a:p>
        </p:txBody>
      </p:sp>
      <p:sp>
        <p:nvSpPr>
          <p:cNvPr id="5" name="Content Placeholder 2">
            <a:extLst>
              <a:ext uri="{FF2B5EF4-FFF2-40B4-BE49-F238E27FC236}">
                <a16:creationId xmlns:a16="http://schemas.microsoft.com/office/drawing/2014/main" id="{56FA8E1E-7EB5-0241-A7DB-E1B654F81650}"/>
              </a:ext>
            </a:extLst>
          </p:cNvPr>
          <p:cNvSpPr>
            <a:spLocks noGrp="1"/>
          </p:cNvSpPr>
          <p:nvPr>
            <p:ph sz="half" idx="1" hasCustomPrompt="1"/>
          </p:nvPr>
        </p:nvSpPr>
        <p:spPr>
          <a:xfrm>
            <a:off x="838200" y="2246872"/>
            <a:ext cx="5181600" cy="3173541"/>
          </a:xfrm>
        </p:spPr>
        <p:txBody>
          <a:bodyPr/>
          <a:lstStyle>
            <a:lvl1pPr marL="0" indent="0">
              <a:buClr>
                <a:schemeClr val="accent1"/>
              </a:buClr>
              <a:buFont typeface="Arial" panose="020B0604020202020204" pitchFamily="34" charset="0"/>
              <a:buNone/>
              <a:defRPr sz="1400">
                <a:solidFill>
                  <a:schemeClr val="accent3"/>
                </a:solidFill>
              </a:defRPr>
            </a:lvl1pPr>
            <a:lvl2pPr marL="0" indent="0">
              <a:buFont typeface="Arial" panose="020B0604020202020204" pitchFamily="34" charset="0"/>
              <a:buNone/>
              <a:defRPr sz="1400"/>
            </a:lvl2pPr>
            <a:lvl3pPr marL="285737" marR="0" indent="-285737" algn="l" defTabSz="914354" rtl="0" eaLnBrk="1" fontAlgn="auto" latinLnBrk="0" hangingPunct="1">
              <a:lnSpc>
                <a:spcPct val="90000"/>
              </a:lnSpc>
              <a:spcBef>
                <a:spcPts val="500"/>
              </a:spcBef>
              <a:spcAft>
                <a:spcPts val="1000"/>
              </a:spcAft>
              <a:buClr>
                <a:schemeClr val="accent1"/>
              </a:buClr>
              <a:buSzTx/>
              <a:buFont typeface="Arial" panose="020B0604020202020204" pitchFamily="34" charset="0"/>
              <a:buChar char="•"/>
              <a:tabLst/>
              <a:defRPr/>
            </a:lvl3pPr>
            <a:lvl4pPr>
              <a:defRPr/>
            </a:lvl4pPr>
            <a:lvl5pPr>
              <a:defRPr/>
            </a:lvl5pPr>
          </a:lstStyle>
          <a:p>
            <a:pPr lvl="0"/>
            <a:r>
              <a:rPr lang="en-US" dirty="0"/>
              <a:t>Click to edit</a:t>
            </a:r>
          </a:p>
        </p:txBody>
      </p:sp>
      <p:sp>
        <p:nvSpPr>
          <p:cNvPr id="4" name="Picture Placeholder 3">
            <a:extLst>
              <a:ext uri="{FF2B5EF4-FFF2-40B4-BE49-F238E27FC236}">
                <a16:creationId xmlns:a16="http://schemas.microsoft.com/office/drawing/2014/main" id="{9D666AE9-0E45-A84C-8E61-2E02DF9462EA}"/>
              </a:ext>
            </a:extLst>
          </p:cNvPr>
          <p:cNvSpPr>
            <a:spLocks noGrp="1"/>
          </p:cNvSpPr>
          <p:nvPr>
            <p:ph type="pic" sz="quarter" idx="11"/>
          </p:nvPr>
        </p:nvSpPr>
        <p:spPr>
          <a:xfrm>
            <a:off x="6146800" y="1427164"/>
            <a:ext cx="5207000" cy="3992563"/>
          </a:xfrm>
        </p:spPr>
        <p:txBody>
          <a:bodyPr/>
          <a:lstStyle/>
          <a:p>
            <a:endParaRPr lang="en-US"/>
          </a:p>
        </p:txBody>
      </p:sp>
      <p:sp>
        <p:nvSpPr>
          <p:cNvPr id="6" name="Rectangle 5">
            <a:extLst>
              <a:ext uri="{FF2B5EF4-FFF2-40B4-BE49-F238E27FC236}">
                <a16:creationId xmlns:a16="http://schemas.microsoft.com/office/drawing/2014/main" id="{487140C3-331E-4241-B2E0-3017BCA7379F}"/>
              </a:ext>
            </a:extLst>
          </p:cNvPr>
          <p:cNvSpPr/>
          <p:nvPr userDrawn="1"/>
        </p:nvSpPr>
        <p:spPr>
          <a:xfrm>
            <a:off x="6146800" y="1426740"/>
            <a:ext cx="5207000" cy="3992987"/>
          </a:xfrm>
          <a:prstGeom prst="rect">
            <a:avLst/>
          </a:prstGeom>
          <a:solidFill>
            <a:srgbClr val="0D172C">
              <a:alpha val="6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899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88245142"/>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1_Blue wash imag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5C89C6-9FCC-F048-B497-F263A54EF2CC}"/>
              </a:ext>
            </a:extLst>
          </p:cNvPr>
          <p:cNvSpPr>
            <a:spLocks noGrp="1"/>
          </p:cNvSpPr>
          <p:nvPr>
            <p:ph type="title"/>
          </p:nvPr>
        </p:nvSpPr>
        <p:spPr>
          <a:xfrm>
            <a:off x="6448459" y="365128"/>
            <a:ext cx="4920268" cy="945201"/>
          </a:xfrm>
        </p:spPr>
        <p:txBody>
          <a:bodyPr/>
          <a:lstStyle/>
          <a:p>
            <a:r>
              <a:rPr lang="en-US"/>
              <a:t>Click to edit</a:t>
            </a:r>
          </a:p>
        </p:txBody>
      </p:sp>
      <p:sp>
        <p:nvSpPr>
          <p:cNvPr id="10" name="Text Placeholder 9">
            <a:extLst>
              <a:ext uri="{FF2B5EF4-FFF2-40B4-BE49-F238E27FC236}">
                <a16:creationId xmlns:a16="http://schemas.microsoft.com/office/drawing/2014/main" id="{73B72904-9E36-6941-9D56-E2C2C6A9B62C}"/>
              </a:ext>
            </a:extLst>
          </p:cNvPr>
          <p:cNvSpPr>
            <a:spLocks noGrp="1"/>
          </p:cNvSpPr>
          <p:nvPr>
            <p:ph type="body" sz="quarter" idx="10" hasCustomPrompt="1"/>
          </p:nvPr>
        </p:nvSpPr>
        <p:spPr>
          <a:xfrm>
            <a:off x="6448459" y="1426737"/>
            <a:ext cx="4920268" cy="411491"/>
          </a:xfrm>
        </p:spPr>
        <p:txBody>
          <a:bodyPr/>
          <a:lstStyle>
            <a:lvl1pPr>
              <a:defRPr/>
            </a:lvl1pPr>
            <a:lvl2pPr marL="0">
              <a:defRPr/>
            </a:lvl2pPr>
          </a:lstStyle>
          <a:p>
            <a:pPr lvl="0"/>
            <a:r>
              <a:rPr lang="en-US"/>
              <a:t>Lorem ipsum dolor</a:t>
            </a:r>
          </a:p>
        </p:txBody>
      </p:sp>
      <p:sp>
        <p:nvSpPr>
          <p:cNvPr id="5" name="Content Placeholder 2">
            <a:extLst>
              <a:ext uri="{FF2B5EF4-FFF2-40B4-BE49-F238E27FC236}">
                <a16:creationId xmlns:a16="http://schemas.microsoft.com/office/drawing/2014/main" id="{56FA8E1E-7EB5-0241-A7DB-E1B654F81650}"/>
              </a:ext>
            </a:extLst>
          </p:cNvPr>
          <p:cNvSpPr>
            <a:spLocks noGrp="1"/>
          </p:cNvSpPr>
          <p:nvPr>
            <p:ph sz="half" idx="1" hasCustomPrompt="1"/>
          </p:nvPr>
        </p:nvSpPr>
        <p:spPr>
          <a:xfrm>
            <a:off x="6448459" y="1954640"/>
            <a:ext cx="4920268" cy="3173541"/>
          </a:xfrm>
        </p:spPr>
        <p:txBody>
          <a:bodyPr/>
          <a:lstStyle>
            <a:lvl1pPr marL="0" indent="0">
              <a:buClr>
                <a:schemeClr val="accent1"/>
              </a:buClr>
              <a:buFont typeface="Arial" panose="020B0604020202020204" pitchFamily="34" charset="0"/>
              <a:buNone/>
              <a:defRPr sz="1400">
                <a:solidFill>
                  <a:schemeClr val="accent3"/>
                </a:solidFill>
              </a:defRPr>
            </a:lvl1pPr>
            <a:lvl2pPr marL="0" indent="0">
              <a:buFont typeface="Arial" panose="020B0604020202020204" pitchFamily="34" charset="0"/>
              <a:buNone/>
              <a:defRPr sz="1400"/>
            </a:lvl2pPr>
            <a:lvl3pPr marL="285737" marR="0" indent="-285737" algn="l" defTabSz="914354" rtl="0" eaLnBrk="1" fontAlgn="auto" latinLnBrk="0" hangingPunct="1">
              <a:lnSpc>
                <a:spcPct val="90000"/>
              </a:lnSpc>
              <a:spcBef>
                <a:spcPts val="500"/>
              </a:spcBef>
              <a:spcAft>
                <a:spcPts val="1000"/>
              </a:spcAft>
              <a:buClr>
                <a:schemeClr val="accent1"/>
              </a:buClr>
              <a:buSzTx/>
              <a:buFont typeface="Arial" panose="020B0604020202020204" pitchFamily="34" charset="0"/>
              <a:buChar char="•"/>
              <a:tabLst/>
              <a:defRPr/>
            </a:lvl3pPr>
            <a:lvl4pPr>
              <a:defRPr/>
            </a:lvl4pPr>
            <a:lvl5pPr>
              <a:defRPr/>
            </a:lvl5pPr>
          </a:lstStyle>
          <a:p>
            <a:pPr lvl="0"/>
            <a:r>
              <a:rPr lang="en-US" dirty="0"/>
              <a:t>Click to edit</a:t>
            </a:r>
          </a:p>
        </p:txBody>
      </p:sp>
      <p:sp>
        <p:nvSpPr>
          <p:cNvPr id="4" name="Picture Placeholder 3">
            <a:extLst>
              <a:ext uri="{FF2B5EF4-FFF2-40B4-BE49-F238E27FC236}">
                <a16:creationId xmlns:a16="http://schemas.microsoft.com/office/drawing/2014/main" id="{9D666AE9-0E45-A84C-8E61-2E02DF9462EA}"/>
              </a:ext>
            </a:extLst>
          </p:cNvPr>
          <p:cNvSpPr>
            <a:spLocks noGrp="1"/>
          </p:cNvSpPr>
          <p:nvPr>
            <p:ph type="pic" sz="quarter" idx="11"/>
          </p:nvPr>
        </p:nvSpPr>
        <p:spPr>
          <a:xfrm>
            <a:off x="1" y="0"/>
            <a:ext cx="5976595" cy="6858000"/>
          </a:xfrm>
        </p:spPr>
        <p:txBody>
          <a:bodyPr/>
          <a:lstStyle/>
          <a:p>
            <a:endParaRPr lang="en-US"/>
          </a:p>
        </p:txBody>
      </p:sp>
    </p:spTree>
    <p:extLst>
      <p:ext uri="{BB962C8B-B14F-4D97-AF65-F5344CB8AC3E}">
        <p14:creationId xmlns:p14="http://schemas.microsoft.com/office/powerpoint/2010/main" val="3637401017"/>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Big Blue wash imag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5C89C6-9FCC-F048-B497-F263A54EF2CC}"/>
              </a:ext>
            </a:extLst>
          </p:cNvPr>
          <p:cNvSpPr>
            <a:spLocks noGrp="1"/>
          </p:cNvSpPr>
          <p:nvPr>
            <p:ph type="title"/>
          </p:nvPr>
        </p:nvSpPr>
        <p:spPr>
          <a:xfrm>
            <a:off x="6448459" y="365128"/>
            <a:ext cx="4920268" cy="945201"/>
          </a:xfrm>
        </p:spPr>
        <p:txBody>
          <a:bodyPr/>
          <a:lstStyle/>
          <a:p>
            <a:r>
              <a:rPr lang="en-US"/>
              <a:t>Click to edit</a:t>
            </a:r>
          </a:p>
        </p:txBody>
      </p:sp>
      <p:sp>
        <p:nvSpPr>
          <p:cNvPr id="10" name="Text Placeholder 9">
            <a:extLst>
              <a:ext uri="{FF2B5EF4-FFF2-40B4-BE49-F238E27FC236}">
                <a16:creationId xmlns:a16="http://schemas.microsoft.com/office/drawing/2014/main" id="{73B72904-9E36-6941-9D56-E2C2C6A9B62C}"/>
              </a:ext>
            </a:extLst>
          </p:cNvPr>
          <p:cNvSpPr>
            <a:spLocks noGrp="1"/>
          </p:cNvSpPr>
          <p:nvPr>
            <p:ph type="body" sz="quarter" idx="10" hasCustomPrompt="1"/>
          </p:nvPr>
        </p:nvSpPr>
        <p:spPr>
          <a:xfrm>
            <a:off x="6448459" y="1426737"/>
            <a:ext cx="4920268" cy="411491"/>
          </a:xfrm>
        </p:spPr>
        <p:txBody>
          <a:bodyPr/>
          <a:lstStyle>
            <a:lvl1pPr>
              <a:defRPr/>
            </a:lvl1pPr>
            <a:lvl2pPr marL="0">
              <a:defRPr/>
            </a:lvl2pPr>
          </a:lstStyle>
          <a:p>
            <a:pPr lvl="0"/>
            <a:r>
              <a:rPr lang="en-US"/>
              <a:t>Lorem ipsum dolor</a:t>
            </a:r>
          </a:p>
        </p:txBody>
      </p:sp>
      <p:sp>
        <p:nvSpPr>
          <p:cNvPr id="5" name="Content Placeholder 2">
            <a:extLst>
              <a:ext uri="{FF2B5EF4-FFF2-40B4-BE49-F238E27FC236}">
                <a16:creationId xmlns:a16="http://schemas.microsoft.com/office/drawing/2014/main" id="{56FA8E1E-7EB5-0241-A7DB-E1B654F81650}"/>
              </a:ext>
            </a:extLst>
          </p:cNvPr>
          <p:cNvSpPr>
            <a:spLocks noGrp="1"/>
          </p:cNvSpPr>
          <p:nvPr>
            <p:ph sz="half" idx="1" hasCustomPrompt="1"/>
          </p:nvPr>
        </p:nvSpPr>
        <p:spPr>
          <a:xfrm>
            <a:off x="6448459" y="1954640"/>
            <a:ext cx="4920268" cy="3173541"/>
          </a:xfrm>
        </p:spPr>
        <p:txBody>
          <a:bodyPr/>
          <a:lstStyle>
            <a:lvl1pPr marL="0" indent="0">
              <a:buClr>
                <a:schemeClr val="accent1"/>
              </a:buClr>
              <a:buFont typeface="Arial" panose="020B0604020202020204" pitchFamily="34" charset="0"/>
              <a:buNone/>
              <a:defRPr sz="1400">
                <a:solidFill>
                  <a:schemeClr val="accent3"/>
                </a:solidFill>
              </a:defRPr>
            </a:lvl1pPr>
            <a:lvl2pPr marL="0" indent="0">
              <a:buFont typeface="Arial" panose="020B0604020202020204" pitchFamily="34" charset="0"/>
              <a:buNone/>
              <a:defRPr sz="1400"/>
            </a:lvl2pPr>
            <a:lvl3pPr marL="285737" marR="0" indent="-285737" algn="l" defTabSz="914354" rtl="0" eaLnBrk="1" fontAlgn="auto" latinLnBrk="0" hangingPunct="1">
              <a:lnSpc>
                <a:spcPct val="90000"/>
              </a:lnSpc>
              <a:spcBef>
                <a:spcPts val="500"/>
              </a:spcBef>
              <a:spcAft>
                <a:spcPts val="1000"/>
              </a:spcAft>
              <a:buClr>
                <a:schemeClr val="accent1"/>
              </a:buClr>
              <a:buSzTx/>
              <a:buFont typeface="Arial" panose="020B0604020202020204" pitchFamily="34" charset="0"/>
              <a:buChar char="•"/>
              <a:tabLst/>
              <a:defRPr/>
            </a:lvl3pPr>
            <a:lvl4pPr>
              <a:defRPr/>
            </a:lvl4pPr>
            <a:lvl5pPr>
              <a:defRPr/>
            </a:lvl5pPr>
          </a:lstStyle>
          <a:p>
            <a:pPr lvl="0"/>
            <a:r>
              <a:rPr lang="en-US" dirty="0"/>
              <a:t>Click to edit</a:t>
            </a:r>
          </a:p>
        </p:txBody>
      </p:sp>
      <p:sp>
        <p:nvSpPr>
          <p:cNvPr id="4" name="Picture Placeholder 3">
            <a:extLst>
              <a:ext uri="{FF2B5EF4-FFF2-40B4-BE49-F238E27FC236}">
                <a16:creationId xmlns:a16="http://schemas.microsoft.com/office/drawing/2014/main" id="{9D666AE9-0E45-A84C-8E61-2E02DF9462EA}"/>
              </a:ext>
            </a:extLst>
          </p:cNvPr>
          <p:cNvSpPr>
            <a:spLocks noGrp="1"/>
          </p:cNvSpPr>
          <p:nvPr>
            <p:ph type="pic" sz="quarter" idx="11"/>
          </p:nvPr>
        </p:nvSpPr>
        <p:spPr>
          <a:xfrm>
            <a:off x="1" y="0"/>
            <a:ext cx="5976595" cy="6858000"/>
          </a:xfrm>
        </p:spPr>
        <p:txBody>
          <a:bodyPr/>
          <a:lstStyle/>
          <a:p>
            <a:endParaRPr lang="en-US"/>
          </a:p>
        </p:txBody>
      </p:sp>
      <p:sp>
        <p:nvSpPr>
          <p:cNvPr id="6" name="Rectangle 5">
            <a:extLst>
              <a:ext uri="{FF2B5EF4-FFF2-40B4-BE49-F238E27FC236}">
                <a16:creationId xmlns:a16="http://schemas.microsoft.com/office/drawing/2014/main" id="{487140C3-331E-4241-B2E0-3017BCA7379F}"/>
              </a:ext>
            </a:extLst>
          </p:cNvPr>
          <p:cNvSpPr/>
          <p:nvPr userDrawn="1"/>
        </p:nvSpPr>
        <p:spPr>
          <a:xfrm>
            <a:off x="1" y="0"/>
            <a:ext cx="5976595" cy="6858000"/>
          </a:xfrm>
          <a:prstGeom prst="rect">
            <a:avLst/>
          </a:prstGeom>
          <a:solidFill>
            <a:srgbClr val="0D172C">
              <a:alpha val="6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899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Calibri" panose="020F0502020204030204"/>
              <a:ea typeface="+mn-ea"/>
              <a:cs typeface="+mn-cs"/>
            </a:endParaRPr>
          </a:p>
        </p:txBody>
      </p:sp>
      <p:sp>
        <p:nvSpPr>
          <p:cNvPr id="11" name="Text Placeholder 9">
            <a:extLst>
              <a:ext uri="{FF2B5EF4-FFF2-40B4-BE49-F238E27FC236}">
                <a16:creationId xmlns:a16="http://schemas.microsoft.com/office/drawing/2014/main" id="{F8AF783E-99B4-9A46-ABA5-BECEF6E874D9}"/>
              </a:ext>
            </a:extLst>
          </p:cNvPr>
          <p:cNvSpPr>
            <a:spLocks noGrp="1"/>
          </p:cNvSpPr>
          <p:nvPr>
            <p:ph type="body" sz="quarter" idx="12" hasCustomPrompt="1"/>
          </p:nvPr>
        </p:nvSpPr>
        <p:spPr>
          <a:xfrm>
            <a:off x="453013" y="5555677"/>
            <a:ext cx="3449687" cy="411491"/>
          </a:xfrm>
        </p:spPr>
        <p:txBody>
          <a:bodyPr>
            <a:normAutofit/>
          </a:bodyPr>
          <a:lstStyle>
            <a:lvl1pPr>
              <a:defRPr sz="2000">
                <a:solidFill>
                  <a:schemeClr val="bg1"/>
                </a:solidFill>
              </a:defRPr>
            </a:lvl1pPr>
            <a:lvl2pPr marL="0">
              <a:defRPr/>
            </a:lvl2pPr>
          </a:lstStyle>
          <a:p>
            <a:pPr lvl="0"/>
            <a:r>
              <a:rPr lang="en-US"/>
              <a:t>Lorem ipsum dolor</a:t>
            </a:r>
          </a:p>
        </p:txBody>
      </p:sp>
    </p:spTree>
    <p:extLst>
      <p:ext uri="{BB962C8B-B14F-4D97-AF65-F5344CB8AC3E}">
        <p14:creationId xmlns:p14="http://schemas.microsoft.com/office/powerpoint/2010/main" val="2578395848"/>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Big Imag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42CC32-51C3-FD41-8219-A83754ADD155}"/>
              </a:ext>
            </a:extLst>
          </p:cNvPr>
          <p:cNvSpPr>
            <a:spLocks noGrp="1"/>
          </p:cNvSpPr>
          <p:nvPr>
            <p:ph type="title"/>
          </p:nvPr>
        </p:nvSpPr>
        <p:spPr>
          <a:xfrm>
            <a:off x="838200" y="2985992"/>
            <a:ext cx="10515600" cy="886021"/>
          </a:xfrm>
        </p:spPr>
        <p:txBody>
          <a:bodyPr anchor="b">
            <a:normAutofit/>
          </a:bodyPr>
          <a:lstStyle>
            <a:lvl1pPr algn="ctr">
              <a:defRPr sz="5000"/>
            </a:lvl1pPr>
          </a:lstStyle>
          <a:p>
            <a:r>
              <a:rPr lang="en-US"/>
              <a:t>Click to edit</a:t>
            </a:r>
          </a:p>
        </p:txBody>
      </p:sp>
    </p:spTree>
    <p:extLst>
      <p:ext uri="{BB962C8B-B14F-4D97-AF65-F5344CB8AC3E}">
        <p14:creationId xmlns:p14="http://schemas.microsoft.com/office/powerpoint/2010/main" val="2077437598"/>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cSld name="Section Divider">
    <p:bg>
      <p:bgPr>
        <a:blipFill rotWithShape="1">
          <a:blip r:embed="rId2"/>
          <a:stretch>
            <a:fillRect/>
          </a:stretch>
        </a:blipFill>
        <a:effectLst/>
      </p:bgPr>
    </p:bg>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pPr defTabSz="1218990"/>
            <a:fld id="{9EC47581-5869-493B-B854-0887736BC713}" type="datetimeFigureOut">
              <a:rPr lang="en-GB" sz="2400" smtClean="0">
                <a:solidFill>
                  <a:srgbClr val="0D172A"/>
                </a:solidFill>
              </a:rPr>
              <a:pPr defTabSz="1218990"/>
              <a:t>15/09/2020</a:t>
            </a:fld>
            <a:endParaRPr lang="en-GB" sz="2400">
              <a:solidFill>
                <a:srgbClr val="0D172A"/>
              </a:solidFill>
            </a:endParaRPr>
          </a:p>
        </p:txBody>
      </p:sp>
      <p:sp>
        <p:nvSpPr>
          <p:cNvPr id="6" name="Slide Number Placeholder 5"/>
          <p:cNvSpPr>
            <a:spLocks noGrp="1"/>
          </p:cNvSpPr>
          <p:nvPr>
            <p:ph type="sldNum" sz="quarter" idx="12"/>
          </p:nvPr>
        </p:nvSpPr>
        <p:spPr/>
        <p:txBody>
          <a:bodyPr/>
          <a:lstStyle/>
          <a:p>
            <a:pPr defTabSz="1218990"/>
            <a:fld id="{5805E21B-A48A-4FF3-8609-C012680F72DF}" type="slidenum">
              <a:rPr lang="en-GB" sz="2400" smtClean="0">
                <a:solidFill>
                  <a:srgbClr val="0D172A"/>
                </a:solidFill>
              </a:rPr>
              <a:pPr defTabSz="1218990"/>
              <a:t>‹#›</a:t>
            </a:fld>
            <a:endParaRPr lang="en-GB" sz="2400">
              <a:solidFill>
                <a:srgbClr val="0D172A"/>
              </a:solidFill>
            </a:endParaRPr>
          </a:p>
        </p:txBody>
      </p:sp>
      <p:sp>
        <p:nvSpPr>
          <p:cNvPr id="2" name="Title 1"/>
          <p:cNvSpPr>
            <a:spLocks noGrp="1"/>
          </p:cNvSpPr>
          <p:nvPr>
            <p:ph type="title" hasCustomPrompt="1"/>
          </p:nvPr>
        </p:nvSpPr>
        <p:spPr>
          <a:xfrm>
            <a:off x="1536701" y="1908234"/>
            <a:ext cx="9840003" cy="4043115"/>
          </a:xfrm>
        </p:spPr>
        <p:txBody>
          <a:bodyPr anchor="t"/>
          <a:lstStyle>
            <a:lvl1pPr algn="l">
              <a:lnSpc>
                <a:spcPts val="3200"/>
              </a:lnSpc>
              <a:spcAft>
                <a:spcPts val="800"/>
              </a:spcAft>
              <a:defRPr sz="2400" b="0" i="0" cap="none">
                <a:solidFill>
                  <a:srgbClr val="FFFFFF"/>
                </a:solidFill>
                <a:latin typeface="FS Albert Light" panose="02000503040000020004" pitchFamily="2" charset="0"/>
                <a:cs typeface="FS Albert Light" panose="02000503040000020004" pitchFamily="2" charset="0"/>
              </a:defRPr>
            </a:lvl1pPr>
          </a:lstStyle>
          <a:p>
            <a:r>
              <a:rPr lang="en-GB" dirty="0"/>
              <a:t>Click to edit master title style</a:t>
            </a:r>
            <a:endParaRPr lang="en-US" dirty="0"/>
          </a:p>
        </p:txBody>
      </p:sp>
      <p:sp>
        <p:nvSpPr>
          <p:cNvPr id="3" name="Text Placeholder 2"/>
          <p:cNvSpPr>
            <a:spLocks noGrp="1"/>
          </p:cNvSpPr>
          <p:nvPr>
            <p:ph type="body" idx="1"/>
          </p:nvPr>
        </p:nvSpPr>
        <p:spPr>
          <a:xfrm>
            <a:off x="1536703" y="525487"/>
            <a:ext cx="9840000" cy="1143000"/>
          </a:xfrm>
        </p:spPr>
        <p:txBody>
          <a:bodyPr anchor="t"/>
          <a:lstStyle>
            <a:lvl1pPr marL="0" indent="0">
              <a:lnSpc>
                <a:spcPts val="4267"/>
              </a:lnSpc>
              <a:buNone/>
              <a:defRPr sz="3733">
                <a:solidFill>
                  <a:srgbClr val="FFFFFF"/>
                </a:solidFill>
              </a:defRPr>
            </a:lvl1pPr>
            <a:lvl2pPr marL="609570" indent="0">
              <a:buNone/>
              <a:defRPr sz="2400">
                <a:solidFill>
                  <a:schemeClr val="tx1">
                    <a:tint val="75000"/>
                  </a:schemeClr>
                </a:solidFill>
              </a:defRPr>
            </a:lvl2pPr>
            <a:lvl3pPr marL="1219140" indent="0">
              <a:buNone/>
              <a:defRPr sz="2133">
                <a:solidFill>
                  <a:schemeClr val="tx1">
                    <a:tint val="75000"/>
                  </a:schemeClr>
                </a:solidFill>
              </a:defRPr>
            </a:lvl3pPr>
            <a:lvl4pPr marL="1828709" indent="0">
              <a:buNone/>
              <a:defRPr sz="1867">
                <a:solidFill>
                  <a:schemeClr val="tx1">
                    <a:tint val="75000"/>
                  </a:schemeClr>
                </a:solidFill>
              </a:defRPr>
            </a:lvl4pPr>
            <a:lvl5pPr marL="2438278" indent="0">
              <a:buNone/>
              <a:defRPr sz="1867">
                <a:solidFill>
                  <a:schemeClr val="tx1">
                    <a:tint val="75000"/>
                  </a:schemeClr>
                </a:solidFill>
              </a:defRPr>
            </a:lvl5pPr>
            <a:lvl6pPr marL="3047848" indent="0">
              <a:buNone/>
              <a:defRPr sz="1867">
                <a:solidFill>
                  <a:schemeClr val="tx1">
                    <a:tint val="75000"/>
                  </a:schemeClr>
                </a:solidFill>
              </a:defRPr>
            </a:lvl6pPr>
            <a:lvl7pPr marL="3657418" indent="0">
              <a:buNone/>
              <a:defRPr sz="1867">
                <a:solidFill>
                  <a:schemeClr val="tx1">
                    <a:tint val="75000"/>
                  </a:schemeClr>
                </a:solidFill>
              </a:defRPr>
            </a:lvl7pPr>
            <a:lvl8pPr marL="4266987" indent="0">
              <a:buNone/>
              <a:defRPr sz="1867">
                <a:solidFill>
                  <a:schemeClr val="tx1">
                    <a:tint val="75000"/>
                  </a:schemeClr>
                </a:solidFill>
              </a:defRPr>
            </a:lvl8pPr>
            <a:lvl9pPr marL="4876557" indent="0">
              <a:buNone/>
              <a:defRPr sz="1867">
                <a:solidFill>
                  <a:schemeClr val="tx1">
                    <a:tint val="75000"/>
                  </a:schemeClr>
                </a:solidFill>
              </a:defRPr>
            </a:lvl9pPr>
          </a:lstStyle>
          <a:p>
            <a:pPr lvl="0"/>
            <a:r>
              <a:rPr lang="en-US"/>
              <a:t>Click to edit Master text styles</a:t>
            </a:r>
          </a:p>
        </p:txBody>
      </p:sp>
    </p:spTree>
    <p:extLst>
      <p:ext uri="{BB962C8B-B14F-4D97-AF65-F5344CB8AC3E}">
        <p14:creationId xmlns:p14="http://schemas.microsoft.com/office/powerpoint/2010/main" val="3670319707"/>
      </p:ext>
    </p:extLst>
  </p:cSld>
  <p:clrMapOvr>
    <a:masterClrMapping/>
  </p:clrMapOvr>
  <mc:AlternateContent xmlns:mc="http://schemas.openxmlformats.org/markup-compatibility/2006" xmlns:p14="http://schemas.microsoft.com/office/powerpoint/2010/main">
    <mc:Choice Requires="p14">
      <p:transition p14:dur="200">
        <p:fade/>
      </p:transition>
    </mc:Choice>
    <mc:Fallback xmlns="">
      <p:transition xmlns:p14="http://schemas.microsoft.com/office/powerpoint/2010/main">
        <p:fade/>
      </p:transition>
    </mc:Fallback>
  </mc:AlternateContent>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Table of Content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5C89C6-9FCC-F048-B497-F263A54EF2CC}"/>
              </a:ext>
            </a:extLst>
          </p:cNvPr>
          <p:cNvSpPr>
            <a:spLocks noGrp="1"/>
          </p:cNvSpPr>
          <p:nvPr>
            <p:ph type="title"/>
          </p:nvPr>
        </p:nvSpPr>
        <p:spPr>
          <a:xfrm>
            <a:off x="838200" y="365128"/>
            <a:ext cx="10515600" cy="945201"/>
          </a:xfrm>
        </p:spPr>
        <p:txBody>
          <a:bodyPr/>
          <a:lstStyle/>
          <a:p>
            <a:r>
              <a:rPr lang="en-US"/>
              <a:t>Click to edit</a:t>
            </a:r>
          </a:p>
        </p:txBody>
      </p:sp>
      <p:sp>
        <p:nvSpPr>
          <p:cNvPr id="4" name="Text Placeholder 9">
            <a:extLst>
              <a:ext uri="{FF2B5EF4-FFF2-40B4-BE49-F238E27FC236}">
                <a16:creationId xmlns:a16="http://schemas.microsoft.com/office/drawing/2014/main" id="{C3E09E04-A9D4-A941-954D-D43115E22CE5}"/>
              </a:ext>
            </a:extLst>
          </p:cNvPr>
          <p:cNvSpPr>
            <a:spLocks noGrp="1"/>
          </p:cNvSpPr>
          <p:nvPr>
            <p:ph type="body" sz="quarter" idx="10" hasCustomPrompt="1"/>
          </p:nvPr>
        </p:nvSpPr>
        <p:spPr>
          <a:xfrm>
            <a:off x="838200" y="1426737"/>
            <a:ext cx="10515600" cy="411491"/>
          </a:xfrm>
        </p:spPr>
        <p:txBody>
          <a:bodyPr/>
          <a:lstStyle>
            <a:lvl1pPr>
              <a:defRPr/>
            </a:lvl1pPr>
            <a:lvl2pPr marL="0">
              <a:defRPr/>
            </a:lvl2pPr>
          </a:lstStyle>
          <a:p>
            <a:pPr lvl="0"/>
            <a:r>
              <a:rPr lang="en-US"/>
              <a:t>Click to edit…</a:t>
            </a:r>
          </a:p>
        </p:txBody>
      </p:sp>
      <p:sp>
        <p:nvSpPr>
          <p:cNvPr id="5" name="Chart Placeholder 4">
            <a:extLst>
              <a:ext uri="{FF2B5EF4-FFF2-40B4-BE49-F238E27FC236}">
                <a16:creationId xmlns:a16="http://schemas.microsoft.com/office/drawing/2014/main" id="{34B39C5B-F123-3D4B-8F3D-1D916B4BECD7}"/>
              </a:ext>
            </a:extLst>
          </p:cNvPr>
          <p:cNvSpPr>
            <a:spLocks noGrp="1"/>
          </p:cNvSpPr>
          <p:nvPr>
            <p:ph type="chart" sz="quarter" idx="11" hasCustomPrompt="1"/>
          </p:nvPr>
        </p:nvSpPr>
        <p:spPr>
          <a:xfrm>
            <a:off x="838200" y="2027533"/>
            <a:ext cx="10515600" cy="3854451"/>
          </a:xfrm>
        </p:spPr>
        <p:txBody>
          <a:bodyPr/>
          <a:lstStyle>
            <a:lvl1pPr>
              <a:defRPr/>
            </a:lvl1pPr>
          </a:lstStyle>
          <a:p>
            <a:r>
              <a:rPr lang="en-US"/>
              <a:t>Click the chart icon below to edit…</a:t>
            </a:r>
          </a:p>
        </p:txBody>
      </p:sp>
    </p:spTree>
    <p:extLst>
      <p:ext uri="{BB962C8B-B14F-4D97-AF65-F5344CB8AC3E}">
        <p14:creationId xmlns:p14="http://schemas.microsoft.com/office/powerpoint/2010/main" val="4006889632"/>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Tabl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5C89C6-9FCC-F048-B497-F263A54EF2CC}"/>
              </a:ext>
            </a:extLst>
          </p:cNvPr>
          <p:cNvSpPr>
            <a:spLocks noGrp="1"/>
          </p:cNvSpPr>
          <p:nvPr>
            <p:ph type="title"/>
          </p:nvPr>
        </p:nvSpPr>
        <p:spPr>
          <a:xfrm>
            <a:off x="838200" y="365128"/>
            <a:ext cx="10515600" cy="945201"/>
          </a:xfrm>
        </p:spPr>
        <p:txBody>
          <a:bodyPr/>
          <a:lstStyle/>
          <a:p>
            <a:r>
              <a:rPr lang="en-US"/>
              <a:t>Click to edit</a:t>
            </a:r>
          </a:p>
        </p:txBody>
      </p:sp>
      <p:sp>
        <p:nvSpPr>
          <p:cNvPr id="4" name="Text Placeholder 9">
            <a:extLst>
              <a:ext uri="{FF2B5EF4-FFF2-40B4-BE49-F238E27FC236}">
                <a16:creationId xmlns:a16="http://schemas.microsoft.com/office/drawing/2014/main" id="{C3E09E04-A9D4-A941-954D-D43115E22CE5}"/>
              </a:ext>
            </a:extLst>
          </p:cNvPr>
          <p:cNvSpPr>
            <a:spLocks noGrp="1"/>
          </p:cNvSpPr>
          <p:nvPr>
            <p:ph type="body" sz="quarter" idx="10" hasCustomPrompt="1"/>
          </p:nvPr>
        </p:nvSpPr>
        <p:spPr>
          <a:xfrm>
            <a:off x="838200" y="1426737"/>
            <a:ext cx="10515600" cy="411491"/>
          </a:xfrm>
        </p:spPr>
        <p:txBody>
          <a:bodyPr/>
          <a:lstStyle>
            <a:lvl1pPr>
              <a:defRPr/>
            </a:lvl1pPr>
            <a:lvl2pPr marL="0">
              <a:defRPr/>
            </a:lvl2pPr>
          </a:lstStyle>
          <a:p>
            <a:pPr lvl="0"/>
            <a:r>
              <a:rPr lang="en-US"/>
              <a:t>Click to edit…</a:t>
            </a:r>
          </a:p>
        </p:txBody>
      </p:sp>
      <p:sp>
        <p:nvSpPr>
          <p:cNvPr id="6" name="Table Placeholder 5">
            <a:extLst>
              <a:ext uri="{FF2B5EF4-FFF2-40B4-BE49-F238E27FC236}">
                <a16:creationId xmlns:a16="http://schemas.microsoft.com/office/drawing/2014/main" id="{EAF8C5A8-1502-1045-8BC3-2A8528736AB2}"/>
              </a:ext>
            </a:extLst>
          </p:cNvPr>
          <p:cNvSpPr>
            <a:spLocks noGrp="1"/>
          </p:cNvSpPr>
          <p:nvPr>
            <p:ph type="tbl" sz="quarter" idx="11" hasCustomPrompt="1"/>
          </p:nvPr>
        </p:nvSpPr>
        <p:spPr>
          <a:xfrm>
            <a:off x="838200" y="1941513"/>
            <a:ext cx="10515600" cy="3978275"/>
          </a:xfrm>
        </p:spPr>
        <p:txBody>
          <a:bodyPr/>
          <a:lstStyle>
            <a:lvl1pPr>
              <a:defRPr/>
            </a:lvl1pPr>
          </a:lstStyle>
          <a:p>
            <a:r>
              <a:rPr lang="en-US"/>
              <a:t>Click the table icon to insert a table…</a:t>
            </a:r>
          </a:p>
          <a:p>
            <a:endParaRPr lang="en-US"/>
          </a:p>
        </p:txBody>
      </p:sp>
    </p:spTree>
    <p:extLst>
      <p:ext uri="{BB962C8B-B14F-4D97-AF65-F5344CB8AC3E}">
        <p14:creationId xmlns:p14="http://schemas.microsoft.com/office/powerpoint/2010/main" val="647901039"/>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Char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5C89C6-9FCC-F048-B497-F263A54EF2CC}"/>
              </a:ext>
            </a:extLst>
          </p:cNvPr>
          <p:cNvSpPr>
            <a:spLocks noGrp="1"/>
          </p:cNvSpPr>
          <p:nvPr>
            <p:ph type="title"/>
          </p:nvPr>
        </p:nvSpPr>
        <p:spPr>
          <a:xfrm>
            <a:off x="838200" y="365128"/>
            <a:ext cx="10515600" cy="945201"/>
          </a:xfrm>
        </p:spPr>
        <p:txBody>
          <a:bodyPr/>
          <a:lstStyle/>
          <a:p>
            <a:r>
              <a:rPr lang="en-US"/>
              <a:t>Click to edit</a:t>
            </a:r>
          </a:p>
        </p:txBody>
      </p:sp>
      <p:sp>
        <p:nvSpPr>
          <p:cNvPr id="10" name="Text Placeholder 9">
            <a:extLst>
              <a:ext uri="{FF2B5EF4-FFF2-40B4-BE49-F238E27FC236}">
                <a16:creationId xmlns:a16="http://schemas.microsoft.com/office/drawing/2014/main" id="{73B72904-9E36-6941-9D56-E2C2C6A9B62C}"/>
              </a:ext>
            </a:extLst>
          </p:cNvPr>
          <p:cNvSpPr>
            <a:spLocks noGrp="1"/>
          </p:cNvSpPr>
          <p:nvPr>
            <p:ph type="body" sz="quarter" idx="10" hasCustomPrompt="1"/>
          </p:nvPr>
        </p:nvSpPr>
        <p:spPr>
          <a:xfrm>
            <a:off x="838200" y="1426739"/>
            <a:ext cx="10515600" cy="4380173"/>
          </a:xfrm>
        </p:spPr>
        <p:txBody>
          <a:bodyPr/>
          <a:lstStyle>
            <a:lvl1pPr>
              <a:defRPr/>
            </a:lvl1pPr>
            <a:lvl2pPr marL="0">
              <a:defRPr/>
            </a:lvl2pPr>
          </a:lstStyle>
          <a:p>
            <a:pPr lvl="0"/>
            <a:r>
              <a:rPr lang="en-US"/>
              <a:t>Click to edit…</a:t>
            </a:r>
          </a:p>
          <a:p>
            <a:pPr lvl="1"/>
            <a:r>
              <a:rPr lang="en-US"/>
              <a:t>Lorem ipsum dolor sit amet consectetur adipiscing elit</a:t>
            </a:r>
          </a:p>
          <a:p>
            <a:pPr lvl="0"/>
            <a:r>
              <a:rPr lang="en-US"/>
              <a:t>Lorem ipsum dolor</a:t>
            </a:r>
          </a:p>
          <a:p>
            <a:pPr lvl="1"/>
            <a:r>
              <a:rPr lang="en-US"/>
              <a:t>Lorem ipsum dolor sit amet consectetur adipiscing elit</a:t>
            </a:r>
          </a:p>
          <a:p>
            <a:pPr lvl="0"/>
            <a:r>
              <a:rPr lang="en-US"/>
              <a:t>Lorem ipsum dolor</a:t>
            </a:r>
          </a:p>
          <a:p>
            <a:pPr lvl="1"/>
            <a:r>
              <a:rPr lang="en-US"/>
              <a:t>Lorem ipsum dolor sit amet consectetur adipiscing elit</a:t>
            </a:r>
          </a:p>
          <a:p>
            <a:pPr lvl="0"/>
            <a:r>
              <a:rPr lang="en-US"/>
              <a:t>Lorem ipsum dolor</a:t>
            </a:r>
          </a:p>
          <a:p>
            <a:pPr lvl="1"/>
            <a:r>
              <a:rPr lang="en-US"/>
              <a:t>Lorem ipsum dolor sit amet consectetur adipiscing elit</a:t>
            </a:r>
          </a:p>
          <a:p>
            <a:pPr lvl="0"/>
            <a:r>
              <a:rPr lang="en-US"/>
              <a:t>Lorem ipsum dolor</a:t>
            </a:r>
          </a:p>
          <a:p>
            <a:pPr lvl="1"/>
            <a:r>
              <a:rPr lang="en-US"/>
              <a:t>Lorem ipsum dolor sit amet consectetur adipiscing elit</a:t>
            </a:r>
          </a:p>
        </p:txBody>
      </p:sp>
    </p:spTree>
    <p:extLst>
      <p:ext uri="{BB962C8B-B14F-4D97-AF65-F5344CB8AC3E}">
        <p14:creationId xmlns:p14="http://schemas.microsoft.com/office/powerpoint/2010/main" val="2612600766"/>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Bullet Point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5C89C6-9FCC-F048-B497-F263A54EF2CC}"/>
              </a:ext>
            </a:extLst>
          </p:cNvPr>
          <p:cNvSpPr>
            <a:spLocks noGrp="1"/>
          </p:cNvSpPr>
          <p:nvPr>
            <p:ph type="title"/>
          </p:nvPr>
        </p:nvSpPr>
        <p:spPr>
          <a:xfrm>
            <a:off x="838200" y="365128"/>
            <a:ext cx="10515600" cy="945201"/>
          </a:xfrm>
        </p:spPr>
        <p:txBody>
          <a:bodyPr/>
          <a:lstStyle/>
          <a:p>
            <a:r>
              <a:rPr lang="en-US"/>
              <a:t>Click to edit</a:t>
            </a:r>
          </a:p>
        </p:txBody>
      </p:sp>
      <p:sp>
        <p:nvSpPr>
          <p:cNvPr id="10" name="Text Placeholder 9">
            <a:extLst>
              <a:ext uri="{FF2B5EF4-FFF2-40B4-BE49-F238E27FC236}">
                <a16:creationId xmlns:a16="http://schemas.microsoft.com/office/drawing/2014/main" id="{73B72904-9E36-6941-9D56-E2C2C6A9B62C}"/>
              </a:ext>
            </a:extLst>
          </p:cNvPr>
          <p:cNvSpPr>
            <a:spLocks noGrp="1"/>
          </p:cNvSpPr>
          <p:nvPr>
            <p:ph type="body" sz="quarter" idx="10" hasCustomPrompt="1"/>
          </p:nvPr>
        </p:nvSpPr>
        <p:spPr>
          <a:xfrm>
            <a:off x="838200" y="1426737"/>
            <a:ext cx="10515600" cy="411491"/>
          </a:xfrm>
        </p:spPr>
        <p:txBody>
          <a:bodyPr/>
          <a:lstStyle>
            <a:lvl1pPr>
              <a:defRPr/>
            </a:lvl1pPr>
            <a:lvl2pPr marL="0">
              <a:defRPr/>
            </a:lvl2pPr>
          </a:lstStyle>
          <a:p>
            <a:pPr lvl="0"/>
            <a:r>
              <a:rPr lang="en-US"/>
              <a:t>Click to edit…</a:t>
            </a:r>
          </a:p>
        </p:txBody>
      </p:sp>
      <p:sp>
        <p:nvSpPr>
          <p:cNvPr id="5" name="Content Placeholder 2">
            <a:extLst>
              <a:ext uri="{FF2B5EF4-FFF2-40B4-BE49-F238E27FC236}">
                <a16:creationId xmlns:a16="http://schemas.microsoft.com/office/drawing/2014/main" id="{56FA8E1E-7EB5-0241-A7DB-E1B654F81650}"/>
              </a:ext>
            </a:extLst>
          </p:cNvPr>
          <p:cNvSpPr>
            <a:spLocks noGrp="1"/>
          </p:cNvSpPr>
          <p:nvPr>
            <p:ph sz="half" idx="1"/>
          </p:nvPr>
        </p:nvSpPr>
        <p:spPr>
          <a:xfrm>
            <a:off x="838200" y="2246872"/>
            <a:ext cx="5181600" cy="3173541"/>
          </a:xfrm>
        </p:spPr>
        <p:txBody>
          <a:bodyPr/>
          <a:lstStyle>
            <a:lvl1pPr marL="285737" indent="-285737">
              <a:buClr>
                <a:schemeClr val="accent1"/>
              </a:buClr>
              <a:buFont typeface="Arial" panose="020B0604020202020204" pitchFamily="34" charset="0"/>
              <a:buChar char="•"/>
              <a:defRPr sz="1400">
                <a:solidFill>
                  <a:schemeClr val="tx1"/>
                </a:solidFill>
              </a:defRPr>
            </a:lvl1pPr>
            <a:lvl2pPr marL="0" indent="0">
              <a:buFont typeface="Arial" panose="020B0604020202020204" pitchFamily="34" charset="0"/>
              <a:buNone/>
              <a:defRPr sz="1400"/>
            </a:lvl2pPr>
            <a:lvl3pPr marL="285737" marR="0" indent="-285737" algn="l" defTabSz="914354" rtl="0" eaLnBrk="1" fontAlgn="auto" latinLnBrk="0" hangingPunct="1">
              <a:lnSpc>
                <a:spcPct val="90000"/>
              </a:lnSpc>
              <a:spcBef>
                <a:spcPts val="500"/>
              </a:spcBef>
              <a:spcAft>
                <a:spcPts val="1000"/>
              </a:spcAft>
              <a:buClr>
                <a:schemeClr val="accent1"/>
              </a:buClr>
              <a:buSzTx/>
              <a:buFont typeface="Arial" panose="020B0604020202020204" pitchFamily="34" charset="0"/>
              <a:buChar char="•"/>
              <a:tabLst/>
              <a:defRPr/>
            </a:lvl3pPr>
            <a:lvl4pPr>
              <a:defRPr/>
            </a:lvl4pPr>
            <a:lvl5pPr>
              <a:defRPr/>
            </a:lvl5pPr>
          </a:lstStyle>
          <a:p>
            <a:pPr lvl="0"/>
            <a:r>
              <a:rPr lang="en-US" dirty="0"/>
              <a:t>Edit Master text styles</a:t>
            </a:r>
          </a:p>
        </p:txBody>
      </p:sp>
      <p:sp>
        <p:nvSpPr>
          <p:cNvPr id="6" name="Content Placeholder 3">
            <a:extLst>
              <a:ext uri="{FF2B5EF4-FFF2-40B4-BE49-F238E27FC236}">
                <a16:creationId xmlns:a16="http://schemas.microsoft.com/office/drawing/2014/main" id="{1E1503F3-9B52-B347-8F89-0E9C474A26D7}"/>
              </a:ext>
            </a:extLst>
          </p:cNvPr>
          <p:cNvSpPr>
            <a:spLocks noGrp="1"/>
          </p:cNvSpPr>
          <p:nvPr>
            <p:ph sz="half" idx="2"/>
          </p:nvPr>
        </p:nvSpPr>
        <p:spPr>
          <a:xfrm>
            <a:off x="6172200" y="2246872"/>
            <a:ext cx="5181600" cy="3173541"/>
          </a:xfrm>
        </p:spPr>
        <p:txBody>
          <a:bodyPr/>
          <a:lstStyle>
            <a:lvl1pPr marL="285737" indent="-285737">
              <a:buClr>
                <a:schemeClr val="accent2"/>
              </a:buClr>
              <a:buFont typeface="Arial" panose="020B0604020202020204" pitchFamily="34" charset="0"/>
              <a:buChar char="•"/>
              <a:defRPr sz="1400">
                <a:solidFill>
                  <a:schemeClr val="tx1"/>
                </a:solidFill>
              </a:defRPr>
            </a:lvl1pPr>
            <a:lvl2pPr>
              <a:defRPr/>
            </a:lvl2pPr>
            <a:lvl3pPr marL="0" marR="0" indent="-285737" algn="l" defTabSz="914354" rtl="0" eaLnBrk="1" fontAlgn="auto" latinLnBrk="0" hangingPunct="1">
              <a:lnSpc>
                <a:spcPct val="90000"/>
              </a:lnSpc>
              <a:spcBef>
                <a:spcPts val="500"/>
              </a:spcBef>
              <a:spcAft>
                <a:spcPts val="1000"/>
              </a:spcAft>
              <a:buClr>
                <a:schemeClr val="accent2"/>
              </a:buClr>
              <a:buSzTx/>
              <a:buFont typeface="Arial" panose="020B0604020202020204" pitchFamily="34" charset="0"/>
              <a:buChar char="•"/>
              <a:tabLst/>
              <a:defRPr/>
            </a:lvl3pPr>
            <a:lvl4pPr>
              <a:defRPr/>
            </a:lvl4pPr>
            <a:lvl5pPr>
              <a:defRPr/>
            </a:lvl5pPr>
          </a:lstStyle>
          <a:p>
            <a:pPr lvl="0"/>
            <a:r>
              <a:rPr lang="en-US" dirty="0"/>
              <a:t>Edit Master text styles</a:t>
            </a:r>
          </a:p>
          <a:p>
            <a:pPr lvl="0"/>
            <a:endParaRPr lang="en-US" dirty="0"/>
          </a:p>
        </p:txBody>
      </p:sp>
    </p:spTree>
    <p:extLst>
      <p:ext uri="{BB962C8B-B14F-4D97-AF65-F5344CB8AC3E}">
        <p14:creationId xmlns:p14="http://schemas.microsoft.com/office/powerpoint/2010/main" val="4204340401"/>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Imag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5C89C6-9FCC-F048-B497-F263A54EF2CC}"/>
              </a:ext>
            </a:extLst>
          </p:cNvPr>
          <p:cNvSpPr>
            <a:spLocks noGrp="1"/>
          </p:cNvSpPr>
          <p:nvPr>
            <p:ph type="title"/>
          </p:nvPr>
        </p:nvSpPr>
        <p:spPr>
          <a:xfrm>
            <a:off x="838200" y="365128"/>
            <a:ext cx="10515600" cy="945201"/>
          </a:xfrm>
        </p:spPr>
        <p:txBody>
          <a:bodyPr/>
          <a:lstStyle/>
          <a:p>
            <a:r>
              <a:rPr lang="en-US"/>
              <a:t>Click to edit</a:t>
            </a:r>
          </a:p>
        </p:txBody>
      </p:sp>
      <p:sp>
        <p:nvSpPr>
          <p:cNvPr id="10" name="Text Placeholder 9">
            <a:extLst>
              <a:ext uri="{FF2B5EF4-FFF2-40B4-BE49-F238E27FC236}">
                <a16:creationId xmlns:a16="http://schemas.microsoft.com/office/drawing/2014/main" id="{73B72904-9E36-6941-9D56-E2C2C6A9B62C}"/>
              </a:ext>
            </a:extLst>
          </p:cNvPr>
          <p:cNvSpPr>
            <a:spLocks noGrp="1"/>
          </p:cNvSpPr>
          <p:nvPr>
            <p:ph type="body" sz="quarter" idx="10" hasCustomPrompt="1"/>
          </p:nvPr>
        </p:nvSpPr>
        <p:spPr>
          <a:xfrm>
            <a:off x="838200" y="1426737"/>
            <a:ext cx="5181600" cy="411491"/>
          </a:xfrm>
        </p:spPr>
        <p:txBody>
          <a:bodyPr/>
          <a:lstStyle>
            <a:lvl1pPr>
              <a:defRPr/>
            </a:lvl1pPr>
            <a:lvl2pPr marL="0">
              <a:defRPr/>
            </a:lvl2pPr>
          </a:lstStyle>
          <a:p>
            <a:pPr lvl="0"/>
            <a:r>
              <a:rPr lang="en-US"/>
              <a:t>Click to edit…</a:t>
            </a:r>
          </a:p>
        </p:txBody>
      </p:sp>
      <p:sp>
        <p:nvSpPr>
          <p:cNvPr id="5" name="Content Placeholder 2">
            <a:extLst>
              <a:ext uri="{FF2B5EF4-FFF2-40B4-BE49-F238E27FC236}">
                <a16:creationId xmlns:a16="http://schemas.microsoft.com/office/drawing/2014/main" id="{56FA8E1E-7EB5-0241-A7DB-E1B654F81650}"/>
              </a:ext>
            </a:extLst>
          </p:cNvPr>
          <p:cNvSpPr>
            <a:spLocks noGrp="1"/>
          </p:cNvSpPr>
          <p:nvPr>
            <p:ph sz="half" idx="1" hasCustomPrompt="1"/>
          </p:nvPr>
        </p:nvSpPr>
        <p:spPr>
          <a:xfrm>
            <a:off x="838200" y="2246872"/>
            <a:ext cx="5181600" cy="3173541"/>
          </a:xfrm>
        </p:spPr>
        <p:txBody>
          <a:bodyPr/>
          <a:lstStyle>
            <a:lvl1pPr marL="0" indent="0">
              <a:buClr>
                <a:schemeClr val="accent1"/>
              </a:buClr>
              <a:buFont typeface="Arial" panose="020B0604020202020204" pitchFamily="34" charset="0"/>
              <a:buNone/>
              <a:defRPr sz="1400">
                <a:solidFill>
                  <a:schemeClr val="accent3"/>
                </a:solidFill>
              </a:defRPr>
            </a:lvl1pPr>
            <a:lvl2pPr marL="0" indent="0">
              <a:buFont typeface="Arial" panose="020B0604020202020204" pitchFamily="34" charset="0"/>
              <a:buNone/>
              <a:defRPr sz="1400"/>
            </a:lvl2pPr>
            <a:lvl3pPr marL="285737" marR="0" indent="-285737" algn="l" defTabSz="914354" rtl="0" eaLnBrk="1" fontAlgn="auto" latinLnBrk="0" hangingPunct="1">
              <a:lnSpc>
                <a:spcPct val="90000"/>
              </a:lnSpc>
              <a:spcBef>
                <a:spcPts val="500"/>
              </a:spcBef>
              <a:spcAft>
                <a:spcPts val="1000"/>
              </a:spcAft>
              <a:buClr>
                <a:schemeClr val="accent1"/>
              </a:buClr>
              <a:buSzTx/>
              <a:buFont typeface="Arial" panose="020B0604020202020204" pitchFamily="34" charset="0"/>
              <a:buChar char="•"/>
              <a:tabLst/>
              <a:defRPr/>
            </a:lvl3pPr>
            <a:lvl4pPr>
              <a:defRPr/>
            </a:lvl4pPr>
            <a:lvl5pPr>
              <a:defRPr/>
            </a:lvl5pPr>
          </a:lstStyle>
          <a:p>
            <a:pPr lvl="0"/>
            <a:r>
              <a:rPr lang="en-US" dirty="0"/>
              <a:t>Click on the icons to edit…</a:t>
            </a:r>
          </a:p>
        </p:txBody>
      </p:sp>
      <p:sp>
        <p:nvSpPr>
          <p:cNvPr id="4" name="Picture Placeholder 3">
            <a:extLst>
              <a:ext uri="{FF2B5EF4-FFF2-40B4-BE49-F238E27FC236}">
                <a16:creationId xmlns:a16="http://schemas.microsoft.com/office/drawing/2014/main" id="{9D666AE9-0E45-A84C-8E61-2E02DF9462EA}"/>
              </a:ext>
            </a:extLst>
          </p:cNvPr>
          <p:cNvSpPr>
            <a:spLocks noGrp="1"/>
          </p:cNvSpPr>
          <p:nvPr>
            <p:ph type="pic" sz="quarter" idx="11" hasCustomPrompt="1"/>
          </p:nvPr>
        </p:nvSpPr>
        <p:spPr>
          <a:xfrm>
            <a:off x="6146800" y="1427164"/>
            <a:ext cx="5207000" cy="3992563"/>
          </a:xfrm>
        </p:spPr>
        <p:txBody>
          <a:bodyPr/>
          <a:lstStyle>
            <a:lvl1pPr>
              <a:defRPr/>
            </a:lvl1pPr>
          </a:lstStyle>
          <a:p>
            <a:r>
              <a:rPr lang="en-US"/>
              <a:t>Click on the image icon to edit…</a:t>
            </a:r>
          </a:p>
        </p:txBody>
      </p:sp>
    </p:spTree>
    <p:extLst>
      <p:ext uri="{BB962C8B-B14F-4D97-AF65-F5344CB8AC3E}">
        <p14:creationId xmlns:p14="http://schemas.microsoft.com/office/powerpoint/2010/main" val="413719361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D4DF11-BBA8-5343-8446-89A8A211588A}"/>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299183A2-BA90-EA43-B4A5-13313CF3EFAF}"/>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4D9848AC-B5A8-CB4C-9645-8E2FCAD39F86}"/>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6DC8F755-B889-6344-9634-901A189D47EC}"/>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9EBFC5D3-846A-D84D-B4FB-016653B0AEFD}"/>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1DA9BD16-F1DE-4045-9108-4CBAADDB4E48}"/>
              </a:ext>
            </a:extLst>
          </p:cNvPr>
          <p:cNvSpPr>
            <a:spLocks noGrp="1"/>
          </p:cNvSpPr>
          <p:nvPr>
            <p:ph type="dt" sz="half" idx="10"/>
          </p:nvPr>
        </p:nvSpPr>
        <p:spPr>
          <a:xfrm>
            <a:off x="838200" y="6356350"/>
            <a:ext cx="2743200" cy="365125"/>
          </a:xfrm>
          <a:prstGeom prst="rect">
            <a:avLst/>
          </a:prstGeom>
        </p:spPr>
        <p:txBody>
          <a:bodyPr/>
          <a:lstStyle/>
          <a:p>
            <a:fld id="{3225CFDA-C025-CF41-985E-EEF236E0DD81}" type="datetime1">
              <a:rPr lang="en-GB" smtClean="0"/>
              <a:t>15/09/2020</a:t>
            </a:fld>
            <a:endParaRPr lang="en-US"/>
          </a:p>
        </p:txBody>
      </p:sp>
      <p:sp>
        <p:nvSpPr>
          <p:cNvPr id="8" name="Footer Placeholder 7">
            <a:extLst>
              <a:ext uri="{FF2B5EF4-FFF2-40B4-BE49-F238E27FC236}">
                <a16:creationId xmlns:a16="http://schemas.microsoft.com/office/drawing/2014/main" id="{7D03F2CC-FAD6-064A-8479-D8C77A2DCF70}"/>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9" name="Slide Number Placeholder 8">
            <a:extLst>
              <a:ext uri="{FF2B5EF4-FFF2-40B4-BE49-F238E27FC236}">
                <a16:creationId xmlns:a16="http://schemas.microsoft.com/office/drawing/2014/main" id="{7D977D06-2699-1948-BBAA-F742A3C638BC}"/>
              </a:ext>
            </a:extLst>
          </p:cNvPr>
          <p:cNvSpPr>
            <a:spLocks noGrp="1"/>
          </p:cNvSpPr>
          <p:nvPr>
            <p:ph type="sldNum" sz="quarter" idx="12"/>
          </p:nvPr>
        </p:nvSpPr>
        <p:spPr>
          <a:xfrm>
            <a:off x="8610600" y="6356350"/>
            <a:ext cx="2743200" cy="365125"/>
          </a:xfrm>
          <a:prstGeom prst="rect">
            <a:avLst/>
          </a:prstGeom>
        </p:spPr>
        <p:txBody>
          <a:bodyPr/>
          <a:lstStyle/>
          <a:p>
            <a:fld id="{CE5044B4-33F6-164E-8847-540E583780DF}" type="slidenum">
              <a:rPr lang="en-US" smtClean="0"/>
              <a:t>‹#›</a:t>
            </a:fld>
            <a:endParaRPr lang="en-US"/>
          </a:p>
        </p:txBody>
      </p:sp>
    </p:spTree>
    <p:extLst>
      <p:ext uri="{BB962C8B-B14F-4D97-AF65-F5344CB8AC3E}">
        <p14:creationId xmlns:p14="http://schemas.microsoft.com/office/powerpoint/2010/main" val="2831922034"/>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Blue wash imag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5C89C6-9FCC-F048-B497-F263A54EF2CC}"/>
              </a:ext>
            </a:extLst>
          </p:cNvPr>
          <p:cNvSpPr>
            <a:spLocks noGrp="1"/>
          </p:cNvSpPr>
          <p:nvPr>
            <p:ph type="title"/>
          </p:nvPr>
        </p:nvSpPr>
        <p:spPr>
          <a:xfrm>
            <a:off x="838200" y="365128"/>
            <a:ext cx="10515600" cy="945201"/>
          </a:xfrm>
        </p:spPr>
        <p:txBody>
          <a:bodyPr/>
          <a:lstStyle/>
          <a:p>
            <a:r>
              <a:rPr lang="en-US"/>
              <a:t>Click to edit</a:t>
            </a:r>
          </a:p>
        </p:txBody>
      </p:sp>
      <p:sp>
        <p:nvSpPr>
          <p:cNvPr id="10" name="Text Placeholder 9">
            <a:extLst>
              <a:ext uri="{FF2B5EF4-FFF2-40B4-BE49-F238E27FC236}">
                <a16:creationId xmlns:a16="http://schemas.microsoft.com/office/drawing/2014/main" id="{73B72904-9E36-6941-9D56-E2C2C6A9B62C}"/>
              </a:ext>
            </a:extLst>
          </p:cNvPr>
          <p:cNvSpPr>
            <a:spLocks noGrp="1"/>
          </p:cNvSpPr>
          <p:nvPr>
            <p:ph type="body" sz="quarter" idx="10" hasCustomPrompt="1"/>
          </p:nvPr>
        </p:nvSpPr>
        <p:spPr>
          <a:xfrm>
            <a:off x="838200" y="1426737"/>
            <a:ext cx="5181600" cy="411491"/>
          </a:xfrm>
        </p:spPr>
        <p:txBody>
          <a:bodyPr/>
          <a:lstStyle>
            <a:lvl1pPr>
              <a:defRPr/>
            </a:lvl1pPr>
            <a:lvl2pPr marL="0">
              <a:defRPr/>
            </a:lvl2pPr>
          </a:lstStyle>
          <a:p>
            <a:pPr lvl="0"/>
            <a:r>
              <a:rPr lang="en-US"/>
              <a:t>Lorem ipsum dolor</a:t>
            </a:r>
          </a:p>
        </p:txBody>
      </p:sp>
      <p:sp>
        <p:nvSpPr>
          <p:cNvPr id="5" name="Content Placeholder 2">
            <a:extLst>
              <a:ext uri="{FF2B5EF4-FFF2-40B4-BE49-F238E27FC236}">
                <a16:creationId xmlns:a16="http://schemas.microsoft.com/office/drawing/2014/main" id="{56FA8E1E-7EB5-0241-A7DB-E1B654F81650}"/>
              </a:ext>
            </a:extLst>
          </p:cNvPr>
          <p:cNvSpPr>
            <a:spLocks noGrp="1"/>
          </p:cNvSpPr>
          <p:nvPr>
            <p:ph sz="half" idx="1" hasCustomPrompt="1"/>
          </p:nvPr>
        </p:nvSpPr>
        <p:spPr>
          <a:xfrm>
            <a:off x="838200" y="2246872"/>
            <a:ext cx="5181600" cy="3173541"/>
          </a:xfrm>
        </p:spPr>
        <p:txBody>
          <a:bodyPr/>
          <a:lstStyle>
            <a:lvl1pPr marL="0" indent="0">
              <a:buClr>
                <a:schemeClr val="accent1"/>
              </a:buClr>
              <a:buFont typeface="Arial" panose="020B0604020202020204" pitchFamily="34" charset="0"/>
              <a:buNone/>
              <a:defRPr sz="1400">
                <a:solidFill>
                  <a:schemeClr val="accent3"/>
                </a:solidFill>
              </a:defRPr>
            </a:lvl1pPr>
            <a:lvl2pPr marL="0" indent="0">
              <a:buFont typeface="Arial" panose="020B0604020202020204" pitchFamily="34" charset="0"/>
              <a:buNone/>
              <a:defRPr sz="1400"/>
            </a:lvl2pPr>
            <a:lvl3pPr marL="285737" marR="0" indent="-285737" algn="l" defTabSz="914354" rtl="0" eaLnBrk="1" fontAlgn="auto" latinLnBrk="0" hangingPunct="1">
              <a:lnSpc>
                <a:spcPct val="90000"/>
              </a:lnSpc>
              <a:spcBef>
                <a:spcPts val="500"/>
              </a:spcBef>
              <a:spcAft>
                <a:spcPts val="1000"/>
              </a:spcAft>
              <a:buClr>
                <a:schemeClr val="accent1"/>
              </a:buClr>
              <a:buSzTx/>
              <a:buFont typeface="Arial" panose="020B0604020202020204" pitchFamily="34" charset="0"/>
              <a:buChar char="•"/>
              <a:tabLst/>
              <a:defRPr/>
            </a:lvl3pPr>
            <a:lvl4pPr>
              <a:defRPr/>
            </a:lvl4pPr>
            <a:lvl5pPr>
              <a:defRPr/>
            </a:lvl5pPr>
          </a:lstStyle>
          <a:p>
            <a:pPr lvl="0"/>
            <a:r>
              <a:rPr lang="en-US" dirty="0"/>
              <a:t>Click to edit</a:t>
            </a:r>
          </a:p>
        </p:txBody>
      </p:sp>
      <p:sp>
        <p:nvSpPr>
          <p:cNvPr id="4" name="Picture Placeholder 3">
            <a:extLst>
              <a:ext uri="{FF2B5EF4-FFF2-40B4-BE49-F238E27FC236}">
                <a16:creationId xmlns:a16="http://schemas.microsoft.com/office/drawing/2014/main" id="{9D666AE9-0E45-A84C-8E61-2E02DF9462EA}"/>
              </a:ext>
            </a:extLst>
          </p:cNvPr>
          <p:cNvSpPr>
            <a:spLocks noGrp="1"/>
          </p:cNvSpPr>
          <p:nvPr>
            <p:ph type="pic" sz="quarter" idx="11"/>
          </p:nvPr>
        </p:nvSpPr>
        <p:spPr>
          <a:xfrm>
            <a:off x="6146800" y="1427164"/>
            <a:ext cx="5207000" cy="3992563"/>
          </a:xfrm>
        </p:spPr>
        <p:txBody>
          <a:bodyPr/>
          <a:lstStyle/>
          <a:p>
            <a:endParaRPr lang="en-US"/>
          </a:p>
        </p:txBody>
      </p:sp>
      <p:sp>
        <p:nvSpPr>
          <p:cNvPr id="6" name="Rectangle 5">
            <a:extLst>
              <a:ext uri="{FF2B5EF4-FFF2-40B4-BE49-F238E27FC236}">
                <a16:creationId xmlns:a16="http://schemas.microsoft.com/office/drawing/2014/main" id="{487140C3-331E-4241-B2E0-3017BCA7379F}"/>
              </a:ext>
            </a:extLst>
          </p:cNvPr>
          <p:cNvSpPr/>
          <p:nvPr userDrawn="1"/>
        </p:nvSpPr>
        <p:spPr>
          <a:xfrm>
            <a:off x="6146800" y="1426740"/>
            <a:ext cx="5207000" cy="3992987"/>
          </a:xfrm>
          <a:prstGeom prst="rect">
            <a:avLst/>
          </a:prstGeom>
          <a:solidFill>
            <a:srgbClr val="0D172C">
              <a:alpha val="6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899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678328015"/>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1_Blue wash imag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5C89C6-9FCC-F048-B497-F263A54EF2CC}"/>
              </a:ext>
            </a:extLst>
          </p:cNvPr>
          <p:cNvSpPr>
            <a:spLocks noGrp="1"/>
          </p:cNvSpPr>
          <p:nvPr>
            <p:ph type="title"/>
          </p:nvPr>
        </p:nvSpPr>
        <p:spPr>
          <a:xfrm>
            <a:off x="6448459" y="365128"/>
            <a:ext cx="4920268" cy="945201"/>
          </a:xfrm>
        </p:spPr>
        <p:txBody>
          <a:bodyPr/>
          <a:lstStyle/>
          <a:p>
            <a:r>
              <a:rPr lang="en-US"/>
              <a:t>Click to edit</a:t>
            </a:r>
          </a:p>
        </p:txBody>
      </p:sp>
      <p:sp>
        <p:nvSpPr>
          <p:cNvPr id="10" name="Text Placeholder 9">
            <a:extLst>
              <a:ext uri="{FF2B5EF4-FFF2-40B4-BE49-F238E27FC236}">
                <a16:creationId xmlns:a16="http://schemas.microsoft.com/office/drawing/2014/main" id="{73B72904-9E36-6941-9D56-E2C2C6A9B62C}"/>
              </a:ext>
            </a:extLst>
          </p:cNvPr>
          <p:cNvSpPr>
            <a:spLocks noGrp="1"/>
          </p:cNvSpPr>
          <p:nvPr>
            <p:ph type="body" sz="quarter" idx="10" hasCustomPrompt="1"/>
          </p:nvPr>
        </p:nvSpPr>
        <p:spPr>
          <a:xfrm>
            <a:off x="6448459" y="1426737"/>
            <a:ext cx="4920268" cy="411491"/>
          </a:xfrm>
        </p:spPr>
        <p:txBody>
          <a:bodyPr/>
          <a:lstStyle>
            <a:lvl1pPr>
              <a:defRPr/>
            </a:lvl1pPr>
            <a:lvl2pPr marL="0">
              <a:defRPr/>
            </a:lvl2pPr>
          </a:lstStyle>
          <a:p>
            <a:pPr lvl="0"/>
            <a:r>
              <a:rPr lang="en-US"/>
              <a:t>Lorem ipsum dolor</a:t>
            </a:r>
          </a:p>
        </p:txBody>
      </p:sp>
      <p:sp>
        <p:nvSpPr>
          <p:cNvPr id="5" name="Content Placeholder 2">
            <a:extLst>
              <a:ext uri="{FF2B5EF4-FFF2-40B4-BE49-F238E27FC236}">
                <a16:creationId xmlns:a16="http://schemas.microsoft.com/office/drawing/2014/main" id="{56FA8E1E-7EB5-0241-A7DB-E1B654F81650}"/>
              </a:ext>
            </a:extLst>
          </p:cNvPr>
          <p:cNvSpPr>
            <a:spLocks noGrp="1"/>
          </p:cNvSpPr>
          <p:nvPr>
            <p:ph sz="half" idx="1" hasCustomPrompt="1"/>
          </p:nvPr>
        </p:nvSpPr>
        <p:spPr>
          <a:xfrm>
            <a:off x="6448459" y="1954640"/>
            <a:ext cx="4920268" cy="3173541"/>
          </a:xfrm>
        </p:spPr>
        <p:txBody>
          <a:bodyPr/>
          <a:lstStyle>
            <a:lvl1pPr marL="0" indent="0">
              <a:buClr>
                <a:schemeClr val="accent1"/>
              </a:buClr>
              <a:buFont typeface="Arial" panose="020B0604020202020204" pitchFamily="34" charset="0"/>
              <a:buNone/>
              <a:defRPr sz="1400">
                <a:solidFill>
                  <a:schemeClr val="accent3"/>
                </a:solidFill>
              </a:defRPr>
            </a:lvl1pPr>
            <a:lvl2pPr marL="0" indent="0">
              <a:buFont typeface="Arial" panose="020B0604020202020204" pitchFamily="34" charset="0"/>
              <a:buNone/>
              <a:defRPr sz="1400"/>
            </a:lvl2pPr>
            <a:lvl3pPr marL="285737" marR="0" indent="-285737" algn="l" defTabSz="914354" rtl="0" eaLnBrk="1" fontAlgn="auto" latinLnBrk="0" hangingPunct="1">
              <a:lnSpc>
                <a:spcPct val="90000"/>
              </a:lnSpc>
              <a:spcBef>
                <a:spcPts val="500"/>
              </a:spcBef>
              <a:spcAft>
                <a:spcPts val="1000"/>
              </a:spcAft>
              <a:buClr>
                <a:schemeClr val="accent1"/>
              </a:buClr>
              <a:buSzTx/>
              <a:buFont typeface="Arial" panose="020B0604020202020204" pitchFamily="34" charset="0"/>
              <a:buChar char="•"/>
              <a:tabLst/>
              <a:defRPr/>
            </a:lvl3pPr>
            <a:lvl4pPr>
              <a:defRPr/>
            </a:lvl4pPr>
            <a:lvl5pPr>
              <a:defRPr/>
            </a:lvl5pPr>
          </a:lstStyle>
          <a:p>
            <a:pPr lvl="0"/>
            <a:r>
              <a:rPr lang="en-US" dirty="0"/>
              <a:t>Click to edit</a:t>
            </a:r>
          </a:p>
        </p:txBody>
      </p:sp>
      <p:sp>
        <p:nvSpPr>
          <p:cNvPr id="4" name="Picture Placeholder 3">
            <a:extLst>
              <a:ext uri="{FF2B5EF4-FFF2-40B4-BE49-F238E27FC236}">
                <a16:creationId xmlns:a16="http://schemas.microsoft.com/office/drawing/2014/main" id="{9D666AE9-0E45-A84C-8E61-2E02DF9462EA}"/>
              </a:ext>
            </a:extLst>
          </p:cNvPr>
          <p:cNvSpPr>
            <a:spLocks noGrp="1"/>
          </p:cNvSpPr>
          <p:nvPr>
            <p:ph type="pic" sz="quarter" idx="11"/>
          </p:nvPr>
        </p:nvSpPr>
        <p:spPr>
          <a:xfrm>
            <a:off x="1" y="0"/>
            <a:ext cx="5976595" cy="6858000"/>
          </a:xfrm>
        </p:spPr>
        <p:txBody>
          <a:bodyPr/>
          <a:lstStyle/>
          <a:p>
            <a:endParaRPr lang="en-US"/>
          </a:p>
        </p:txBody>
      </p:sp>
    </p:spTree>
    <p:extLst>
      <p:ext uri="{BB962C8B-B14F-4D97-AF65-F5344CB8AC3E}">
        <p14:creationId xmlns:p14="http://schemas.microsoft.com/office/powerpoint/2010/main" val="618111106"/>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Big Blue wash imag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5C89C6-9FCC-F048-B497-F263A54EF2CC}"/>
              </a:ext>
            </a:extLst>
          </p:cNvPr>
          <p:cNvSpPr>
            <a:spLocks noGrp="1"/>
          </p:cNvSpPr>
          <p:nvPr>
            <p:ph type="title"/>
          </p:nvPr>
        </p:nvSpPr>
        <p:spPr>
          <a:xfrm>
            <a:off x="6448459" y="365128"/>
            <a:ext cx="4920268" cy="945201"/>
          </a:xfrm>
        </p:spPr>
        <p:txBody>
          <a:bodyPr/>
          <a:lstStyle/>
          <a:p>
            <a:r>
              <a:rPr lang="en-US"/>
              <a:t>Click to edit</a:t>
            </a:r>
          </a:p>
        </p:txBody>
      </p:sp>
      <p:sp>
        <p:nvSpPr>
          <p:cNvPr id="10" name="Text Placeholder 9">
            <a:extLst>
              <a:ext uri="{FF2B5EF4-FFF2-40B4-BE49-F238E27FC236}">
                <a16:creationId xmlns:a16="http://schemas.microsoft.com/office/drawing/2014/main" id="{73B72904-9E36-6941-9D56-E2C2C6A9B62C}"/>
              </a:ext>
            </a:extLst>
          </p:cNvPr>
          <p:cNvSpPr>
            <a:spLocks noGrp="1"/>
          </p:cNvSpPr>
          <p:nvPr>
            <p:ph type="body" sz="quarter" idx="10" hasCustomPrompt="1"/>
          </p:nvPr>
        </p:nvSpPr>
        <p:spPr>
          <a:xfrm>
            <a:off x="6448459" y="1426737"/>
            <a:ext cx="4920268" cy="411491"/>
          </a:xfrm>
        </p:spPr>
        <p:txBody>
          <a:bodyPr/>
          <a:lstStyle>
            <a:lvl1pPr>
              <a:defRPr/>
            </a:lvl1pPr>
            <a:lvl2pPr marL="0">
              <a:defRPr/>
            </a:lvl2pPr>
          </a:lstStyle>
          <a:p>
            <a:pPr lvl="0"/>
            <a:r>
              <a:rPr lang="en-US"/>
              <a:t>Lorem ipsum dolor</a:t>
            </a:r>
          </a:p>
        </p:txBody>
      </p:sp>
      <p:sp>
        <p:nvSpPr>
          <p:cNvPr id="5" name="Content Placeholder 2">
            <a:extLst>
              <a:ext uri="{FF2B5EF4-FFF2-40B4-BE49-F238E27FC236}">
                <a16:creationId xmlns:a16="http://schemas.microsoft.com/office/drawing/2014/main" id="{56FA8E1E-7EB5-0241-A7DB-E1B654F81650}"/>
              </a:ext>
            </a:extLst>
          </p:cNvPr>
          <p:cNvSpPr>
            <a:spLocks noGrp="1"/>
          </p:cNvSpPr>
          <p:nvPr>
            <p:ph sz="half" idx="1" hasCustomPrompt="1"/>
          </p:nvPr>
        </p:nvSpPr>
        <p:spPr>
          <a:xfrm>
            <a:off x="6448459" y="1954640"/>
            <a:ext cx="4920268" cy="3173541"/>
          </a:xfrm>
        </p:spPr>
        <p:txBody>
          <a:bodyPr/>
          <a:lstStyle>
            <a:lvl1pPr marL="0" indent="0">
              <a:buClr>
                <a:schemeClr val="accent1"/>
              </a:buClr>
              <a:buFont typeface="Arial" panose="020B0604020202020204" pitchFamily="34" charset="0"/>
              <a:buNone/>
              <a:defRPr sz="1400">
                <a:solidFill>
                  <a:schemeClr val="accent3"/>
                </a:solidFill>
              </a:defRPr>
            </a:lvl1pPr>
            <a:lvl2pPr marL="0" indent="0">
              <a:buFont typeface="Arial" panose="020B0604020202020204" pitchFamily="34" charset="0"/>
              <a:buNone/>
              <a:defRPr sz="1400"/>
            </a:lvl2pPr>
            <a:lvl3pPr marL="285737" marR="0" indent="-285737" algn="l" defTabSz="914354" rtl="0" eaLnBrk="1" fontAlgn="auto" latinLnBrk="0" hangingPunct="1">
              <a:lnSpc>
                <a:spcPct val="90000"/>
              </a:lnSpc>
              <a:spcBef>
                <a:spcPts val="500"/>
              </a:spcBef>
              <a:spcAft>
                <a:spcPts val="1000"/>
              </a:spcAft>
              <a:buClr>
                <a:schemeClr val="accent1"/>
              </a:buClr>
              <a:buSzTx/>
              <a:buFont typeface="Arial" panose="020B0604020202020204" pitchFamily="34" charset="0"/>
              <a:buChar char="•"/>
              <a:tabLst/>
              <a:defRPr/>
            </a:lvl3pPr>
            <a:lvl4pPr>
              <a:defRPr/>
            </a:lvl4pPr>
            <a:lvl5pPr>
              <a:defRPr/>
            </a:lvl5pPr>
          </a:lstStyle>
          <a:p>
            <a:pPr lvl="0"/>
            <a:r>
              <a:rPr lang="en-US" dirty="0"/>
              <a:t>Click to edit</a:t>
            </a:r>
          </a:p>
        </p:txBody>
      </p:sp>
      <p:sp>
        <p:nvSpPr>
          <p:cNvPr id="4" name="Picture Placeholder 3">
            <a:extLst>
              <a:ext uri="{FF2B5EF4-FFF2-40B4-BE49-F238E27FC236}">
                <a16:creationId xmlns:a16="http://schemas.microsoft.com/office/drawing/2014/main" id="{9D666AE9-0E45-A84C-8E61-2E02DF9462EA}"/>
              </a:ext>
            </a:extLst>
          </p:cNvPr>
          <p:cNvSpPr>
            <a:spLocks noGrp="1"/>
          </p:cNvSpPr>
          <p:nvPr>
            <p:ph type="pic" sz="quarter" idx="11"/>
          </p:nvPr>
        </p:nvSpPr>
        <p:spPr>
          <a:xfrm>
            <a:off x="1" y="0"/>
            <a:ext cx="5976595" cy="6858000"/>
          </a:xfrm>
        </p:spPr>
        <p:txBody>
          <a:bodyPr/>
          <a:lstStyle/>
          <a:p>
            <a:endParaRPr lang="en-US"/>
          </a:p>
        </p:txBody>
      </p:sp>
      <p:sp>
        <p:nvSpPr>
          <p:cNvPr id="6" name="Rectangle 5">
            <a:extLst>
              <a:ext uri="{FF2B5EF4-FFF2-40B4-BE49-F238E27FC236}">
                <a16:creationId xmlns:a16="http://schemas.microsoft.com/office/drawing/2014/main" id="{487140C3-331E-4241-B2E0-3017BCA7379F}"/>
              </a:ext>
            </a:extLst>
          </p:cNvPr>
          <p:cNvSpPr/>
          <p:nvPr userDrawn="1"/>
        </p:nvSpPr>
        <p:spPr>
          <a:xfrm>
            <a:off x="1" y="0"/>
            <a:ext cx="5976595" cy="6858000"/>
          </a:xfrm>
          <a:prstGeom prst="rect">
            <a:avLst/>
          </a:prstGeom>
          <a:solidFill>
            <a:srgbClr val="0D172C">
              <a:alpha val="6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899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Calibri" panose="020F0502020204030204"/>
              <a:ea typeface="+mn-ea"/>
              <a:cs typeface="+mn-cs"/>
            </a:endParaRPr>
          </a:p>
        </p:txBody>
      </p:sp>
      <p:sp>
        <p:nvSpPr>
          <p:cNvPr id="11" name="Text Placeholder 9">
            <a:extLst>
              <a:ext uri="{FF2B5EF4-FFF2-40B4-BE49-F238E27FC236}">
                <a16:creationId xmlns:a16="http://schemas.microsoft.com/office/drawing/2014/main" id="{F8AF783E-99B4-9A46-ABA5-BECEF6E874D9}"/>
              </a:ext>
            </a:extLst>
          </p:cNvPr>
          <p:cNvSpPr>
            <a:spLocks noGrp="1"/>
          </p:cNvSpPr>
          <p:nvPr>
            <p:ph type="body" sz="quarter" idx="12" hasCustomPrompt="1"/>
          </p:nvPr>
        </p:nvSpPr>
        <p:spPr>
          <a:xfrm>
            <a:off x="453013" y="5555677"/>
            <a:ext cx="3449687" cy="411491"/>
          </a:xfrm>
        </p:spPr>
        <p:txBody>
          <a:bodyPr>
            <a:normAutofit/>
          </a:bodyPr>
          <a:lstStyle>
            <a:lvl1pPr>
              <a:defRPr sz="2000">
                <a:solidFill>
                  <a:schemeClr val="bg1"/>
                </a:solidFill>
              </a:defRPr>
            </a:lvl1pPr>
            <a:lvl2pPr marL="0">
              <a:defRPr/>
            </a:lvl2pPr>
          </a:lstStyle>
          <a:p>
            <a:pPr lvl="0"/>
            <a:r>
              <a:rPr lang="en-US"/>
              <a:t>Lorem ipsum dolor</a:t>
            </a:r>
          </a:p>
        </p:txBody>
      </p:sp>
    </p:spTree>
    <p:extLst>
      <p:ext uri="{BB962C8B-B14F-4D97-AF65-F5344CB8AC3E}">
        <p14:creationId xmlns:p14="http://schemas.microsoft.com/office/powerpoint/2010/main" val="4103871837"/>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Big Imag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42CC32-51C3-FD41-8219-A83754ADD155}"/>
              </a:ext>
            </a:extLst>
          </p:cNvPr>
          <p:cNvSpPr>
            <a:spLocks noGrp="1"/>
          </p:cNvSpPr>
          <p:nvPr>
            <p:ph type="title"/>
          </p:nvPr>
        </p:nvSpPr>
        <p:spPr>
          <a:xfrm>
            <a:off x="838200" y="2985992"/>
            <a:ext cx="10515600" cy="886021"/>
          </a:xfrm>
        </p:spPr>
        <p:txBody>
          <a:bodyPr anchor="b">
            <a:normAutofit/>
          </a:bodyPr>
          <a:lstStyle>
            <a:lvl1pPr algn="ctr">
              <a:defRPr sz="5000"/>
            </a:lvl1pPr>
          </a:lstStyle>
          <a:p>
            <a:r>
              <a:rPr lang="en-US"/>
              <a:t>Click to edit</a:t>
            </a:r>
          </a:p>
        </p:txBody>
      </p:sp>
    </p:spTree>
    <p:extLst>
      <p:ext uri="{BB962C8B-B14F-4D97-AF65-F5344CB8AC3E}">
        <p14:creationId xmlns:p14="http://schemas.microsoft.com/office/powerpoint/2010/main" val="329430547"/>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p:cSld name="Section Divider">
    <p:bg>
      <p:bgPr>
        <a:blipFill rotWithShape="1">
          <a:blip r:embed="rId2"/>
          <a:stretch>
            <a:fillRect/>
          </a:stretch>
        </a:blipFill>
        <a:effectLst/>
      </p:bgPr>
    </p:bg>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pPr defTabSz="1218990"/>
            <a:fld id="{9EC47581-5869-493B-B854-0887736BC713}" type="datetimeFigureOut">
              <a:rPr lang="en-GB" sz="2400" smtClean="0">
                <a:solidFill>
                  <a:srgbClr val="0D172A"/>
                </a:solidFill>
              </a:rPr>
              <a:pPr defTabSz="1218990"/>
              <a:t>15/09/2020</a:t>
            </a:fld>
            <a:endParaRPr lang="en-GB" sz="2400">
              <a:solidFill>
                <a:srgbClr val="0D172A"/>
              </a:solidFill>
            </a:endParaRPr>
          </a:p>
        </p:txBody>
      </p:sp>
      <p:sp>
        <p:nvSpPr>
          <p:cNvPr id="6" name="Slide Number Placeholder 5"/>
          <p:cNvSpPr>
            <a:spLocks noGrp="1"/>
          </p:cNvSpPr>
          <p:nvPr>
            <p:ph type="sldNum" sz="quarter" idx="12"/>
          </p:nvPr>
        </p:nvSpPr>
        <p:spPr/>
        <p:txBody>
          <a:bodyPr/>
          <a:lstStyle/>
          <a:p>
            <a:pPr defTabSz="1218990"/>
            <a:fld id="{5805E21B-A48A-4FF3-8609-C012680F72DF}" type="slidenum">
              <a:rPr lang="en-GB" sz="2400" smtClean="0">
                <a:solidFill>
                  <a:srgbClr val="0D172A"/>
                </a:solidFill>
              </a:rPr>
              <a:pPr defTabSz="1218990"/>
              <a:t>‹#›</a:t>
            </a:fld>
            <a:endParaRPr lang="en-GB" sz="2400">
              <a:solidFill>
                <a:srgbClr val="0D172A"/>
              </a:solidFill>
            </a:endParaRPr>
          </a:p>
        </p:txBody>
      </p:sp>
      <p:sp>
        <p:nvSpPr>
          <p:cNvPr id="2" name="Title 1"/>
          <p:cNvSpPr>
            <a:spLocks noGrp="1"/>
          </p:cNvSpPr>
          <p:nvPr>
            <p:ph type="title" hasCustomPrompt="1"/>
          </p:nvPr>
        </p:nvSpPr>
        <p:spPr>
          <a:xfrm>
            <a:off x="1536701" y="1908234"/>
            <a:ext cx="9840003" cy="4043115"/>
          </a:xfrm>
        </p:spPr>
        <p:txBody>
          <a:bodyPr anchor="t"/>
          <a:lstStyle>
            <a:lvl1pPr algn="l">
              <a:lnSpc>
                <a:spcPts val="3200"/>
              </a:lnSpc>
              <a:spcAft>
                <a:spcPts val="800"/>
              </a:spcAft>
              <a:defRPr sz="2400" b="0" i="0" cap="none">
                <a:solidFill>
                  <a:srgbClr val="FFFFFF"/>
                </a:solidFill>
                <a:latin typeface="FS Albert Light" panose="02000503040000020004" pitchFamily="2" charset="0"/>
                <a:cs typeface="FS Albert Light" panose="02000503040000020004" pitchFamily="2" charset="0"/>
              </a:defRPr>
            </a:lvl1pPr>
          </a:lstStyle>
          <a:p>
            <a:r>
              <a:rPr lang="en-GB" dirty="0"/>
              <a:t>Click to edit master title style</a:t>
            </a:r>
            <a:endParaRPr lang="en-US" dirty="0"/>
          </a:p>
        </p:txBody>
      </p:sp>
      <p:sp>
        <p:nvSpPr>
          <p:cNvPr id="3" name="Text Placeholder 2"/>
          <p:cNvSpPr>
            <a:spLocks noGrp="1"/>
          </p:cNvSpPr>
          <p:nvPr>
            <p:ph type="body" idx="1"/>
          </p:nvPr>
        </p:nvSpPr>
        <p:spPr>
          <a:xfrm>
            <a:off x="1536703" y="525487"/>
            <a:ext cx="9840000" cy="1143000"/>
          </a:xfrm>
        </p:spPr>
        <p:txBody>
          <a:bodyPr anchor="t"/>
          <a:lstStyle>
            <a:lvl1pPr marL="0" indent="0">
              <a:lnSpc>
                <a:spcPts val="4267"/>
              </a:lnSpc>
              <a:buNone/>
              <a:defRPr sz="3733">
                <a:solidFill>
                  <a:srgbClr val="FFFFFF"/>
                </a:solidFill>
              </a:defRPr>
            </a:lvl1pPr>
            <a:lvl2pPr marL="609570" indent="0">
              <a:buNone/>
              <a:defRPr sz="2400">
                <a:solidFill>
                  <a:schemeClr val="tx1">
                    <a:tint val="75000"/>
                  </a:schemeClr>
                </a:solidFill>
              </a:defRPr>
            </a:lvl2pPr>
            <a:lvl3pPr marL="1219140" indent="0">
              <a:buNone/>
              <a:defRPr sz="2133">
                <a:solidFill>
                  <a:schemeClr val="tx1">
                    <a:tint val="75000"/>
                  </a:schemeClr>
                </a:solidFill>
              </a:defRPr>
            </a:lvl3pPr>
            <a:lvl4pPr marL="1828709" indent="0">
              <a:buNone/>
              <a:defRPr sz="1867">
                <a:solidFill>
                  <a:schemeClr val="tx1">
                    <a:tint val="75000"/>
                  </a:schemeClr>
                </a:solidFill>
              </a:defRPr>
            </a:lvl4pPr>
            <a:lvl5pPr marL="2438278" indent="0">
              <a:buNone/>
              <a:defRPr sz="1867">
                <a:solidFill>
                  <a:schemeClr val="tx1">
                    <a:tint val="75000"/>
                  </a:schemeClr>
                </a:solidFill>
              </a:defRPr>
            </a:lvl5pPr>
            <a:lvl6pPr marL="3047848" indent="0">
              <a:buNone/>
              <a:defRPr sz="1867">
                <a:solidFill>
                  <a:schemeClr val="tx1">
                    <a:tint val="75000"/>
                  </a:schemeClr>
                </a:solidFill>
              </a:defRPr>
            </a:lvl6pPr>
            <a:lvl7pPr marL="3657418" indent="0">
              <a:buNone/>
              <a:defRPr sz="1867">
                <a:solidFill>
                  <a:schemeClr val="tx1">
                    <a:tint val="75000"/>
                  </a:schemeClr>
                </a:solidFill>
              </a:defRPr>
            </a:lvl7pPr>
            <a:lvl8pPr marL="4266987" indent="0">
              <a:buNone/>
              <a:defRPr sz="1867">
                <a:solidFill>
                  <a:schemeClr val="tx1">
                    <a:tint val="75000"/>
                  </a:schemeClr>
                </a:solidFill>
              </a:defRPr>
            </a:lvl8pPr>
            <a:lvl9pPr marL="4876557" indent="0">
              <a:buNone/>
              <a:defRPr sz="1867">
                <a:solidFill>
                  <a:schemeClr val="tx1">
                    <a:tint val="75000"/>
                  </a:schemeClr>
                </a:solidFill>
              </a:defRPr>
            </a:lvl9pPr>
          </a:lstStyle>
          <a:p>
            <a:pPr lvl="0"/>
            <a:r>
              <a:rPr lang="en-US"/>
              <a:t>Click to edit Master text styles</a:t>
            </a:r>
          </a:p>
        </p:txBody>
      </p:sp>
    </p:spTree>
    <p:extLst>
      <p:ext uri="{BB962C8B-B14F-4D97-AF65-F5344CB8AC3E}">
        <p14:creationId xmlns:p14="http://schemas.microsoft.com/office/powerpoint/2010/main" val="737819509"/>
      </p:ext>
    </p:extLst>
  </p:cSld>
  <p:clrMapOvr>
    <a:masterClrMapping/>
  </p:clrMapOvr>
  <mc:AlternateContent xmlns:mc="http://schemas.openxmlformats.org/markup-compatibility/2006" xmlns:p14="http://schemas.microsoft.com/office/powerpoint/2010/main">
    <mc:Choice Requires="p14">
      <p:transition p14:dur="200">
        <p:fade/>
      </p:transition>
    </mc:Choice>
    <mc:Fallback xmlns="">
      <p:transition xmlns:p14="http://schemas.microsoft.com/office/powerpoint/2010/main">
        <p:fade/>
      </p:transition>
    </mc:Fallback>
  </mc:AlternateContent>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Table of Content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5C89C6-9FCC-F048-B497-F263A54EF2CC}"/>
              </a:ext>
            </a:extLst>
          </p:cNvPr>
          <p:cNvSpPr>
            <a:spLocks noGrp="1"/>
          </p:cNvSpPr>
          <p:nvPr>
            <p:ph type="title"/>
          </p:nvPr>
        </p:nvSpPr>
        <p:spPr>
          <a:xfrm>
            <a:off x="838200" y="365128"/>
            <a:ext cx="10515600" cy="945201"/>
          </a:xfrm>
        </p:spPr>
        <p:txBody>
          <a:bodyPr/>
          <a:lstStyle/>
          <a:p>
            <a:r>
              <a:rPr lang="en-US"/>
              <a:t>Click to edit</a:t>
            </a:r>
          </a:p>
        </p:txBody>
      </p:sp>
      <p:sp>
        <p:nvSpPr>
          <p:cNvPr id="4" name="Text Placeholder 9">
            <a:extLst>
              <a:ext uri="{FF2B5EF4-FFF2-40B4-BE49-F238E27FC236}">
                <a16:creationId xmlns:a16="http://schemas.microsoft.com/office/drawing/2014/main" id="{C3E09E04-A9D4-A941-954D-D43115E22CE5}"/>
              </a:ext>
            </a:extLst>
          </p:cNvPr>
          <p:cNvSpPr>
            <a:spLocks noGrp="1"/>
          </p:cNvSpPr>
          <p:nvPr>
            <p:ph type="body" sz="quarter" idx="10" hasCustomPrompt="1"/>
          </p:nvPr>
        </p:nvSpPr>
        <p:spPr>
          <a:xfrm>
            <a:off x="838200" y="1426737"/>
            <a:ext cx="10515600" cy="411491"/>
          </a:xfrm>
        </p:spPr>
        <p:txBody>
          <a:bodyPr/>
          <a:lstStyle>
            <a:lvl1pPr>
              <a:defRPr/>
            </a:lvl1pPr>
            <a:lvl2pPr marL="0">
              <a:defRPr/>
            </a:lvl2pPr>
          </a:lstStyle>
          <a:p>
            <a:pPr lvl="0"/>
            <a:r>
              <a:rPr lang="en-US"/>
              <a:t>Click to edit…</a:t>
            </a:r>
          </a:p>
        </p:txBody>
      </p:sp>
      <p:sp>
        <p:nvSpPr>
          <p:cNvPr id="5" name="Chart Placeholder 4">
            <a:extLst>
              <a:ext uri="{FF2B5EF4-FFF2-40B4-BE49-F238E27FC236}">
                <a16:creationId xmlns:a16="http://schemas.microsoft.com/office/drawing/2014/main" id="{34B39C5B-F123-3D4B-8F3D-1D916B4BECD7}"/>
              </a:ext>
            </a:extLst>
          </p:cNvPr>
          <p:cNvSpPr>
            <a:spLocks noGrp="1"/>
          </p:cNvSpPr>
          <p:nvPr>
            <p:ph type="chart" sz="quarter" idx="11" hasCustomPrompt="1"/>
          </p:nvPr>
        </p:nvSpPr>
        <p:spPr>
          <a:xfrm>
            <a:off x="838200" y="2027533"/>
            <a:ext cx="10515600" cy="3854451"/>
          </a:xfrm>
        </p:spPr>
        <p:txBody>
          <a:bodyPr/>
          <a:lstStyle>
            <a:lvl1pPr>
              <a:defRPr/>
            </a:lvl1pPr>
          </a:lstStyle>
          <a:p>
            <a:r>
              <a:rPr lang="en-US"/>
              <a:t>Click the chart icon below to edit…</a:t>
            </a:r>
          </a:p>
        </p:txBody>
      </p:sp>
    </p:spTree>
    <p:extLst>
      <p:ext uri="{BB962C8B-B14F-4D97-AF65-F5344CB8AC3E}">
        <p14:creationId xmlns:p14="http://schemas.microsoft.com/office/powerpoint/2010/main" val="1441341406"/>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Tabl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5C89C6-9FCC-F048-B497-F263A54EF2CC}"/>
              </a:ext>
            </a:extLst>
          </p:cNvPr>
          <p:cNvSpPr>
            <a:spLocks noGrp="1"/>
          </p:cNvSpPr>
          <p:nvPr>
            <p:ph type="title"/>
          </p:nvPr>
        </p:nvSpPr>
        <p:spPr>
          <a:xfrm>
            <a:off x="838200" y="365128"/>
            <a:ext cx="10515600" cy="945201"/>
          </a:xfrm>
        </p:spPr>
        <p:txBody>
          <a:bodyPr/>
          <a:lstStyle/>
          <a:p>
            <a:r>
              <a:rPr lang="en-US"/>
              <a:t>Click to edit</a:t>
            </a:r>
          </a:p>
        </p:txBody>
      </p:sp>
      <p:sp>
        <p:nvSpPr>
          <p:cNvPr id="4" name="Text Placeholder 9">
            <a:extLst>
              <a:ext uri="{FF2B5EF4-FFF2-40B4-BE49-F238E27FC236}">
                <a16:creationId xmlns:a16="http://schemas.microsoft.com/office/drawing/2014/main" id="{C3E09E04-A9D4-A941-954D-D43115E22CE5}"/>
              </a:ext>
            </a:extLst>
          </p:cNvPr>
          <p:cNvSpPr>
            <a:spLocks noGrp="1"/>
          </p:cNvSpPr>
          <p:nvPr>
            <p:ph type="body" sz="quarter" idx="10" hasCustomPrompt="1"/>
          </p:nvPr>
        </p:nvSpPr>
        <p:spPr>
          <a:xfrm>
            <a:off x="838200" y="1426737"/>
            <a:ext cx="10515600" cy="411491"/>
          </a:xfrm>
        </p:spPr>
        <p:txBody>
          <a:bodyPr/>
          <a:lstStyle>
            <a:lvl1pPr>
              <a:defRPr/>
            </a:lvl1pPr>
            <a:lvl2pPr marL="0">
              <a:defRPr/>
            </a:lvl2pPr>
          </a:lstStyle>
          <a:p>
            <a:pPr lvl="0"/>
            <a:r>
              <a:rPr lang="en-US"/>
              <a:t>Click to edit…</a:t>
            </a:r>
          </a:p>
        </p:txBody>
      </p:sp>
      <p:sp>
        <p:nvSpPr>
          <p:cNvPr id="6" name="Table Placeholder 5">
            <a:extLst>
              <a:ext uri="{FF2B5EF4-FFF2-40B4-BE49-F238E27FC236}">
                <a16:creationId xmlns:a16="http://schemas.microsoft.com/office/drawing/2014/main" id="{EAF8C5A8-1502-1045-8BC3-2A8528736AB2}"/>
              </a:ext>
            </a:extLst>
          </p:cNvPr>
          <p:cNvSpPr>
            <a:spLocks noGrp="1"/>
          </p:cNvSpPr>
          <p:nvPr>
            <p:ph type="tbl" sz="quarter" idx="11" hasCustomPrompt="1"/>
          </p:nvPr>
        </p:nvSpPr>
        <p:spPr>
          <a:xfrm>
            <a:off x="838200" y="1941513"/>
            <a:ext cx="10515600" cy="3978275"/>
          </a:xfrm>
        </p:spPr>
        <p:txBody>
          <a:bodyPr/>
          <a:lstStyle>
            <a:lvl1pPr>
              <a:defRPr/>
            </a:lvl1pPr>
          </a:lstStyle>
          <a:p>
            <a:r>
              <a:rPr lang="en-US"/>
              <a:t>Click the table icon to insert a table…</a:t>
            </a:r>
          </a:p>
          <a:p>
            <a:endParaRPr lang="en-US"/>
          </a:p>
        </p:txBody>
      </p:sp>
    </p:spTree>
    <p:extLst>
      <p:ext uri="{BB962C8B-B14F-4D97-AF65-F5344CB8AC3E}">
        <p14:creationId xmlns:p14="http://schemas.microsoft.com/office/powerpoint/2010/main" val="254815632"/>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Char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5C89C6-9FCC-F048-B497-F263A54EF2CC}"/>
              </a:ext>
            </a:extLst>
          </p:cNvPr>
          <p:cNvSpPr>
            <a:spLocks noGrp="1"/>
          </p:cNvSpPr>
          <p:nvPr>
            <p:ph type="title"/>
          </p:nvPr>
        </p:nvSpPr>
        <p:spPr>
          <a:xfrm>
            <a:off x="838200" y="365128"/>
            <a:ext cx="10515600" cy="945201"/>
          </a:xfrm>
        </p:spPr>
        <p:txBody>
          <a:bodyPr/>
          <a:lstStyle/>
          <a:p>
            <a:r>
              <a:rPr lang="en-US"/>
              <a:t>Click to edit</a:t>
            </a:r>
          </a:p>
        </p:txBody>
      </p:sp>
      <p:sp>
        <p:nvSpPr>
          <p:cNvPr id="10" name="Text Placeholder 9">
            <a:extLst>
              <a:ext uri="{FF2B5EF4-FFF2-40B4-BE49-F238E27FC236}">
                <a16:creationId xmlns:a16="http://schemas.microsoft.com/office/drawing/2014/main" id="{73B72904-9E36-6941-9D56-E2C2C6A9B62C}"/>
              </a:ext>
            </a:extLst>
          </p:cNvPr>
          <p:cNvSpPr>
            <a:spLocks noGrp="1"/>
          </p:cNvSpPr>
          <p:nvPr>
            <p:ph type="body" sz="quarter" idx="10" hasCustomPrompt="1"/>
          </p:nvPr>
        </p:nvSpPr>
        <p:spPr>
          <a:xfrm>
            <a:off x="838200" y="1426739"/>
            <a:ext cx="10515600" cy="4380173"/>
          </a:xfrm>
        </p:spPr>
        <p:txBody>
          <a:bodyPr/>
          <a:lstStyle>
            <a:lvl1pPr>
              <a:defRPr/>
            </a:lvl1pPr>
            <a:lvl2pPr marL="0">
              <a:defRPr/>
            </a:lvl2pPr>
          </a:lstStyle>
          <a:p>
            <a:pPr lvl="0"/>
            <a:r>
              <a:rPr lang="en-US"/>
              <a:t>Click to edit…</a:t>
            </a:r>
          </a:p>
          <a:p>
            <a:pPr lvl="1"/>
            <a:r>
              <a:rPr lang="en-US"/>
              <a:t>Lorem ipsum dolor sit amet consectetur adipiscing elit</a:t>
            </a:r>
          </a:p>
          <a:p>
            <a:pPr lvl="0"/>
            <a:r>
              <a:rPr lang="en-US"/>
              <a:t>Lorem ipsum dolor</a:t>
            </a:r>
          </a:p>
          <a:p>
            <a:pPr lvl="1"/>
            <a:r>
              <a:rPr lang="en-US"/>
              <a:t>Lorem ipsum dolor sit amet consectetur adipiscing elit</a:t>
            </a:r>
          </a:p>
          <a:p>
            <a:pPr lvl="0"/>
            <a:r>
              <a:rPr lang="en-US"/>
              <a:t>Lorem ipsum dolor</a:t>
            </a:r>
          </a:p>
          <a:p>
            <a:pPr lvl="1"/>
            <a:r>
              <a:rPr lang="en-US"/>
              <a:t>Lorem ipsum dolor sit amet consectetur adipiscing elit</a:t>
            </a:r>
          </a:p>
          <a:p>
            <a:pPr lvl="0"/>
            <a:r>
              <a:rPr lang="en-US"/>
              <a:t>Lorem ipsum dolor</a:t>
            </a:r>
          </a:p>
          <a:p>
            <a:pPr lvl="1"/>
            <a:r>
              <a:rPr lang="en-US"/>
              <a:t>Lorem ipsum dolor sit amet consectetur adipiscing elit</a:t>
            </a:r>
          </a:p>
          <a:p>
            <a:pPr lvl="0"/>
            <a:r>
              <a:rPr lang="en-US"/>
              <a:t>Lorem ipsum dolor</a:t>
            </a:r>
          </a:p>
          <a:p>
            <a:pPr lvl="1"/>
            <a:r>
              <a:rPr lang="en-US"/>
              <a:t>Lorem ipsum dolor sit amet consectetur adipiscing elit</a:t>
            </a:r>
          </a:p>
        </p:txBody>
      </p:sp>
    </p:spTree>
    <p:extLst>
      <p:ext uri="{BB962C8B-B14F-4D97-AF65-F5344CB8AC3E}">
        <p14:creationId xmlns:p14="http://schemas.microsoft.com/office/powerpoint/2010/main" val="3743445553"/>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Bullet Point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5C89C6-9FCC-F048-B497-F263A54EF2CC}"/>
              </a:ext>
            </a:extLst>
          </p:cNvPr>
          <p:cNvSpPr>
            <a:spLocks noGrp="1"/>
          </p:cNvSpPr>
          <p:nvPr>
            <p:ph type="title"/>
          </p:nvPr>
        </p:nvSpPr>
        <p:spPr>
          <a:xfrm>
            <a:off x="838200" y="365128"/>
            <a:ext cx="10515600" cy="945201"/>
          </a:xfrm>
        </p:spPr>
        <p:txBody>
          <a:bodyPr/>
          <a:lstStyle/>
          <a:p>
            <a:r>
              <a:rPr lang="en-US"/>
              <a:t>Click to edit</a:t>
            </a:r>
          </a:p>
        </p:txBody>
      </p:sp>
      <p:sp>
        <p:nvSpPr>
          <p:cNvPr id="10" name="Text Placeholder 9">
            <a:extLst>
              <a:ext uri="{FF2B5EF4-FFF2-40B4-BE49-F238E27FC236}">
                <a16:creationId xmlns:a16="http://schemas.microsoft.com/office/drawing/2014/main" id="{73B72904-9E36-6941-9D56-E2C2C6A9B62C}"/>
              </a:ext>
            </a:extLst>
          </p:cNvPr>
          <p:cNvSpPr>
            <a:spLocks noGrp="1"/>
          </p:cNvSpPr>
          <p:nvPr>
            <p:ph type="body" sz="quarter" idx="10" hasCustomPrompt="1"/>
          </p:nvPr>
        </p:nvSpPr>
        <p:spPr>
          <a:xfrm>
            <a:off x="838200" y="1426737"/>
            <a:ext cx="10515600" cy="411491"/>
          </a:xfrm>
        </p:spPr>
        <p:txBody>
          <a:bodyPr/>
          <a:lstStyle>
            <a:lvl1pPr>
              <a:defRPr/>
            </a:lvl1pPr>
            <a:lvl2pPr marL="0">
              <a:defRPr/>
            </a:lvl2pPr>
          </a:lstStyle>
          <a:p>
            <a:pPr lvl="0"/>
            <a:r>
              <a:rPr lang="en-US"/>
              <a:t>Click to edit…</a:t>
            </a:r>
          </a:p>
        </p:txBody>
      </p:sp>
      <p:sp>
        <p:nvSpPr>
          <p:cNvPr id="5" name="Content Placeholder 2">
            <a:extLst>
              <a:ext uri="{FF2B5EF4-FFF2-40B4-BE49-F238E27FC236}">
                <a16:creationId xmlns:a16="http://schemas.microsoft.com/office/drawing/2014/main" id="{56FA8E1E-7EB5-0241-A7DB-E1B654F81650}"/>
              </a:ext>
            </a:extLst>
          </p:cNvPr>
          <p:cNvSpPr>
            <a:spLocks noGrp="1"/>
          </p:cNvSpPr>
          <p:nvPr>
            <p:ph sz="half" idx="1"/>
          </p:nvPr>
        </p:nvSpPr>
        <p:spPr>
          <a:xfrm>
            <a:off x="838200" y="2246872"/>
            <a:ext cx="5181600" cy="3173541"/>
          </a:xfrm>
        </p:spPr>
        <p:txBody>
          <a:bodyPr/>
          <a:lstStyle>
            <a:lvl1pPr marL="285737" indent="-285737">
              <a:buClr>
                <a:schemeClr val="accent1"/>
              </a:buClr>
              <a:buFont typeface="Arial" panose="020B0604020202020204" pitchFamily="34" charset="0"/>
              <a:buChar char="•"/>
              <a:defRPr sz="1400">
                <a:solidFill>
                  <a:schemeClr val="tx1"/>
                </a:solidFill>
              </a:defRPr>
            </a:lvl1pPr>
            <a:lvl2pPr marL="0" indent="0">
              <a:buFont typeface="Arial" panose="020B0604020202020204" pitchFamily="34" charset="0"/>
              <a:buNone/>
              <a:defRPr sz="1400"/>
            </a:lvl2pPr>
            <a:lvl3pPr marL="285737" marR="0" indent="-285737" algn="l" defTabSz="914354" rtl="0" eaLnBrk="1" fontAlgn="auto" latinLnBrk="0" hangingPunct="1">
              <a:lnSpc>
                <a:spcPct val="90000"/>
              </a:lnSpc>
              <a:spcBef>
                <a:spcPts val="500"/>
              </a:spcBef>
              <a:spcAft>
                <a:spcPts val="1000"/>
              </a:spcAft>
              <a:buClr>
                <a:schemeClr val="accent1"/>
              </a:buClr>
              <a:buSzTx/>
              <a:buFont typeface="Arial" panose="020B0604020202020204" pitchFamily="34" charset="0"/>
              <a:buChar char="•"/>
              <a:tabLst/>
              <a:defRPr/>
            </a:lvl3pPr>
            <a:lvl4pPr>
              <a:defRPr/>
            </a:lvl4pPr>
            <a:lvl5pPr>
              <a:defRPr/>
            </a:lvl5pPr>
          </a:lstStyle>
          <a:p>
            <a:pPr lvl="0"/>
            <a:r>
              <a:rPr lang="en-US" dirty="0"/>
              <a:t>Edit Master text styles</a:t>
            </a:r>
          </a:p>
        </p:txBody>
      </p:sp>
      <p:sp>
        <p:nvSpPr>
          <p:cNvPr id="6" name="Content Placeholder 3">
            <a:extLst>
              <a:ext uri="{FF2B5EF4-FFF2-40B4-BE49-F238E27FC236}">
                <a16:creationId xmlns:a16="http://schemas.microsoft.com/office/drawing/2014/main" id="{1E1503F3-9B52-B347-8F89-0E9C474A26D7}"/>
              </a:ext>
            </a:extLst>
          </p:cNvPr>
          <p:cNvSpPr>
            <a:spLocks noGrp="1"/>
          </p:cNvSpPr>
          <p:nvPr>
            <p:ph sz="half" idx="2"/>
          </p:nvPr>
        </p:nvSpPr>
        <p:spPr>
          <a:xfrm>
            <a:off x="6172200" y="2246872"/>
            <a:ext cx="5181600" cy="3173541"/>
          </a:xfrm>
        </p:spPr>
        <p:txBody>
          <a:bodyPr/>
          <a:lstStyle>
            <a:lvl1pPr marL="285737" indent="-285737">
              <a:buClr>
                <a:schemeClr val="accent2"/>
              </a:buClr>
              <a:buFont typeface="Arial" panose="020B0604020202020204" pitchFamily="34" charset="0"/>
              <a:buChar char="•"/>
              <a:defRPr sz="1400">
                <a:solidFill>
                  <a:schemeClr val="tx1"/>
                </a:solidFill>
              </a:defRPr>
            </a:lvl1pPr>
            <a:lvl2pPr>
              <a:defRPr/>
            </a:lvl2pPr>
            <a:lvl3pPr marL="0" marR="0" indent="-285737" algn="l" defTabSz="914354" rtl="0" eaLnBrk="1" fontAlgn="auto" latinLnBrk="0" hangingPunct="1">
              <a:lnSpc>
                <a:spcPct val="90000"/>
              </a:lnSpc>
              <a:spcBef>
                <a:spcPts val="500"/>
              </a:spcBef>
              <a:spcAft>
                <a:spcPts val="1000"/>
              </a:spcAft>
              <a:buClr>
                <a:schemeClr val="accent2"/>
              </a:buClr>
              <a:buSzTx/>
              <a:buFont typeface="Arial" panose="020B0604020202020204" pitchFamily="34" charset="0"/>
              <a:buChar char="•"/>
              <a:tabLst/>
              <a:defRPr/>
            </a:lvl3pPr>
            <a:lvl4pPr>
              <a:defRPr/>
            </a:lvl4pPr>
            <a:lvl5pPr>
              <a:defRPr/>
            </a:lvl5pPr>
          </a:lstStyle>
          <a:p>
            <a:pPr lvl="0"/>
            <a:r>
              <a:rPr lang="en-US" dirty="0"/>
              <a:t>Edit Master text styles</a:t>
            </a:r>
          </a:p>
          <a:p>
            <a:pPr lvl="0"/>
            <a:endParaRPr lang="en-US" dirty="0"/>
          </a:p>
        </p:txBody>
      </p:sp>
    </p:spTree>
    <p:extLst>
      <p:ext uri="{BB962C8B-B14F-4D97-AF65-F5344CB8AC3E}">
        <p14:creationId xmlns:p14="http://schemas.microsoft.com/office/powerpoint/2010/main" val="1452461753"/>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Imag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5C89C6-9FCC-F048-B497-F263A54EF2CC}"/>
              </a:ext>
            </a:extLst>
          </p:cNvPr>
          <p:cNvSpPr>
            <a:spLocks noGrp="1"/>
          </p:cNvSpPr>
          <p:nvPr>
            <p:ph type="title"/>
          </p:nvPr>
        </p:nvSpPr>
        <p:spPr>
          <a:xfrm>
            <a:off x="838200" y="365128"/>
            <a:ext cx="10515600" cy="945201"/>
          </a:xfrm>
        </p:spPr>
        <p:txBody>
          <a:bodyPr/>
          <a:lstStyle/>
          <a:p>
            <a:r>
              <a:rPr lang="en-US"/>
              <a:t>Click to edit</a:t>
            </a:r>
          </a:p>
        </p:txBody>
      </p:sp>
      <p:sp>
        <p:nvSpPr>
          <p:cNvPr id="10" name="Text Placeholder 9">
            <a:extLst>
              <a:ext uri="{FF2B5EF4-FFF2-40B4-BE49-F238E27FC236}">
                <a16:creationId xmlns:a16="http://schemas.microsoft.com/office/drawing/2014/main" id="{73B72904-9E36-6941-9D56-E2C2C6A9B62C}"/>
              </a:ext>
            </a:extLst>
          </p:cNvPr>
          <p:cNvSpPr>
            <a:spLocks noGrp="1"/>
          </p:cNvSpPr>
          <p:nvPr>
            <p:ph type="body" sz="quarter" idx="10" hasCustomPrompt="1"/>
          </p:nvPr>
        </p:nvSpPr>
        <p:spPr>
          <a:xfrm>
            <a:off x="838200" y="1426737"/>
            <a:ext cx="5181600" cy="411491"/>
          </a:xfrm>
        </p:spPr>
        <p:txBody>
          <a:bodyPr/>
          <a:lstStyle>
            <a:lvl1pPr>
              <a:defRPr/>
            </a:lvl1pPr>
            <a:lvl2pPr marL="0">
              <a:defRPr/>
            </a:lvl2pPr>
          </a:lstStyle>
          <a:p>
            <a:pPr lvl="0"/>
            <a:r>
              <a:rPr lang="en-US"/>
              <a:t>Click to edit…</a:t>
            </a:r>
          </a:p>
        </p:txBody>
      </p:sp>
      <p:sp>
        <p:nvSpPr>
          <p:cNvPr id="5" name="Content Placeholder 2">
            <a:extLst>
              <a:ext uri="{FF2B5EF4-FFF2-40B4-BE49-F238E27FC236}">
                <a16:creationId xmlns:a16="http://schemas.microsoft.com/office/drawing/2014/main" id="{56FA8E1E-7EB5-0241-A7DB-E1B654F81650}"/>
              </a:ext>
            </a:extLst>
          </p:cNvPr>
          <p:cNvSpPr>
            <a:spLocks noGrp="1"/>
          </p:cNvSpPr>
          <p:nvPr>
            <p:ph sz="half" idx="1" hasCustomPrompt="1"/>
          </p:nvPr>
        </p:nvSpPr>
        <p:spPr>
          <a:xfrm>
            <a:off x="838200" y="2246872"/>
            <a:ext cx="5181600" cy="3173541"/>
          </a:xfrm>
        </p:spPr>
        <p:txBody>
          <a:bodyPr/>
          <a:lstStyle>
            <a:lvl1pPr marL="0" indent="0">
              <a:buClr>
                <a:schemeClr val="accent1"/>
              </a:buClr>
              <a:buFont typeface="Arial" panose="020B0604020202020204" pitchFamily="34" charset="0"/>
              <a:buNone/>
              <a:defRPr sz="1400">
                <a:solidFill>
                  <a:schemeClr val="accent3"/>
                </a:solidFill>
              </a:defRPr>
            </a:lvl1pPr>
            <a:lvl2pPr marL="0" indent="0">
              <a:buFont typeface="Arial" panose="020B0604020202020204" pitchFamily="34" charset="0"/>
              <a:buNone/>
              <a:defRPr sz="1400"/>
            </a:lvl2pPr>
            <a:lvl3pPr marL="285737" marR="0" indent="-285737" algn="l" defTabSz="914354" rtl="0" eaLnBrk="1" fontAlgn="auto" latinLnBrk="0" hangingPunct="1">
              <a:lnSpc>
                <a:spcPct val="90000"/>
              </a:lnSpc>
              <a:spcBef>
                <a:spcPts val="500"/>
              </a:spcBef>
              <a:spcAft>
                <a:spcPts val="1000"/>
              </a:spcAft>
              <a:buClr>
                <a:schemeClr val="accent1"/>
              </a:buClr>
              <a:buSzTx/>
              <a:buFont typeface="Arial" panose="020B0604020202020204" pitchFamily="34" charset="0"/>
              <a:buChar char="•"/>
              <a:tabLst/>
              <a:defRPr/>
            </a:lvl3pPr>
            <a:lvl4pPr>
              <a:defRPr/>
            </a:lvl4pPr>
            <a:lvl5pPr>
              <a:defRPr/>
            </a:lvl5pPr>
          </a:lstStyle>
          <a:p>
            <a:pPr lvl="0"/>
            <a:r>
              <a:rPr lang="en-US" dirty="0"/>
              <a:t>Click on the icons to edit…</a:t>
            </a:r>
          </a:p>
        </p:txBody>
      </p:sp>
      <p:sp>
        <p:nvSpPr>
          <p:cNvPr id="4" name="Picture Placeholder 3">
            <a:extLst>
              <a:ext uri="{FF2B5EF4-FFF2-40B4-BE49-F238E27FC236}">
                <a16:creationId xmlns:a16="http://schemas.microsoft.com/office/drawing/2014/main" id="{9D666AE9-0E45-A84C-8E61-2E02DF9462EA}"/>
              </a:ext>
            </a:extLst>
          </p:cNvPr>
          <p:cNvSpPr>
            <a:spLocks noGrp="1"/>
          </p:cNvSpPr>
          <p:nvPr>
            <p:ph type="pic" sz="quarter" idx="11" hasCustomPrompt="1"/>
          </p:nvPr>
        </p:nvSpPr>
        <p:spPr>
          <a:xfrm>
            <a:off x="6146800" y="1427164"/>
            <a:ext cx="5207000" cy="3992563"/>
          </a:xfrm>
        </p:spPr>
        <p:txBody>
          <a:bodyPr/>
          <a:lstStyle>
            <a:lvl1pPr>
              <a:defRPr/>
            </a:lvl1pPr>
          </a:lstStyle>
          <a:p>
            <a:r>
              <a:rPr lang="en-US"/>
              <a:t>Click on the image icon to edit…</a:t>
            </a:r>
          </a:p>
        </p:txBody>
      </p:sp>
    </p:spTree>
    <p:extLst>
      <p:ext uri="{BB962C8B-B14F-4D97-AF65-F5344CB8AC3E}">
        <p14:creationId xmlns:p14="http://schemas.microsoft.com/office/powerpoint/2010/main" val="34983346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3C3952-8730-2C4C-B7C5-DBC8BFD83434}"/>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AB24F32D-CF3E-BE44-A638-54BA2CB01B2C}"/>
              </a:ext>
            </a:extLst>
          </p:cNvPr>
          <p:cNvSpPr>
            <a:spLocks noGrp="1"/>
          </p:cNvSpPr>
          <p:nvPr>
            <p:ph type="dt" sz="half" idx="10"/>
          </p:nvPr>
        </p:nvSpPr>
        <p:spPr>
          <a:xfrm>
            <a:off x="838200" y="6356350"/>
            <a:ext cx="2743200" cy="365125"/>
          </a:xfrm>
          <a:prstGeom prst="rect">
            <a:avLst/>
          </a:prstGeom>
        </p:spPr>
        <p:txBody>
          <a:bodyPr/>
          <a:lstStyle/>
          <a:p>
            <a:fld id="{A5442EA4-3058-8848-8E1D-27FF7059F46B}" type="datetime1">
              <a:rPr lang="en-GB" smtClean="0"/>
              <a:t>15/09/2020</a:t>
            </a:fld>
            <a:endParaRPr lang="en-US"/>
          </a:p>
        </p:txBody>
      </p:sp>
      <p:sp>
        <p:nvSpPr>
          <p:cNvPr id="4" name="Footer Placeholder 3">
            <a:extLst>
              <a:ext uri="{FF2B5EF4-FFF2-40B4-BE49-F238E27FC236}">
                <a16:creationId xmlns:a16="http://schemas.microsoft.com/office/drawing/2014/main" id="{176797A8-D47A-D84B-9259-45371C0FC74B}"/>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5" name="Slide Number Placeholder 4">
            <a:extLst>
              <a:ext uri="{FF2B5EF4-FFF2-40B4-BE49-F238E27FC236}">
                <a16:creationId xmlns:a16="http://schemas.microsoft.com/office/drawing/2014/main" id="{086BFF2E-215B-E044-B93A-9F1964E64296}"/>
              </a:ext>
            </a:extLst>
          </p:cNvPr>
          <p:cNvSpPr>
            <a:spLocks noGrp="1"/>
          </p:cNvSpPr>
          <p:nvPr>
            <p:ph type="sldNum" sz="quarter" idx="12"/>
          </p:nvPr>
        </p:nvSpPr>
        <p:spPr>
          <a:xfrm>
            <a:off x="8610600" y="6356350"/>
            <a:ext cx="2743200" cy="365125"/>
          </a:xfrm>
          <a:prstGeom prst="rect">
            <a:avLst/>
          </a:prstGeom>
        </p:spPr>
        <p:txBody>
          <a:bodyPr/>
          <a:lstStyle/>
          <a:p>
            <a:fld id="{CE5044B4-33F6-164E-8847-540E583780DF}" type="slidenum">
              <a:rPr lang="en-US" smtClean="0"/>
              <a:t>‹#›</a:t>
            </a:fld>
            <a:endParaRPr lang="en-US"/>
          </a:p>
        </p:txBody>
      </p:sp>
    </p:spTree>
    <p:extLst>
      <p:ext uri="{BB962C8B-B14F-4D97-AF65-F5344CB8AC3E}">
        <p14:creationId xmlns:p14="http://schemas.microsoft.com/office/powerpoint/2010/main" val="4032599777"/>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Blue wash imag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5C89C6-9FCC-F048-B497-F263A54EF2CC}"/>
              </a:ext>
            </a:extLst>
          </p:cNvPr>
          <p:cNvSpPr>
            <a:spLocks noGrp="1"/>
          </p:cNvSpPr>
          <p:nvPr>
            <p:ph type="title"/>
          </p:nvPr>
        </p:nvSpPr>
        <p:spPr>
          <a:xfrm>
            <a:off x="838200" y="365128"/>
            <a:ext cx="10515600" cy="945201"/>
          </a:xfrm>
        </p:spPr>
        <p:txBody>
          <a:bodyPr/>
          <a:lstStyle/>
          <a:p>
            <a:r>
              <a:rPr lang="en-US"/>
              <a:t>Click to edit</a:t>
            </a:r>
          </a:p>
        </p:txBody>
      </p:sp>
      <p:sp>
        <p:nvSpPr>
          <p:cNvPr id="10" name="Text Placeholder 9">
            <a:extLst>
              <a:ext uri="{FF2B5EF4-FFF2-40B4-BE49-F238E27FC236}">
                <a16:creationId xmlns:a16="http://schemas.microsoft.com/office/drawing/2014/main" id="{73B72904-9E36-6941-9D56-E2C2C6A9B62C}"/>
              </a:ext>
            </a:extLst>
          </p:cNvPr>
          <p:cNvSpPr>
            <a:spLocks noGrp="1"/>
          </p:cNvSpPr>
          <p:nvPr>
            <p:ph type="body" sz="quarter" idx="10" hasCustomPrompt="1"/>
          </p:nvPr>
        </p:nvSpPr>
        <p:spPr>
          <a:xfrm>
            <a:off x="838200" y="1426737"/>
            <a:ext cx="5181600" cy="411491"/>
          </a:xfrm>
        </p:spPr>
        <p:txBody>
          <a:bodyPr/>
          <a:lstStyle>
            <a:lvl1pPr>
              <a:defRPr/>
            </a:lvl1pPr>
            <a:lvl2pPr marL="0">
              <a:defRPr/>
            </a:lvl2pPr>
          </a:lstStyle>
          <a:p>
            <a:pPr lvl="0"/>
            <a:r>
              <a:rPr lang="en-US"/>
              <a:t>Lorem ipsum dolor</a:t>
            </a:r>
          </a:p>
        </p:txBody>
      </p:sp>
      <p:sp>
        <p:nvSpPr>
          <p:cNvPr id="5" name="Content Placeholder 2">
            <a:extLst>
              <a:ext uri="{FF2B5EF4-FFF2-40B4-BE49-F238E27FC236}">
                <a16:creationId xmlns:a16="http://schemas.microsoft.com/office/drawing/2014/main" id="{56FA8E1E-7EB5-0241-A7DB-E1B654F81650}"/>
              </a:ext>
            </a:extLst>
          </p:cNvPr>
          <p:cNvSpPr>
            <a:spLocks noGrp="1"/>
          </p:cNvSpPr>
          <p:nvPr>
            <p:ph sz="half" idx="1" hasCustomPrompt="1"/>
          </p:nvPr>
        </p:nvSpPr>
        <p:spPr>
          <a:xfrm>
            <a:off x="838200" y="2246872"/>
            <a:ext cx="5181600" cy="3173541"/>
          </a:xfrm>
        </p:spPr>
        <p:txBody>
          <a:bodyPr/>
          <a:lstStyle>
            <a:lvl1pPr marL="0" indent="0">
              <a:buClr>
                <a:schemeClr val="accent1"/>
              </a:buClr>
              <a:buFont typeface="Arial" panose="020B0604020202020204" pitchFamily="34" charset="0"/>
              <a:buNone/>
              <a:defRPr sz="1400">
                <a:solidFill>
                  <a:schemeClr val="accent3"/>
                </a:solidFill>
              </a:defRPr>
            </a:lvl1pPr>
            <a:lvl2pPr marL="0" indent="0">
              <a:buFont typeface="Arial" panose="020B0604020202020204" pitchFamily="34" charset="0"/>
              <a:buNone/>
              <a:defRPr sz="1400"/>
            </a:lvl2pPr>
            <a:lvl3pPr marL="285737" marR="0" indent="-285737" algn="l" defTabSz="914354" rtl="0" eaLnBrk="1" fontAlgn="auto" latinLnBrk="0" hangingPunct="1">
              <a:lnSpc>
                <a:spcPct val="90000"/>
              </a:lnSpc>
              <a:spcBef>
                <a:spcPts val="500"/>
              </a:spcBef>
              <a:spcAft>
                <a:spcPts val="1000"/>
              </a:spcAft>
              <a:buClr>
                <a:schemeClr val="accent1"/>
              </a:buClr>
              <a:buSzTx/>
              <a:buFont typeface="Arial" panose="020B0604020202020204" pitchFamily="34" charset="0"/>
              <a:buChar char="•"/>
              <a:tabLst/>
              <a:defRPr/>
            </a:lvl3pPr>
            <a:lvl4pPr>
              <a:defRPr/>
            </a:lvl4pPr>
            <a:lvl5pPr>
              <a:defRPr/>
            </a:lvl5pPr>
          </a:lstStyle>
          <a:p>
            <a:pPr lvl="0"/>
            <a:r>
              <a:rPr lang="en-US" dirty="0"/>
              <a:t>Click to edit</a:t>
            </a:r>
          </a:p>
        </p:txBody>
      </p:sp>
      <p:sp>
        <p:nvSpPr>
          <p:cNvPr id="4" name="Picture Placeholder 3">
            <a:extLst>
              <a:ext uri="{FF2B5EF4-FFF2-40B4-BE49-F238E27FC236}">
                <a16:creationId xmlns:a16="http://schemas.microsoft.com/office/drawing/2014/main" id="{9D666AE9-0E45-A84C-8E61-2E02DF9462EA}"/>
              </a:ext>
            </a:extLst>
          </p:cNvPr>
          <p:cNvSpPr>
            <a:spLocks noGrp="1"/>
          </p:cNvSpPr>
          <p:nvPr>
            <p:ph type="pic" sz="quarter" idx="11"/>
          </p:nvPr>
        </p:nvSpPr>
        <p:spPr>
          <a:xfrm>
            <a:off x="6146800" y="1427164"/>
            <a:ext cx="5207000" cy="3992563"/>
          </a:xfrm>
        </p:spPr>
        <p:txBody>
          <a:bodyPr/>
          <a:lstStyle/>
          <a:p>
            <a:endParaRPr lang="en-US"/>
          </a:p>
        </p:txBody>
      </p:sp>
      <p:sp>
        <p:nvSpPr>
          <p:cNvPr id="6" name="Rectangle 5">
            <a:extLst>
              <a:ext uri="{FF2B5EF4-FFF2-40B4-BE49-F238E27FC236}">
                <a16:creationId xmlns:a16="http://schemas.microsoft.com/office/drawing/2014/main" id="{487140C3-331E-4241-B2E0-3017BCA7379F}"/>
              </a:ext>
            </a:extLst>
          </p:cNvPr>
          <p:cNvSpPr/>
          <p:nvPr userDrawn="1"/>
        </p:nvSpPr>
        <p:spPr>
          <a:xfrm>
            <a:off x="6146800" y="1426740"/>
            <a:ext cx="5207000" cy="3992987"/>
          </a:xfrm>
          <a:prstGeom prst="rect">
            <a:avLst/>
          </a:prstGeom>
          <a:solidFill>
            <a:srgbClr val="0D172C">
              <a:alpha val="6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899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295640267"/>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1_Blue wash imag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5C89C6-9FCC-F048-B497-F263A54EF2CC}"/>
              </a:ext>
            </a:extLst>
          </p:cNvPr>
          <p:cNvSpPr>
            <a:spLocks noGrp="1"/>
          </p:cNvSpPr>
          <p:nvPr>
            <p:ph type="title"/>
          </p:nvPr>
        </p:nvSpPr>
        <p:spPr>
          <a:xfrm>
            <a:off x="6448459" y="365128"/>
            <a:ext cx="4920268" cy="945201"/>
          </a:xfrm>
        </p:spPr>
        <p:txBody>
          <a:bodyPr/>
          <a:lstStyle/>
          <a:p>
            <a:r>
              <a:rPr lang="en-US"/>
              <a:t>Click to edit</a:t>
            </a:r>
          </a:p>
        </p:txBody>
      </p:sp>
      <p:sp>
        <p:nvSpPr>
          <p:cNvPr id="10" name="Text Placeholder 9">
            <a:extLst>
              <a:ext uri="{FF2B5EF4-FFF2-40B4-BE49-F238E27FC236}">
                <a16:creationId xmlns:a16="http://schemas.microsoft.com/office/drawing/2014/main" id="{73B72904-9E36-6941-9D56-E2C2C6A9B62C}"/>
              </a:ext>
            </a:extLst>
          </p:cNvPr>
          <p:cNvSpPr>
            <a:spLocks noGrp="1"/>
          </p:cNvSpPr>
          <p:nvPr>
            <p:ph type="body" sz="quarter" idx="10" hasCustomPrompt="1"/>
          </p:nvPr>
        </p:nvSpPr>
        <p:spPr>
          <a:xfrm>
            <a:off x="6448459" y="1426737"/>
            <a:ext cx="4920268" cy="411491"/>
          </a:xfrm>
        </p:spPr>
        <p:txBody>
          <a:bodyPr/>
          <a:lstStyle>
            <a:lvl1pPr>
              <a:defRPr/>
            </a:lvl1pPr>
            <a:lvl2pPr marL="0">
              <a:defRPr/>
            </a:lvl2pPr>
          </a:lstStyle>
          <a:p>
            <a:pPr lvl="0"/>
            <a:r>
              <a:rPr lang="en-US"/>
              <a:t>Lorem ipsum dolor</a:t>
            </a:r>
          </a:p>
        </p:txBody>
      </p:sp>
      <p:sp>
        <p:nvSpPr>
          <p:cNvPr id="5" name="Content Placeholder 2">
            <a:extLst>
              <a:ext uri="{FF2B5EF4-FFF2-40B4-BE49-F238E27FC236}">
                <a16:creationId xmlns:a16="http://schemas.microsoft.com/office/drawing/2014/main" id="{56FA8E1E-7EB5-0241-A7DB-E1B654F81650}"/>
              </a:ext>
            </a:extLst>
          </p:cNvPr>
          <p:cNvSpPr>
            <a:spLocks noGrp="1"/>
          </p:cNvSpPr>
          <p:nvPr>
            <p:ph sz="half" idx="1" hasCustomPrompt="1"/>
          </p:nvPr>
        </p:nvSpPr>
        <p:spPr>
          <a:xfrm>
            <a:off x="6448459" y="1954640"/>
            <a:ext cx="4920268" cy="3173541"/>
          </a:xfrm>
        </p:spPr>
        <p:txBody>
          <a:bodyPr/>
          <a:lstStyle>
            <a:lvl1pPr marL="0" indent="0">
              <a:buClr>
                <a:schemeClr val="accent1"/>
              </a:buClr>
              <a:buFont typeface="Arial" panose="020B0604020202020204" pitchFamily="34" charset="0"/>
              <a:buNone/>
              <a:defRPr sz="1400">
                <a:solidFill>
                  <a:schemeClr val="accent3"/>
                </a:solidFill>
              </a:defRPr>
            </a:lvl1pPr>
            <a:lvl2pPr marL="0" indent="0">
              <a:buFont typeface="Arial" panose="020B0604020202020204" pitchFamily="34" charset="0"/>
              <a:buNone/>
              <a:defRPr sz="1400"/>
            </a:lvl2pPr>
            <a:lvl3pPr marL="285737" marR="0" indent="-285737" algn="l" defTabSz="914354" rtl="0" eaLnBrk="1" fontAlgn="auto" latinLnBrk="0" hangingPunct="1">
              <a:lnSpc>
                <a:spcPct val="90000"/>
              </a:lnSpc>
              <a:spcBef>
                <a:spcPts val="500"/>
              </a:spcBef>
              <a:spcAft>
                <a:spcPts val="1000"/>
              </a:spcAft>
              <a:buClr>
                <a:schemeClr val="accent1"/>
              </a:buClr>
              <a:buSzTx/>
              <a:buFont typeface="Arial" panose="020B0604020202020204" pitchFamily="34" charset="0"/>
              <a:buChar char="•"/>
              <a:tabLst/>
              <a:defRPr/>
            </a:lvl3pPr>
            <a:lvl4pPr>
              <a:defRPr/>
            </a:lvl4pPr>
            <a:lvl5pPr>
              <a:defRPr/>
            </a:lvl5pPr>
          </a:lstStyle>
          <a:p>
            <a:pPr lvl="0"/>
            <a:r>
              <a:rPr lang="en-US" dirty="0"/>
              <a:t>Click to edit</a:t>
            </a:r>
          </a:p>
        </p:txBody>
      </p:sp>
      <p:sp>
        <p:nvSpPr>
          <p:cNvPr id="4" name="Picture Placeholder 3">
            <a:extLst>
              <a:ext uri="{FF2B5EF4-FFF2-40B4-BE49-F238E27FC236}">
                <a16:creationId xmlns:a16="http://schemas.microsoft.com/office/drawing/2014/main" id="{9D666AE9-0E45-A84C-8E61-2E02DF9462EA}"/>
              </a:ext>
            </a:extLst>
          </p:cNvPr>
          <p:cNvSpPr>
            <a:spLocks noGrp="1"/>
          </p:cNvSpPr>
          <p:nvPr>
            <p:ph type="pic" sz="quarter" idx="11"/>
          </p:nvPr>
        </p:nvSpPr>
        <p:spPr>
          <a:xfrm>
            <a:off x="1" y="0"/>
            <a:ext cx="5976595" cy="6858000"/>
          </a:xfrm>
        </p:spPr>
        <p:txBody>
          <a:bodyPr/>
          <a:lstStyle/>
          <a:p>
            <a:endParaRPr lang="en-US"/>
          </a:p>
        </p:txBody>
      </p:sp>
    </p:spTree>
    <p:extLst>
      <p:ext uri="{BB962C8B-B14F-4D97-AF65-F5344CB8AC3E}">
        <p14:creationId xmlns:p14="http://schemas.microsoft.com/office/powerpoint/2010/main" val="4112015397"/>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userDrawn="1">
  <p:cSld name="Big Blue wash imag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5C89C6-9FCC-F048-B497-F263A54EF2CC}"/>
              </a:ext>
            </a:extLst>
          </p:cNvPr>
          <p:cNvSpPr>
            <a:spLocks noGrp="1"/>
          </p:cNvSpPr>
          <p:nvPr>
            <p:ph type="title"/>
          </p:nvPr>
        </p:nvSpPr>
        <p:spPr>
          <a:xfrm>
            <a:off x="6448459" y="365128"/>
            <a:ext cx="4920268" cy="945201"/>
          </a:xfrm>
        </p:spPr>
        <p:txBody>
          <a:bodyPr/>
          <a:lstStyle/>
          <a:p>
            <a:r>
              <a:rPr lang="en-US"/>
              <a:t>Click to edit</a:t>
            </a:r>
          </a:p>
        </p:txBody>
      </p:sp>
      <p:sp>
        <p:nvSpPr>
          <p:cNvPr id="10" name="Text Placeholder 9">
            <a:extLst>
              <a:ext uri="{FF2B5EF4-FFF2-40B4-BE49-F238E27FC236}">
                <a16:creationId xmlns:a16="http://schemas.microsoft.com/office/drawing/2014/main" id="{73B72904-9E36-6941-9D56-E2C2C6A9B62C}"/>
              </a:ext>
            </a:extLst>
          </p:cNvPr>
          <p:cNvSpPr>
            <a:spLocks noGrp="1"/>
          </p:cNvSpPr>
          <p:nvPr>
            <p:ph type="body" sz="quarter" idx="10" hasCustomPrompt="1"/>
          </p:nvPr>
        </p:nvSpPr>
        <p:spPr>
          <a:xfrm>
            <a:off x="6448459" y="1426737"/>
            <a:ext cx="4920268" cy="411491"/>
          </a:xfrm>
        </p:spPr>
        <p:txBody>
          <a:bodyPr/>
          <a:lstStyle>
            <a:lvl1pPr>
              <a:defRPr/>
            </a:lvl1pPr>
            <a:lvl2pPr marL="0">
              <a:defRPr/>
            </a:lvl2pPr>
          </a:lstStyle>
          <a:p>
            <a:pPr lvl="0"/>
            <a:r>
              <a:rPr lang="en-US"/>
              <a:t>Lorem ipsum dolor</a:t>
            </a:r>
          </a:p>
        </p:txBody>
      </p:sp>
      <p:sp>
        <p:nvSpPr>
          <p:cNvPr id="5" name="Content Placeholder 2">
            <a:extLst>
              <a:ext uri="{FF2B5EF4-FFF2-40B4-BE49-F238E27FC236}">
                <a16:creationId xmlns:a16="http://schemas.microsoft.com/office/drawing/2014/main" id="{56FA8E1E-7EB5-0241-A7DB-E1B654F81650}"/>
              </a:ext>
            </a:extLst>
          </p:cNvPr>
          <p:cNvSpPr>
            <a:spLocks noGrp="1"/>
          </p:cNvSpPr>
          <p:nvPr>
            <p:ph sz="half" idx="1" hasCustomPrompt="1"/>
          </p:nvPr>
        </p:nvSpPr>
        <p:spPr>
          <a:xfrm>
            <a:off x="6448459" y="1954640"/>
            <a:ext cx="4920268" cy="3173541"/>
          </a:xfrm>
        </p:spPr>
        <p:txBody>
          <a:bodyPr/>
          <a:lstStyle>
            <a:lvl1pPr marL="0" indent="0">
              <a:buClr>
                <a:schemeClr val="accent1"/>
              </a:buClr>
              <a:buFont typeface="Arial" panose="020B0604020202020204" pitchFamily="34" charset="0"/>
              <a:buNone/>
              <a:defRPr sz="1400">
                <a:solidFill>
                  <a:schemeClr val="accent3"/>
                </a:solidFill>
              </a:defRPr>
            </a:lvl1pPr>
            <a:lvl2pPr marL="0" indent="0">
              <a:buFont typeface="Arial" panose="020B0604020202020204" pitchFamily="34" charset="0"/>
              <a:buNone/>
              <a:defRPr sz="1400"/>
            </a:lvl2pPr>
            <a:lvl3pPr marL="285737" marR="0" indent="-285737" algn="l" defTabSz="914354" rtl="0" eaLnBrk="1" fontAlgn="auto" latinLnBrk="0" hangingPunct="1">
              <a:lnSpc>
                <a:spcPct val="90000"/>
              </a:lnSpc>
              <a:spcBef>
                <a:spcPts val="500"/>
              </a:spcBef>
              <a:spcAft>
                <a:spcPts val="1000"/>
              </a:spcAft>
              <a:buClr>
                <a:schemeClr val="accent1"/>
              </a:buClr>
              <a:buSzTx/>
              <a:buFont typeface="Arial" panose="020B0604020202020204" pitchFamily="34" charset="0"/>
              <a:buChar char="•"/>
              <a:tabLst/>
              <a:defRPr/>
            </a:lvl3pPr>
            <a:lvl4pPr>
              <a:defRPr/>
            </a:lvl4pPr>
            <a:lvl5pPr>
              <a:defRPr/>
            </a:lvl5pPr>
          </a:lstStyle>
          <a:p>
            <a:pPr lvl="0"/>
            <a:r>
              <a:rPr lang="en-US" dirty="0"/>
              <a:t>Click to edit</a:t>
            </a:r>
          </a:p>
        </p:txBody>
      </p:sp>
      <p:sp>
        <p:nvSpPr>
          <p:cNvPr id="4" name="Picture Placeholder 3">
            <a:extLst>
              <a:ext uri="{FF2B5EF4-FFF2-40B4-BE49-F238E27FC236}">
                <a16:creationId xmlns:a16="http://schemas.microsoft.com/office/drawing/2014/main" id="{9D666AE9-0E45-A84C-8E61-2E02DF9462EA}"/>
              </a:ext>
            </a:extLst>
          </p:cNvPr>
          <p:cNvSpPr>
            <a:spLocks noGrp="1"/>
          </p:cNvSpPr>
          <p:nvPr>
            <p:ph type="pic" sz="quarter" idx="11"/>
          </p:nvPr>
        </p:nvSpPr>
        <p:spPr>
          <a:xfrm>
            <a:off x="1" y="0"/>
            <a:ext cx="5976595" cy="6858000"/>
          </a:xfrm>
        </p:spPr>
        <p:txBody>
          <a:bodyPr/>
          <a:lstStyle/>
          <a:p>
            <a:endParaRPr lang="en-US"/>
          </a:p>
        </p:txBody>
      </p:sp>
      <p:sp>
        <p:nvSpPr>
          <p:cNvPr id="6" name="Rectangle 5">
            <a:extLst>
              <a:ext uri="{FF2B5EF4-FFF2-40B4-BE49-F238E27FC236}">
                <a16:creationId xmlns:a16="http://schemas.microsoft.com/office/drawing/2014/main" id="{487140C3-331E-4241-B2E0-3017BCA7379F}"/>
              </a:ext>
            </a:extLst>
          </p:cNvPr>
          <p:cNvSpPr/>
          <p:nvPr userDrawn="1"/>
        </p:nvSpPr>
        <p:spPr>
          <a:xfrm>
            <a:off x="1" y="0"/>
            <a:ext cx="5976595" cy="6858000"/>
          </a:xfrm>
          <a:prstGeom prst="rect">
            <a:avLst/>
          </a:prstGeom>
          <a:solidFill>
            <a:srgbClr val="0D172C">
              <a:alpha val="6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899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Calibri" panose="020F0502020204030204"/>
              <a:ea typeface="+mn-ea"/>
              <a:cs typeface="+mn-cs"/>
            </a:endParaRPr>
          </a:p>
        </p:txBody>
      </p:sp>
      <p:sp>
        <p:nvSpPr>
          <p:cNvPr id="11" name="Text Placeholder 9">
            <a:extLst>
              <a:ext uri="{FF2B5EF4-FFF2-40B4-BE49-F238E27FC236}">
                <a16:creationId xmlns:a16="http://schemas.microsoft.com/office/drawing/2014/main" id="{F8AF783E-99B4-9A46-ABA5-BECEF6E874D9}"/>
              </a:ext>
            </a:extLst>
          </p:cNvPr>
          <p:cNvSpPr>
            <a:spLocks noGrp="1"/>
          </p:cNvSpPr>
          <p:nvPr>
            <p:ph type="body" sz="quarter" idx="12" hasCustomPrompt="1"/>
          </p:nvPr>
        </p:nvSpPr>
        <p:spPr>
          <a:xfrm>
            <a:off x="453013" y="5555677"/>
            <a:ext cx="3449687" cy="411491"/>
          </a:xfrm>
        </p:spPr>
        <p:txBody>
          <a:bodyPr>
            <a:normAutofit/>
          </a:bodyPr>
          <a:lstStyle>
            <a:lvl1pPr>
              <a:defRPr sz="2000">
                <a:solidFill>
                  <a:schemeClr val="bg1"/>
                </a:solidFill>
              </a:defRPr>
            </a:lvl1pPr>
            <a:lvl2pPr marL="0">
              <a:defRPr/>
            </a:lvl2pPr>
          </a:lstStyle>
          <a:p>
            <a:pPr lvl="0"/>
            <a:r>
              <a:rPr lang="en-US"/>
              <a:t>Lorem ipsum dolor</a:t>
            </a:r>
          </a:p>
        </p:txBody>
      </p:sp>
    </p:spTree>
    <p:extLst>
      <p:ext uri="{BB962C8B-B14F-4D97-AF65-F5344CB8AC3E}">
        <p14:creationId xmlns:p14="http://schemas.microsoft.com/office/powerpoint/2010/main" val="3665201562"/>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userDrawn="1">
  <p:cSld name="Big Imag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42CC32-51C3-FD41-8219-A83754ADD155}"/>
              </a:ext>
            </a:extLst>
          </p:cNvPr>
          <p:cNvSpPr>
            <a:spLocks noGrp="1"/>
          </p:cNvSpPr>
          <p:nvPr>
            <p:ph type="title"/>
          </p:nvPr>
        </p:nvSpPr>
        <p:spPr>
          <a:xfrm>
            <a:off x="838200" y="2985992"/>
            <a:ext cx="10515600" cy="886021"/>
          </a:xfrm>
        </p:spPr>
        <p:txBody>
          <a:bodyPr anchor="b">
            <a:normAutofit/>
          </a:bodyPr>
          <a:lstStyle>
            <a:lvl1pPr algn="ctr">
              <a:defRPr sz="5000"/>
            </a:lvl1pPr>
          </a:lstStyle>
          <a:p>
            <a:r>
              <a:rPr lang="en-US"/>
              <a:t>Click to edit</a:t>
            </a:r>
          </a:p>
        </p:txBody>
      </p:sp>
    </p:spTree>
    <p:extLst>
      <p:ext uri="{BB962C8B-B14F-4D97-AF65-F5344CB8AC3E}">
        <p14:creationId xmlns:p14="http://schemas.microsoft.com/office/powerpoint/2010/main" val="3635181120"/>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p:cSld name="Section Divider">
    <p:bg>
      <p:bgPr>
        <a:blipFill rotWithShape="1">
          <a:blip r:embed="rId2"/>
          <a:stretch>
            <a:fillRect/>
          </a:stretch>
        </a:blipFill>
        <a:effectLst/>
      </p:bgPr>
    </p:bg>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pPr defTabSz="1218990"/>
            <a:fld id="{9EC47581-5869-493B-B854-0887736BC713}" type="datetimeFigureOut">
              <a:rPr lang="en-GB" sz="2400" smtClean="0">
                <a:solidFill>
                  <a:srgbClr val="0D172A"/>
                </a:solidFill>
              </a:rPr>
              <a:pPr defTabSz="1218990"/>
              <a:t>15/09/2020</a:t>
            </a:fld>
            <a:endParaRPr lang="en-GB" sz="2400">
              <a:solidFill>
                <a:srgbClr val="0D172A"/>
              </a:solidFill>
            </a:endParaRPr>
          </a:p>
        </p:txBody>
      </p:sp>
      <p:sp>
        <p:nvSpPr>
          <p:cNvPr id="6" name="Slide Number Placeholder 5"/>
          <p:cNvSpPr>
            <a:spLocks noGrp="1"/>
          </p:cNvSpPr>
          <p:nvPr>
            <p:ph type="sldNum" sz="quarter" idx="12"/>
          </p:nvPr>
        </p:nvSpPr>
        <p:spPr/>
        <p:txBody>
          <a:bodyPr/>
          <a:lstStyle/>
          <a:p>
            <a:pPr defTabSz="1218990"/>
            <a:fld id="{5805E21B-A48A-4FF3-8609-C012680F72DF}" type="slidenum">
              <a:rPr lang="en-GB" sz="2400" smtClean="0">
                <a:solidFill>
                  <a:srgbClr val="0D172A"/>
                </a:solidFill>
              </a:rPr>
              <a:pPr defTabSz="1218990"/>
              <a:t>‹#›</a:t>
            </a:fld>
            <a:endParaRPr lang="en-GB" sz="2400">
              <a:solidFill>
                <a:srgbClr val="0D172A"/>
              </a:solidFill>
            </a:endParaRPr>
          </a:p>
        </p:txBody>
      </p:sp>
      <p:sp>
        <p:nvSpPr>
          <p:cNvPr id="2" name="Title 1"/>
          <p:cNvSpPr>
            <a:spLocks noGrp="1"/>
          </p:cNvSpPr>
          <p:nvPr>
            <p:ph type="title" hasCustomPrompt="1"/>
          </p:nvPr>
        </p:nvSpPr>
        <p:spPr>
          <a:xfrm>
            <a:off x="1536701" y="1908234"/>
            <a:ext cx="9840003" cy="4043115"/>
          </a:xfrm>
        </p:spPr>
        <p:txBody>
          <a:bodyPr anchor="t"/>
          <a:lstStyle>
            <a:lvl1pPr algn="l">
              <a:lnSpc>
                <a:spcPts val="3200"/>
              </a:lnSpc>
              <a:spcAft>
                <a:spcPts val="800"/>
              </a:spcAft>
              <a:defRPr sz="2400" b="0" i="0" cap="none">
                <a:solidFill>
                  <a:srgbClr val="FFFFFF"/>
                </a:solidFill>
                <a:latin typeface="FS Albert Light" panose="02000503040000020004" pitchFamily="2" charset="0"/>
                <a:cs typeface="FS Albert Light" panose="02000503040000020004" pitchFamily="2" charset="0"/>
              </a:defRPr>
            </a:lvl1pPr>
          </a:lstStyle>
          <a:p>
            <a:r>
              <a:rPr lang="en-GB" dirty="0"/>
              <a:t>Click to edit master title style</a:t>
            </a:r>
            <a:endParaRPr lang="en-US" dirty="0"/>
          </a:p>
        </p:txBody>
      </p:sp>
      <p:sp>
        <p:nvSpPr>
          <p:cNvPr id="3" name="Text Placeholder 2"/>
          <p:cNvSpPr>
            <a:spLocks noGrp="1"/>
          </p:cNvSpPr>
          <p:nvPr>
            <p:ph type="body" idx="1"/>
          </p:nvPr>
        </p:nvSpPr>
        <p:spPr>
          <a:xfrm>
            <a:off x="1536703" y="525487"/>
            <a:ext cx="9840000" cy="1143000"/>
          </a:xfrm>
        </p:spPr>
        <p:txBody>
          <a:bodyPr anchor="t"/>
          <a:lstStyle>
            <a:lvl1pPr marL="0" indent="0">
              <a:lnSpc>
                <a:spcPts val="4267"/>
              </a:lnSpc>
              <a:buNone/>
              <a:defRPr sz="3733">
                <a:solidFill>
                  <a:srgbClr val="FFFFFF"/>
                </a:solidFill>
              </a:defRPr>
            </a:lvl1pPr>
            <a:lvl2pPr marL="609570" indent="0">
              <a:buNone/>
              <a:defRPr sz="2400">
                <a:solidFill>
                  <a:schemeClr val="tx1">
                    <a:tint val="75000"/>
                  </a:schemeClr>
                </a:solidFill>
              </a:defRPr>
            </a:lvl2pPr>
            <a:lvl3pPr marL="1219140" indent="0">
              <a:buNone/>
              <a:defRPr sz="2133">
                <a:solidFill>
                  <a:schemeClr val="tx1">
                    <a:tint val="75000"/>
                  </a:schemeClr>
                </a:solidFill>
              </a:defRPr>
            </a:lvl3pPr>
            <a:lvl4pPr marL="1828709" indent="0">
              <a:buNone/>
              <a:defRPr sz="1867">
                <a:solidFill>
                  <a:schemeClr val="tx1">
                    <a:tint val="75000"/>
                  </a:schemeClr>
                </a:solidFill>
              </a:defRPr>
            </a:lvl4pPr>
            <a:lvl5pPr marL="2438278" indent="0">
              <a:buNone/>
              <a:defRPr sz="1867">
                <a:solidFill>
                  <a:schemeClr val="tx1">
                    <a:tint val="75000"/>
                  </a:schemeClr>
                </a:solidFill>
              </a:defRPr>
            </a:lvl5pPr>
            <a:lvl6pPr marL="3047848" indent="0">
              <a:buNone/>
              <a:defRPr sz="1867">
                <a:solidFill>
                  <a:schemeClr val="tx1">
                    <a:tint val="75000"/>
                  </a:schemeClr>
                </a:solidFill>
              </a:defRPr>
            </a:lvl6pPr>
            <a:lvl7pPr marL="3657418" indent="0">
              <a:buNone/>
              <a:defRPr sz="1867">
                <a:solidFill>
                  <a:schemeClr val="tx1">
                    <a:tint val="75000"/>
                  </a:schemeClr>
                </a:solidFill>
              </a:defRPr>
            </a:lvl7pPr>
            <a:lvl8pPr marL="4266987" indent="0">
              <a:buNone/>
              <a:defRPr sz="1867">
                <a:solidFill>
                  <a:schemeClr val="tx1">
                    <a:tint val="75000"/>
                  </a:schemeClr>
                </a:solidFill>
              </a:defRPr>
            </a:lvl8pPr>
            <a:lvl9pPr marL="4876557" indent="0">
              <a:buNone/>
              <a:defRPr sz="1867">
                <a:solidFill>
                  <a:schemeClr val="tx1">
                    <a:tint val="75000"/>
                  </a:schemeClr>
                </a:solidFill>
              </a:defRPr>
            </a:lvl9pPr>
          </a:lstStyle>
          <a:p>
            <a:pPr lvl="0"/>
            <a:r>
              <a:rPr lang="en-US"/>
              <a:t>Click to edit Master text styles</a:t>
            </a:r>
          </a:p>
        </p:txBody>
      </p:sp>
    </p:spTree>
    <p:extLst>
      <p:ext uri="{BB962C8B-B14F-4D97-AF65-F5344CB8AC3E}">
        <p14:creationId xmlns:p14="http://schemas.microsoft.com/office/powerpoint/2010/main" val="1771637399"/>
      </p:ext>
    </p:extLst>
  </p:cSld>
  <p:clrMapOvr>
    <a:masterClrMapping/>
  </p:clrMapOvr>
  <mc:AlternateContent xmlns:mc="http://schemas.openxmlformats.org/markup-compatibility/2006" xmlns:p14="http://schemas.microsoft.com/office/powerpoint/2010/main">
    <mc:Choice Requires="p14">
      <p:transition p14:dur="200">
        <p:fade/>
      </p:transition>
    </mc:Choice>
    <mc:Fallback xmlns="">
      <p:transition xmlns:p14="http://schemas.microsoft.com/office/powerpoint/2010/main">
        <p:fade/>
      </p:transition>
    </mc:Fallback>
  </mc:AlternateContent>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userDrawn="1">
  <p:cSld name="Table of Content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5C89C6-9FCC-F048-B497-F263A54EF2CC}"/>
              </a:ext>
            </a:extLst>
          </p:cNvPr>
          <p:cNvSpPr>
            <a:spLocks noGrp="1"/>
          </p:cNvSpPr>
          <p:nvPr>
            <p:ph type="title"/>
          </p:nvPr>
        </p:nvSpPr>
        <p:spPr>
          <a:xfrm>
            <a:off x="838200" y="365128"/>
            <a:ext cx="10515600" cy="945201"/>
          </a:xfrm>
        </p:spPr>
        <p:txBody>
          <a:bodyPr/>
          <a:lstStyle/>
          <a:p>
            <a:r>
              <a:rPr lang="en-US"/>
              <a:t>Click to edit</a:t>
            </a:r>
          </a:p>
        </p:txBody>
      </p:sp>
      <p:sp>
        <p:nvSpPr>
          <p:cNvPr id="4" name="Text Placeholder 9">
            <a:extLst>
              <a:ext uri="{FF2B5EF4-FFF2-40B4-BE49-F238E27FC236}">
                <a16:creationId xmlns:a16="http://schemas.microsoft.com/office/drawing/2014/main" id="{C3E09E04-A9D4-A941-954D-D43115E22CE5}"/>
              </a:ext>
            </a:extLst>
          </p:cNvPr>
          <p:cNvSpPr>
            <a:spLocks noGrp="1"/>
          </p:cNvSpPr>
          <p:nvPr>
            <p:ph type="body" sz="quarter" idx="10" hasCustomPrompt="1"/>
          </p:nvPr>
        </p:nvSpPr>
        <p:spPr>
          <a:xfrm>
            <a:off x="838200" y="1426737"/>
            <a:ext cx="10515600" cy="411491"/>
          </a:xfrm>
        </p:spPr>
        <p:txBody>
          <a:bodyPr/>
          <a:lstStyle>
            <a:lvl1pPr>
              <a:defRPr/>
            </a:lvl1pPr>
            <a:lvl2pPr marL="0">
              <a:defRPr/>
            </a:lvl2pPr>
          </a:lstStyle>
          <a:p>
            <a:pPr lvl="0"/>
            <a:r>
              <a:rPr lang="en-US"/>
              <a:t>Click to edit…</a:t>
            </a:r>
          </a:p>
        </p:txBody>
      </p:sp>
      <p:sp>
        <p:nvSpPr>
          <p:cNvPr id="5" name="Chart Placeholder 4">
            <a:extLst>
              <a:ext uri="{FF2B5EF4-FFF2-40B4-BE49-F238E27FC236}">
                <a16:creationId xmlns:a16="http://schemas.microsoft.com/office/drawing/2014/main" id="{34B39C5B-F123-3D4B-8F3D-1D916B4BECD7}"/>
              </a:ext>
            </a:extLst>
          </p:cNvPr>
          <p:cNvSpPr>
            <a:spLocks noGrp="1"/>
          </p:cNvSpPr>
          <p:nvPr>
            <p:ph type="chart" sz="quarter" idx="11" hasCustomPrompt="1"/>
          </p:nvPr>
        </p:nvSpPr>
        <p:spPr>
          <a:xfrm>
            <a:off x="838200" y="2027533"/>
            <a:ext cx="10515600" cy="3854451"/>
          </a:xfrm>
        </p:spPr>
        <p:txBody>
          <a:bodyPr/>
          <a:lstStyle>
            <a:lvl1pPr>
              <a:defRPr/>
            </a:lvl1pPr>
          </a:lstStyle>
          <a:p>
            <a:r>
              <a:rPr lang="en-US"/>
              <a:t>Click the chart icon below to edit…</a:t>
            </a:r>
          </a:p>
        </p:txBody>
      </p:sp>
    </p:spTree>
    <p:extLst>
      <p:ext uri="{BB962C8B-B14F-4D97-AF65-F5344CB8AC3E}">
        <p14:creationId xmlns:p14="http://schemas.microsoft.com/office/powerpoint/2010/main" val="3905205343"/>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userDrawn="1">
  <p:cSld name="Tabl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5C89C6-9FCC-F048-B497-F263A54EF2CC}"/>
              </a:ext>
            </a:extLst>
          </p:cNvPr>
          <p:cNvSpPr>
            <a:spLocks noGrp="1"/>
          </p:cNvSpPr>
          <p:nvPr>
            <p:ph type="title"/>
          </p:nvPr>
        </p:nvSpPr>
        <p:spPr>
          <a:xfrm>
            <a:off x="838200" y="365128"/>
            <a:ext cx="10515600" cy="945201"/>
          </a:xfrm>
        </p:spPr>
        <p:txBody>
          <a:bodyPr/>
          <a:lstStyle/>
          <a:p>
            <a:r>
              <a:rPr lang="en-US"/>
              <a:t>Click to edit</a:t>
            </a:r>
          </a:p>
        </p:txBody>
      </p:sp>
      <p:sp>
        <p:nvSpPr>
          <p:cNvPr id="4" name="Text Placeholder 9">
            <a:extLst>
              <a:ext uri="{FF2B5EF4-FFF2-40B4-BE49-F238E27FC236}">
                <a16:creationId xmlns:a16="http://schemas.microsoft.com/office/drawing/2014/main" id="{C3E09E04-A9D4-A941-954D-D43115E22CE5}"/>
              </a:ext>
            </a:extLst>
          </p:cNvPr>
          <p:cNvSpPr>
            <a:spLocks noGrp="1"/>
          </p:cNvSpPr>
          <p:nvPr>
            <p:ph type="body" sz="quarter" idx="10" hasCustomPrompt="1"/>
          </p:nvPr>
        </p:nvSpPr>
        <p:spPr>
          <a:xfrm>
            <a:off x="838200" y="1426737"/>
            <a:ext cx="10515600" cy="411491"/>
          </a:xfrm>
        </p:spPr>
        <p:txBody>
          <a:bodyPr/>
          <a:lstStyle>
            <a:lvl1pPr>
              <a:defRPr/>
            </a:lvl1pPr>
            <a:lvl2pPr marL="0">
              <a:defRPr/>
            </a:lvl2pPr>
          </a:lstStyle>
          <a:p>
            <a:pPr lvl="0"/>
            <a:r>
              <a:rPr lang="en-US"/>
              <a:t>Click to edit…</a:t>
            </a:r>
          </a:p>
        </p:txBody>
      </p:sp>
      <p:sp>
        <p:nvSpPr>
          <p:cNvPr id="6" name="Table Placeholder 5">
            <a:extLst>
              <a:ext uri="{FF2B5EF4-FFF2-40B4-BE49-F238E27FC236}">
                <a16:creationId xmlns:a16="http://schemas.microsoft.com/office/drawing/2014/main" id="{EAF8C5A8-1502-1045-8BC3-2A8528736AB2}"/>
              </a:ext>
            </a:extLst>
          </p:cNvPr>
          <p:cNvSpPr>
            <a:spLocks noGrp="1"/>
          </p:cNvSpPr>
          <p:nvPr>
            <p:ph type="tbl" sz="quarter" idx="11" hasCustomPrompt="1"/>
          </p:nvPr>
        </p:nvSpPr>
        <p:spPr>
          <a:xfrm>
            <a:off x="838200" y="1941513"/>
            <a:ext cx="10515600" cy="3978275"/>
          </a:xfrm>
        </p:spPr>
        <p:txBody>
          <a:bodyPr/>
          <a:lstStyle>
            <a:lvl1pPr>
              <a:defRPr/>
            </a:lvl1pPr>
          </a:lstStyle>
          <a:p>
            <a:r>
              <a:rPr lang="en-US"/>
              <a:t>Click the table icon to insert a table…</a:t>
            </a:r>
          </a:p>
          <a:p>
            <a:endParaRPr lang="en-US"/>
          </a:p>
        </p:txBody>
      </p:sp>
    </p:spTree>
    <p:extLst>
      <p:ext uri="{BB962C8B-B14F-4D97-AF65-F5344CB8AC3E}">
        <p14:creationId xmlns:p14="http://schemas.microsoft.com/office/powerpoint/2010/main" val="3288894374"/>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userDrawn="1">
  <p:cSld name="Char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5C89C6-9FCC-F048-B497-F263A54EF2CC}"/>
              </a:ext>
            </a:extLst>
          </p:cNvPr>
          <p:cNvSpPr>
            <a:spLocks noGrp="1"/>
          </p:cNvSpPr>
          <p:nvPr>
            <p:ph type="title"/>
          </p:nvPr>
        </p:nvSpPr>
        <p:spPr>
          <a:xfrm>
            <a:off x="838200" y="365128"/>
            <a:ext cx="10515600" cy="945201"/>
          </a:xfrm>
        </p:spPr>
        <p:txBody>
          <a:bodyPr/>
          <a:lstStyle/>
          <a:p>
            <a:r>
              <a:rPr lang="en-US"/>
              <a:t>Click to edit</a:t>
            </a:r>
          </a:p>
        </p:txBody>
      </p:sp>
      <p:sp>
        <p:nvSpPr>
          <p:cNvPr id="10" name="Text Placeholder 9">
            <a:extLst>
              <a:ext uri="{FF2B5EF4-FFF2-40B4-BE49-F238E27FC236}">
                <a16:creationId xmlns:a16="http://schemas.microsoft.com/office/drawing/2014/main" id="{73B72904-9E36-6941-9D56-E2C2C6A9B62C}"/>
              </a:ext>
            </a:extLst>
          </p:cNvPr>
          <p:cNvSpPr>
            <a:spLocks noGrp="1"/>
          </p:cNvSpPr>
          <p:nvPr>
            <p:ph type="body" sz="quarter" idx="10" hasCustomPrompt="1"/>
          </p:nvPr>
        </p:nvSpPr>
        <p:spPr>
          <a:xfrm>
            <a:off x="838200" y="1426739"/>
            <a:ext cx="10515600" cy="4380173"/>
          </a:xfrm>
        </p:spPr>
        <p:txBody>
          <a:bodyPr/>
          <a:lstStyle>
            <a:lvl1pPr>
              <a:defRPr/>
            </a:lvl1pPr>
            <a:lvl2pPr marL="0">
              <a:defRPr/>
            </a:lvl2pPr>
          </a:lstStyle>
          <a:p>
            <a:pPr lvl="0"/>
            <a:r>
              <a:rPr lang="en-US"/>
              <a:t>Click to edit…</a:t>
            </a:r>
          </a:p>
          <a:p>
            <a:pPr lvl="1"/>
            <a:r>
              <a:rPr lang="en-US"/>
              <a:t>Lorem ipsum dolor sit amet consectetur adipiscing elit</a:t>
            </a:r>
          </a:p>
          <a:p>
            <a:pPr lvl="0"/>
            <a:r>
              <a:rPr lang="en-US"/>
              <a:t>Lorem ipsum dolor</a:t>
            </a:r>
          </a:p>
          <a:p>
            <a:pPr lvl="1"/>
            <a:r>
              <a:rPr lang="en-US"/>
              <a:t>Lorem ipsum dolor sit amet consectetur adipiscing elit</a:t>
            </a:r>
          </a:p>
          <a:p>
            <a:pPr lvl="0"/>
            <a:r>
              <a:rPr lang="en-US"/>
              <a:t>Lorem ipsum dolor</a:t>
            </a:r>
          </a:p>
          <a:p>
            <a:pPr lvl="1"/>
            <a:r>
              <a:rPr lang="en-US"/>
              <a:t>Lorem ipsum dolor sit amet consectetur adipiscing elit</a:t>
            </a:r>
          </a:p>
          <a:p>
            <a:pPr lvl="0"/>
            <a:r>
              <a:rPr lang="en-US"/>
              <a:t>Lorem ipsum dolor</a:t>
            </a:r>
          </a:p>
          <a:p>
            <a:pPr lvl="1"/>
            <a:r>
              <a:rPr lang="en-US"/>
              <a:t>Lorem ipsum dolor sit amet consectetur adipiscing elit</a:t>
            </a:r>
          </a:p>
          <a:p>
            <a:pPr lvl="0"/>
            <a:r>
              <a:rPr lang="en-US"/>
              <a:t>Lorem ipsum dolor</a:t>
            </a:r>
          </a:p>
          <a:p>
            <a:pPr lvl="1"/>
            <a:r>
              <a:rPr lang="en-US"/>
              <a:t>Lorem ipsum dolor sit amet consectetur adipiscing elit</a:t>
            </a:r>
          </a:p>
        </p:txBody>
      </p:sp>
    </p:spTree>
    <p:extLst>
      <p:ext uri="{BB962C8B-B14F-4D97-AF65-F5344CB8AC3E}">
        <p14:creationId xmlns:p14="http://schemas.microsoft.com/office/powerpoint/2010/main" val="165665645"/>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preserve="1" userDrawn="1">
  <p:cSld name="Bullet Point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5C89C6-9FCC-F048-B497-F263A54EF2CC}"/>
              </a:ext>
            </a:extLst>
          </p:cNvPr>
          <p:cNvSpPr>
            <a:spLocks noGrp="1"/>
          </p:cNvSpPr>
          <p:nvPr>
            <p:ph type="title"/>
          </p:nvPr>
        </p:nvSpPr>
        <p:spPr>
          <a:xfrm>
            <a:off x="838200" y="365128"/>
            <a:ext cx="10515600" cy="945201"/>
          </a:xfrm>
        </p:spPr>
        <p:txBody>
          <a:bodyPr/>
          <a:lstStyle/>
          <a:p>
            <a:r>
              <a:rPr lang="en-US"/>
              <a:t>Click to edit</a:t>
            </a:r>
          </a:p>
        </p:txBody>
      </p:sp>
      <p:sp>
        <p:nvSpPr>
          <p:cNvPr id="10" name="Text Placeholder 9">
            <a:extLst>
              <a:ext uri="{FF2B5EF4-FFF2-40B4-BE49-F238E27FC236}">
                <a16:creationId xmlns:a16="http://schemas.microsoft.com/office/drawing/2014/main" id="{73B72904-9E36-6941-9D56-E2C2C6A9B62C}"/>
              </a:ext>
            </a:extLst>
          </p:cNvPr>
          <p:cNvSpPr>
            <a:spLocks noGrp="1"/>
          </p:cNvSpPr>
          <p:nvPr>
            <p:ph type="body" sz="quarter" idx="10" hasCustomPrompt="1"/>
          </p:nvPr>
        </p:nvSpPr>
        <p:spPr>
          <a:xfrm>
            <a:off x="838200" y="1426737"/>
            <a:ext cx="10515600" cy="411491"/>
          </a:xfrm>
        </p:spPr>
        <p:txBody>
          <a:bodyPr/>
          <a:lstStyle>
            <a:lvl1pPr>
              <a:defRPr/>
            </a:lvl1pPr>
            <a:lvl2pPr marL="0">
              <a:defRPr/>
            </a:lvl2pPr>
          </a:lstStyle>
          <a:p>
            <a:pPr lvl="0"/>
            <a:r>
              <a:rPr lang="en-US"/>
              <a:t>Click to edit…</a:t>
            </a:r>
          </a:p>
        </p:txBody>
      </p:sp>
      <p:sp>
        <p:nvSpPr>
          <p:cNvPr id="5" name="Content Placeholder 2">
            <a:extLst>
              <a:ext uri="{FF2B5EF4-FFF2-40B4-BE49-F238E27FC236}">
                <a16:creationId xmlns:a16="http://schemas.microsoft.com/office/drawing/2014/main" id="{56FA8E1E-7EB5-0241-A7DB-E1B654F81650}"/>
              </a:ext>
            </a:extLst>
          </p:cNvPr>
          <p:cNvSpPr>
            <a:spLocks noGrp="1"/>
          </p:cNvSpPr>
          <p:nvPr>
            <p:ph sz="half" idx="1"/>
          </p:nvPr>
        </p:nvSpPr>
        <p:spPr>
          <a:xfrm>
            <a:off x="838200" y="2246872"/>
            <a:ext cx="5181600" cy="3173541"/>
          </a:xfrm>
        </p:spPr>
        <p:txBody>
          <a:bodyPr/>
          <a:lstStyle>
            <a:lvl1pPr marL="285737" indent="-285737">
              <a:buClr>
                <a:schemeClr val="accent1"/>
              </a:buClr>
              <a:buFont typeface="Arial" panose="020B0604020202020204" pitchFamily="34" charset="0"/>
              <a:buChar char="•"/>
              <a:defRPr sz="1400">
                <a:solidFill>
                  <a:schemeClr val="tx1"/>
                </a:solidFill>
              </a:defRPr>
            </a:lvl1pPr>
            <a:lvl2pPr marL="0" indent="0">
              <a:buFont typeface="Arial" panose="020B0604020202020204" pitchFamily="34" charset="0"/>
              <a:buNone/>
              <a:defRPr sz="1400"/>
            </a:lvl2pPr>
            <a:lvl3pPr marL="285737" marR="0" indent="-285737" algn="l" defTabSz="914354" rtl="0" eaLnBrk="1" fontAlgn="auto" latinLnBrk="0" hangingPunct="1">
              <a:lnSpc>
                <a:spcPct val="90000"/>
              </a:lnSpc>
              <a:spcBef>
                <a:spcPts val="500"/>
              </a:spcBef>
              <a:spcAft>
                <a:spcPts val="1000"/>
              </a:spcAft>
              <a:buClr>
                <a:schemeClr val="accent1"/>
              </a:buClr>
              <a:buSzTx/>
              <a:buFont typeface="Arial" panose="020B0604020202020204" pitchFamily="34" charset="0"/>
              <a:buChar char="•"/>
              <a:tabLst/>
              <a:defRPr/>
            </a:lvl3pPr>
            <a:lvl4pPr>
              <a:defRPr/>
            </a:lvl4pPr>
            <a:lvl5pPr>
              <a:defRPr/>
            </a:lvl5pPr>
          </a:lstStyle>
          <a:p>
            <a:pPr lvl="0"/>
            <a:r>
              <a:rPr lang="en-US" dirty="0"/>
              <a:t>Edit Master text styles</a:t>
            </a:r>
          </a:p>
        </p:txBody>
      </p:sp>
      <p:sp>
        <p:nvSpPr>
          <p:cNvPr id="6" name="Content Placeholder 3">
            <a:extLst>
              <a:ext uri="{FF2B5EF4-FFF2-40B4-BE49-F238E27FC236}">
                <a16:creationId xmlns:a16="http://schemas.microsoft.com/office/drawing/2014/main" id="{1E1503F3-9B52-B347-8F89-0E9C474A26D7}"/>
              </a:ext>
            </a:extLst>
          </p:cNvPr>
          <p:cNvSpPr>
            <a:spLocks noGrp="1"/>
          </p:cNvSpPr>
          <p:nvPr>
            <p:ph sz="half" idx="2"/>
          </p:nvPr>
        </p:nvSpPr>
        <p:spPr>
          <a:xfrm>
            <a:off x="6172200" y="2246872"/>
            <a:ext cx="5181600" cy="3173541"/>
          </a:xfrm>
        </p:spPr>
        <p:txBody>
          <a:bodyPr/>
          <a:lstStyle>
            <a:lvl1pPr marL="285737" indent="-285737">
              <a:buClr>
                <a:schemeClr val="accent2"/>
              </a:buClr>
              <a:buFont typeface="Arial" panose="020B0604020202020204" pitchFamily="34" charset="0"/>
              <a:buChar char="•"/>
              <a:defRPr sz="1400">
                <a:solidFill>
                  <a:schemeClr val="tx1"/>
                </a:solidFill>
              </a:defRPr>
            </a:lvl1pPr>
            <a:lvl2pPr>
              <a:defRPr/>
            </a:lvl2pPr>
            <a:lvl3pPr marL="0" marR="0" indent="-285737" algn="l" defTabSz="914354" rtl="0" eaLnBrk="1" fontAlgn="auto" latinLnBrk="0" hangingPunct="1">
              <a:lnSpc>
                <a:spcPct val="90000"/>
              </a:lnSpc>
              <a:spcBef>
                <a:spcPts val="500"/>
              </a:spcBef>
              <a:spcAft>
                <a:spcPts val="1000"/>
              </a:spcAft>
              <a:buClr>
                <a:schemeClr val="accent2"/>
              </a:buClr>
              <a:buSzTx/>
              <a:buFont typeface="Arial" panose="020B0604020202020204" pitchFamily="34" charset="0"/>
              <a:buChar char="•"/>
              <a:tabLst/>
              <a:defRPr/>
            </a:lvl3pPr>
            <a:lvl4pPr>
              <a:defRPr/>
            </a:lvl4pPr>
            <a:lvl5pPr>
              <a:defRPr/>
            </a:lvl5pPr>
          </a:lstStyle>
          <a:p>
            <a:pPr lvl="0"/>
            <a:r>
              <a:rPr lang="en-US" dirty="0"/>
              <a:t>Edit Master text styles</a:t>
            </a:r>
          </a:p>
          <a:p>
            <a:pPr lvl="0"/>
            <a:endParaRPr lang="en-US" dirty="0"/>
          </a:p>
        </p:txBody>
      </p:sp>
    </p:spTree>
    <p:extLst>
      <p:ext uri="{BB962C8B-B14F-4D97-AF65-F5344CB8AC3E}">
        <p14:creationId xmlns:p14="http://schemas.microsoft.com/office/powerpoint/2010/main" val="323967428"/>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preserve="1" userDrawn="1">
  <p:cSld name="Imag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5C89C6-9FCC-F048-B497-F263A54EF2CC}"/>
              </a:ext>
            </a:extLst>
          </p:cNvPr>
          <p:cNvSpPr>
            <a:spLocks noGrp="1"/>
          </p:cNvSpPr>
          <p:nvPr>
            <p:ph type="title"/>
          </p:nvPr>
        </p:nvSpPr>
        <p:spPr>
          <a:xfrm>
            <a:off x="838200" y="365128"/>
            <a:ext cx="10515600" cy="945201"/>
          </a:xfrm>
        </p:spPr>
        <p:txBody>
          <a:bodyPr/>
          <a:lstStyle/>
          <a:p>
            <a:r>
              <a:rPr lang="en-US"/>
              <a:t>Click to edit</a:t>
            </a:r>
          </a:p>
        </p:txBody>
      </p:sp>
      <p:sp>
        <p:nvSpPr>
          <p:cNvPr id="10" name="Text Placeholder 9">
            <a:extLst>
              <a:ext uri="{FF2B5EF4-FFF2-40B4-BE49-F238E27FC236}">
                <a16:creationId xmlns:a16="http://schemas.microsoft.com/office/drawing/2014/main" id="{73B72904-9E36-6941-9D56-E2C2C6A9B62C}"/>
              </a:ext>
            </a:extLst>
          </p:cNvPr>
          <p:cNvSpPr>
            <a:spLocks noGrp="1"/>
          </p:cNvSpPr>
          <p:nvPr>
            <p:ph type="body" sz="quarter" idx="10" hasCustomPrompt="1"/>
          </p:nvPr>
        </p:nvSpPr>
        <p:spPr>
          <a:xfrm>
            <a:off x="838200" y="1426737"/>
            <a:ext cx="5181600" cy="411491"/>
          </a:xfrm>
        </p:spPr>
        <p:txBody>
          <a:bodyPr/>
          <a:lstStyle>
            <a:lvl1pPr>
              <a:defRPr/>
            </a:lvl1pPr>
            <a:lvl2pPr marL="0">
              <a:defRPr/>
            </a:lvl2pPr>
          </a:lstStyle>
          <a:p>
            <a:pPr lvl="0"/>
            <a:r>
              <a:rPr lang="en-US"/>
              <a:t>Click to edit…</a:t>
            </a:r>
          </a:p>
        </p:txBody>
      </p:sp>
      <p:sp>
        <p:nvSpPr>
          <p:cNvPr id="5" name="Content Placeholder 2">
            <a:extLst>
              <a:ext uri="{FF2B5EF4-FFF2-40B4-BE49-F238E27FC236}">
                <a16:creationId xmlns:a16="http://schemas.microsoft.com/office/drawing/2014/main" id="{56FA8E1E-7EB5-0241-A7DB-E1B654F81650}"/>
              </a:ext>
            </a:extLst>
          </p:cNvPr>
          <p:cNvSpPr>
            <a:spLocks noGrp="1"/>
          </p:cNvSpPr>
          <p:nvPr>
            <p:ph sz="half" idx="1" hasCustomPrompt="1"/>
          </p:nvPr>
        </p:nvSpPr>
        <p:spPr>
          <a:xfrm>
            <a:off x="838200" y="2246872"/>
            <a:ext cx="5181600" cy="3173541"/>
          </a:xfrm>
        </p:spPr>
        <p:txBody>
          <a:bodyPr/>
          <a:lstStyle>
            <a:lvl1pPr marL="0" indent="0">
              <a:buClr>
                <a:schemeClr val="accent1"/>
              </a:buClr>
              <a:buFont typeface="Arial" panose="020B0604020202020204" pitchFamily="34" charset="0"/>
              <a:buNone/>
              <a:defRPr sz="1400">
                <a:solidFill>
                  <a:schemeClr val="accent3"/>
                </a:solidFill>
              </a:defRPr>
            </a:lvl1pPr>
            <a:lvl2pPr marL="0" indent="0">
              <a:buFont typeface="Arial" panose="020B0604020202020204" pitchFamily="34" charset="0"/>
              <a:buNone/>
              <a:defRPr sz="1400"/>
            </a:lvl2pPr>
            <a:lvl3pPr marL="285737" marR="0" indent="-285737" algn="l" defTabSz="914354" rtl="0" eaLnBrk="1" fontAlgn="auto" latinLnBrk="0" hangingPunct="1">
              <a:lnSpc>
                <a:spcPct val="90000"/>
              </a:lnSpc>
              <a:spcBef>
                <a:spcPts val="500"/>
              </a:spcBef>
              <a:spcAft>
                <a:spcPts val="1000"/>
              </a:spcAft>
              <a:buClr>
                <a:schemeClr val="accent1"/>
              </a:buClr>
              <a:buSzTx/>
              <a:buFont typeface="Arial" panose="020B0604020202020204" pitchFamily="34" charset="0"/>
              <a:buChar char="•"/>
              <a:tabLst/>
              <a:defRPr/>
            </a:lvl3pPr>
            <a:lvl4pPr>
              <a:defRPr/>
            </a:lvl4pPr>
            <a:lvl5pPr>
              <a:defRPr/>
            </a:lvl5pPr>
          </a:lstStyle>
          <a:p>
            <a:pPr lvl="0"/>
            <a:r>
              <a:rPr lang="en-US" dirty="0"/>
              <a:t>Click on the icons to edit…</a:t>
            </a:r>
          </a:p>
        </p:txBody>
      </p:sp>
      <p:sp>
        <p:nvSpPr>
          <p:cNvPr id="4" name="Picture Placeholder 3">
            <a:extLst>
              <a:ext uri="{FF2B5EF4-FFF2-40B4-BE49-F238E27FC236}">
                <a16:creationId xmlns:a16="http://schemas.microsoft.com/office/drawing/2014/main" id="{9D666AE9-0E45-A84C-8E61-2E02DF9462EA}"/>
              </a:ext>
            </a:extLst>
          </p:cNvPr>
          <p:cNvSpPr>
            <a:spLocks noGrp="1"/>
          </p:cNvSpPr>
          <p:nvPr>
            <p:ph type="pic" sz="quarter" idx="11" hasCustomPrompt="1"/>
          </p:nvPr>
        </p:nvSpPr>
        <p:spPr>
          <a:xfrm>
            <a:off x="6146800" y="1427164"/>
            <a:ext cx="5207000" cy="3992563"/>
          </a:xfrm>
        </p:spPr>
        <p:txBody>
          <a:bodyPr/>
          <a:lstStyle>
            <a:lvl1pPr>
              <a:defRPr/>
            </a:lvl1pPr>
          </a:lstStyle>
          <a:p>
            <a:r>
              <a:rPr lang="en-US"/>
              <a:t>Click on the image icon to edit…</a:t>
            </a:r>
          </a:p>
        </p:txBody>
      </p:sp>
    </p:spTree>
    <p:extLst>
      <p:ext uri="{BB962C8B-B14F-4D97-AF65-F5344CB8AC3E}">
        <p14:creationId xmlns:p14="http://schemas.microsoft.com/office/powerpoint/2010/main" val="117213375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36214849-A744-8B41-BDF4-1CB1012F510D}"/>
              </a:ext>
            </a:extLst>
          </p:cNvPr>
          <p:cNvSpPr>
            <a:spLocks noGrp="1"/>
          </p:cNvSpPr>
          <p:nvPr>
            <p:ph type="dt" sz="half" idx="10"/>
          </p:nvPr>
        </p:nvSpPr>
        <p:spPr>
          <a:xfrm>
            <a:off x="838200" y="6356350"/>
            <a:ext cx="2743200" cy="365125"/>
          </a:xfrm>
          <a:prstGeom prst="rect">
            <a:avLst/>
          </a:prstGeom>
        </p:spPr>
        <p:txBody>
          <a:bodyPr/>
          <a:lstStyle/>
          <a:p>
            <a:fld id="{C19B70FD-47EA-844D-9647-15AAA5D5F79A}" type="datetime1">
              <a:rPr lang="en-GB" smtClean="0"/>
              <a:t>15/09/2020</a:t>
            </a:fld>
            <a:endParaRPr lang="en-US"/>
          </a:p>
        </p:txBody>
      </p:sp>
      <p:sp>
        <p:nvSpPr>
          <p:cNvPr id="3" name="Footer Placeholder 2">
            <a:extLst>
              <a:ext uri="{FF2B5EF4-FFF2-40B4-BE49-F238E27FC236}">
                <a16:creationId xmlns:a16="http://schemas.microsoft.com/office/drawing/2014/main" id="{62B23E76-8BE2-EC41-B4BA-9BF14C7B1E9D}"/>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4" name="Slide Number Placeholder 3">
            <a:extLst>
              <a:ext uri="{FF2B5EF4-FFF2-40B4-BE49-F238E27FC236}">
                <a16:creationId xmlns:a16="http://schemas.microsoft.com/office/drawing/2014/main" id="{37A00934-3E3B-774C-A4C5-791C297D9404}"/>
              </a:ext>
            </a:extLst>
          </p:cNvPr>
          <p:cNvSpPr>
            <a:spLocks noGrp="1"/>
          </p:cNvSpPr>
          <p:nvPr>
            <p:ph type="sldNum" sz="quarter" idx="12"/>
          </p:nvPr>
        </p:nvSpPr>
        <p:spPr>
          <a:xfrm>
            <a:off x="8610600" y="6356350"/>
            <a:ext cx="2743200" cy="365125"/>
          </a:xfrm>
          <a:prstGeom prst="rect">
            <a:avLst/>
          </a:prstGeom>
        </p:spPr>
        <p:txBody>
          <a:bodyPr/>
          <a:lstStyle/>
          <a:p>
            <a:fld id="{CE5044B4-33F6-164E-8847-540E583780DF}" type="slidenum">
              <a:rPr lang="en-US" smtClean="0"/>
              <a:t>‹#›</a:t>
            </a:fld>
            <a:endParaRPr lang="en-US"/>
          </a:p>
        </p:txBody>
      </p:sp>
    </p:spTree>
    <p:extLst>
      <p:ext uri="{BB962C8B-B14F-4D97-AF65-F5344CB8AC3E}">
        <p14:creationId xmlns:p14="http://schemas.microsoft.com/office/powerpoint/2010/main" val="2181982450"/>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preserve="1" userDrawn="1">
  <p:cSld name="Blue wash imag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5C89C6-9FCC-F048-B497-F263A54EF2CC}"/>
              </a:ext>
            </a:extLst>
          </p:cNvPr>
          <p:cNvSpPr>
            <a:spLocks noGrp="1"/>
          </p:cNvSpPr>
          <p:nvPr>
            <p:ph type="title"/>
          </p:nvPr>
        </p:nvSpPr>
        <p:spPr>
          <a:xfrm>
            <a:off x="838200" y="365128"/>
            <a:ext cx="10515600" cy="945201"/>
          </a:xfrm>
        </p:spPr>
        <p:txBody>
          <a:bodyPr/>
          <a:lstStyle/>
          <a:p>
            <a:r>
              <a:rPr lang="en-US"/>
              <a:t>Click to edit</a:t>
            </a:r>
          </a:p>
        </p:txBody>
      </p:sp>
      <p:sp>
        <p:nvSpPr>
          <p:cNvPr id="10" name="Text Placeholder 9">
            <a:extLst>
              <a:ext uri="{FF2B5EF4-FFF2-40B4-BE49-F238E27FC236}">
                <a16:creationId xmlns:a16="http://schemas.microsoft.com/office/drawing/2014/main" id="{73B72904-9E36-6941-9D56-E2C2C6A9B62C}"/>
              </a:ext>
            </a:extLst>
          </p:cNvPr>
          <p:cNvSpPr>
            <a:spLocks noGrp="1"/>
          </p:cNvSpPr>
          <p:nvPr>
            <p:ph type="body" sz="quarter" idx="10" hasCustomPrompt="1"/>
          </p:nvPr>
        </p:nvSpPr>
        <p:spPr>
          <a:xfrm>
            <a:off x="838200" y="1426737"/>
            <a:ext cx="5181600" cy="411491"/>
          </a:xfrm>
        </p:spPr>
        <p:txBody>
          <a:bodyPr/>
          <a:lstStyle>
            <a:lvl1pPr>
              <a:defRPr/>
            </a:lvl1pPr>
            <a:lvl2pPr marL="0">
              <a:defRPr/>
            </a:lvl2pPr>
          </a:lstStyle>
          <a:p>
            <a:pPr lvl="0"/>
            <a:r>
              <a:rPr lang="en-US"/>
              <a:t>Lorem ipsum dolor</a:t>
            </a:r>
          </a:p>
        </p:txBody>
      </p:sp>
      <p:sp>
        <p:nvSpPr>
          <p:cNvPr id="5" name="Content Placeholder 2">
            <a:extLst>
              <a:ext uri="{FF2B5EF4-FFF2-40B4-BE49-F238E27FC236}">
                <a16:creationId xmlns:a16="http://schemas.microsoft.com/office/drawing/2014/main" id="{56FA8E1E-7EB5-0241-A7DB-E1B654F81650}"/>
              </a:ext>
            </a:extLst>
          </p:cNvPr>
          <p:cNvSpPr>
            <a:spLocks noGrp="1"/>
          </p:cNvSpPr>
          <p:nvPr>
            <p:ph sz="half" idx="1" hasCustomPrompt="1"/>
          </p:nvPr>
        </p:nvSpPr>
        <p:spPr>
          <a:xfrm>
            <a:off x="838200" y="2246872"/>
            <a:ext cx="5181600" cy="3173541"/>
          </a:xfrm>
        </p:spPr>
        <p:txBody>
          <a:bodyPr/>
          <a:lstStyle>
            <a:lvl1pPr marL="0" indent="0">
              <a:buClr>
                <a:schemeClr val="accent1"/>
              </a:buClr>
              <a:buFont typeface="Arial" panose="020B0604020202020204" pitchFamily="34" charset="0"/>
              <a:buNone/>
              <a:defRPr sz="1400">
                <a:solidFill>
                  <a:schemeClr val="accent3"/>
                </a:solidFill>
              </a:defRPr>
            </a:lvl1pPr>
            <a:lvl2pPr marL="0" indent="0">
              <a:buFont typeface="Arial" panose="020B0604020202020204" pitchFamily="34" charset="0"/>
              <a:buNone/>
              <a:defRPr sz="1400"/>
            </a:lvl2pPr>
            <a:lvl3pPr marL="285737" marR="0" indent="-285737" algn="l" defTabSz="914354" rtl="0" eaLnBrk="1" fontAlgn="auto" latinLnBrk="0" hangingPunct="1">
              <a:lnSpc>
                <a:spcPct val="90000"/>
              </a:lnSpc>
              <a:spcBef>
                <a:spcPts val="500"/>
              </a:spcBef>
              <a:spcAft>
                <a:spcPts val="1000"/>
              </a:spcAft>
              <a:buClr>
                <a:schemeClr val="accent1"/>
              </a:buClr>
              <a:buSzTx/>
              <a:buFont typeface="Arial" panose="020B0604020202020204" pitchFamily="34" charset="0"/>
              <a:buChar char="•"/>
              <a:tabLst/>
              <a:defRPr/>
            </a:lvl3pPr>
            <a:lvl4pPr>
              <a:defRPr/>
            </a:lvl4pPr>
            <a:lvl5pPr>
              <a:defRPr/>
            </a:lvl5pPr>
          </a:lstStyle>
          <a:p>
            <a:pPr lvl="0"/>
            <a:r>
              <a:rPr lang="en-US" dirty="0"/>
              <a:t>Click to edit</a:t>
            </a:r>
          </a:p>
        </p:txBody>
      </p:sp>
      <p:sp>
        <p:nvSpPr>
          <p:cNvPr id="4" name="Picture Placeholder 3">
            <a:extLst>
              <a:ext uri="{FF2B5EF4-FFF2-40B4-BE49-F238E27FC236}">
                <a16:creationId xmlns:a16="http://schemas.microsoft.com/office/drawing/2014/main" id="{9D666AE9-0E45-A84C-8E61-2E02DF9462EA}"/>
              </a:ext>
            </a:extLst>
          </p:cNvPr>
          <p:cNvSpPr>
            <a:spLocks noGrp="1"/>
          </p:cNvSpPr>
          <p:nvPr>
            <p:ph type="pic" sz="quarter" idx="11"/>
          </p:nvPr>
        </p:nvSpPr>
        <p:spPr>
          <a:xfrm>
            <a:off x="6146800" y="1427164"/>
            <a:ext cx="5207000" cy="3992563"/>
          </a:xfrm>
        </p:spPr>
        <p:txBody>
          <a:bodyPr/>
          <a:lstStyle/>
          <a:p>
            <a:endParaRPr lang="en-US"/>
          </a:p>
        </p:txBody>
      </p:sp>
      <p:sp>
        <p:nvSpPr>
          <p:cNvPr id="6" name="Rectangle 5">
            <a:extLst>
              <a:ext uri="{FF2B5EF4-FFF2-40B4-BE49-F238E27FC236}">
                <a16:creationId xmlns:a16="http://schemas.microsoft.com/office/drawing/2014/main" id="{487140C3-331E-4241-B2E0-3017BCA7379F}"/>
              </a:ext>
            </a:extLst>
          </p:cNvPr>
          <p:cNvSpPr/>
          <p:nvPr userDrawn="1"/>
        </p:nvSpPr>
        <p:spPr>
          <a:xfrm>
            <a:off x="6146800" y="1426740"/>
            <a:ext cx="5207000" cy="3992987"/>
          </a:xfrm>
          <a:prstGeom prst="rect">
            <a:avLst/>
          </a:prstGeom>
          <a:solidFill>
            <a:srgbClr val="0D172C">
              <a:alpha val="6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899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825825755"/>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preserve="1" userDrawn="1">
  <p:cSld name="1_Blue wash imag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5C89C6-9FCC-F048-B497-F263A54EF2CC}"/>
              </a:ext>
            </a:extLst>
          </p:cNvPr>
          <p:cNvSpPr>
            <a:spLocks noGrp="1"/>
          </p:cNvSpPr>
          <p:nvPr>
            <p:ph type="title"/>
          </p:nvPr>
        </p:nvSpPr>
        <p:spPr>
          <a:xfrm>
            <a:off x="6448459" y="365128"/>
            <a:ext cx="4920268" cy="945201"/>
          </a:xfrm>
        </p:spPr>
        <p:txBody>
          <a:bodyPr/>
          <a:lstStyle/>
          <a:p>
            <a:r>
              <a:rPr lang="en-US"/>
              <a:t>Click to edit</a:t>
            </a:r>
          </a:p>
        </p:txBody>
      </p:sp>
      <p:sp>
        <p:nvSpPr>
          <p:cNvPr id="10" name="Text Placeholder 9">
            <a:extLst>
              <a:ext uri="{FF2B5EF4-FFF2-40B4-BE49-F238E27FC236}">
                <a16:creationId xmlns:a16="http://schemas.microsoft.com/office/drawing/2014/main" id="{73B72904-9E36-6941-9D56-E2C2C6A9B62C}"/>
              </a:ext>
            </a:extLst>
          </p:cNvPr>
          <p:cNvSpPr>
            <a:spLocks noGrp="1"/>
          </p:cNvSpPr>
          <p:nvPr>
            <p:ph type="body" sz="quarter" idx="10" hasCustomPrompt="1"/>
          </p:nvPr>
        </p:nvSpPr>
        <p:spPr>
          <a:xfrm>
            <a:off x="6448459" y="1426737"/>
            <a:ext cx="4920268" cy="411491"/>
          </a:xfrm>
        </p:spPr>
        <p:txBody>
          <a:bodyPr/>
          <a:lstStyle>
            <a:lvl1pPr>
              <a:defRPr/>
            </a:lvl1pPr>
            <a:lvl2pPr marL="0">
              <a:defRPr/>
            </a:lvl2pPr>
          </a:lstStyle>
          <a:p>
            <a:pPr lvl="0"/>
            <a:r>
              <a:rPr lang="en-US"/>
              <a:t>Lorem ipsum dolor</a:t>
            </a:r>
          </a:p>
        </p:txBody>
      </p:sp>
      <p:sp>
        <p:nvSpPr>
          <p:cNvPr id="5" name="Content Placeholder 2">
            <a:extLst>
              <a:ext uri="{FF2B5EF4-FFF2-40B4-BE49-F238E27FC236}">
                <a16:creationId xmlns:a16="http://schemas.microsoft.com/office/drawing/2014/main" id="{56FA8E1E-7EB5-0241-A7DB-E1B654F81650}"/>
              </a:ext>
            </a:extLst>
          </p:cNvPr>
          <p:cNvSpPr>
            <a:spLocks noGrp="1"/>
          </p:cNvSpPr>
          <p:nvPr>
            <p:ph sz="half" idx="1" hasCustomPrompt="1"/>
          </p:nvPr>
        </p:nvSpPr>
        <p:spPr>
          <a:xfrm>
            <a:off x="6448459" y="1954640"/>
            <a:ext cx="4920268" cy="3173541"/>
          </a:xfrm>
        </p:spPr>
        <p:txBody>
          <a:bodyPr/>
          <a:lstStyle>
            <a:lvl1pPr marL="0" indent="0">
              <a:buClr>
                <a:schemeClr val="accent1"/>
              </a:buClr>
              <a:buFont typeface="Arial" panose="020B0604020202020204" pitchFamily="34" charset="0"/>
              <a:buNone/>
              <a:defRPr sz="1400">
                <a:solidFill>
                  <a:schemeClr val="accent3"/>
                </a:solidFill>
              </a:defRPr>
            </a:lvl1pPr>
            <a:lvl2pPr marL="0" indent="0">
              <a:buFont typeface="Arial" panose="020B0604020202020204" pitchFamily="34" charset="0"/>
              <a:buNone/>
              <a:defRPr sz="1400"/>
            </a:lvl2pPr>
            <a:lvl3pPr marL="285737" marR="0" indent="-285737" algn="l" defTabSz="914354" rtl="0" eaLnBrk="1" fontAlgn="auto" latinLnBrk="0" hangingPunct="1">
              <a:lnSpc>
                <a:spcPct val="90000"/>
              </a:lnSpc>
              <a:spcBef>
                <a:spcPts val="500"/>
              </a:spcBef>
              <a:spcAft>
                <a:spcPts val="1000"/>
              </a:spcAft>
              <a:buClr>
                <a:schemeClr val="accent1"/>
              </a:buClr>
              <a:buSzTx/>
              <a:buFont typeface="Arial" panose="020B0604020202020204" pitchFamily="34" charset="0"/>
              <a:buChar char="•"/>
              <a:tabLst/>
              <a:defRPr/>
            </a:lvl3pPr>
            <a:lvl4pPr>
              <a:defRPr/>
            </a:lvl4pPr>
            <a:lvl5pPr>
              <a:defRPr/>
            </a:lvl5pPr>
          </a:lstStyle>
          <a:p>
            <a:pPr lvl="0"/>
            <a:r>
              <a:rPr lang="en-US" dirty="0"/>
              <a:t>Click to edit</a:t>
            </a:r>
          </a:p>
        </p:txBody>
      </p:sp>
      <p:sp>
        <p:nvSpPr>
          <p:cNvPr id="4" name="Picture Placeholder 3">
            <a:extLst>
              <a:ext uri="{FF2B5EF4-FFF2-40B4-BE49-F238E27FC236}">
                <a16:creationId xmlns:a16="http://schemas.microsoft.com/office/drawing/2014/main" id="{9D666AE9-0E45-A84C-8E61-2E02DF9462EA}"/>
              </a:ext>
            </a:extLst>
          </p:cNvPr>
          <p:cNvSpPr>
            <a:spLocks noGrp="1"/>
          </p:cNvSpPr>
          <p:nvPr>
            <p:ph type="pic" sz="quarter" idx="11"/>
          </p:nvPr>
        </p:nvSpPr>
        <p:spPr>
          <a:xfrm>
            <a:off x="1" y="0"/>
            <a:ext cx="5976595" cy="6858000"/>
          </a:xfrm>
        </p:spPr>
        <p:txBody>
          <a:bodyPr/>
          <a:lstStyle/>
          <a:p>
            <a:endParaRPr lang="en-US"/>
          </a:p>
        </p:txBody>
      </p:sp>
    </p:spTree>
    <p:extLst>
      <p:ext uri="{BB962C8B-B14F-4D97-AF65-F5344CB8AC3E}">
        <p14:creationId xmlns:p14="http://schemas.microsoft.com/office/powerpoint/2010/main" val="2585566903"/>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preserve="1" userDrawn="1">
  <p:cSld name="Big Blue wash imag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5C89C6-9FCC-F048-B497-F263A54EF2CC}"/>
              </a:ext>
            </a:extLst>
          </p:cNvPr>
          <p:cNvSpPr>
            <a:spLocks noGrp="1"/>
          </p:cNvSpPr>
          <p:nvPr>
            <p:ph type="title"/>
          </p:nvPr>
        </p:nvSpPr>
        <p:spPr>
          <a:xfrm>
            <a:off x="6448459" y="365128"/>
            <a:ext cx="4920268" cy="945201"/>
          </a:xfrm>
        </p:spPr>
        <p:txBody>
          <a:bodyPr/>
          <a:lstStyle/>
          <a:p>
            <a:r>
              <a:rPr lang="en-US"/>
              <a:t>Click to edit</a:t>
            </a:r>
          </a:p>
        </p:txBody>
      </p:sp>
      <p:sp>
        <p:nvSpPr>
          <p:cNvPr id="10" name="Text Placeholder 9">
            <a:extLst>
              <a:ext uri="{FF2B5EF4-FFF2-40B4-BE49-F238E27FC236}">
                <a16:creationId xmlns:a16="http://schemas.microsoft.com/office/drawing/2014/main" id="{73B72904-9E36-6941-9D56-E2C2C6A9B62C}"/>
              </a:ext>
            </a:extLst>
          </p:cNvPr>
          <p:cNvSpPr>
            <a:spLocks noGrp="1"/>
          </p:cNvSpPr>
          <p:nvPr>
            <p:ph type="body" sz="quarter" idx="10" hasCustomPrompt="1"/>
          </p:nvPr>
        </p:nvSpPr>
        <p:spPr>
          <a:xfrm>
            <a:off x="6448459" y="1426737"/>
            <a:ext cx="4920268" cy="411491"/>
          </a:xfrm>
        </p:spPr>
        <p:txBody>
          <a:bodyPr/>
          <a:lstStyle>
            <a:lvl1pPr>
              <a:defRPr/>
            </a:lvl1pPr>
            <a:lvl2pPr marL="0">
              <a:defRPr/>
            </a:lvl2pPr>
          </a:lstStyle>
          <a:p>
            <a:pPr lvl="0"/>
            <a:r>
              <a:rPr lang="en-US"/>
              <a:t>Lorem ipsum dolor</a:t>
            </a:r>
          </a:p>
        </p:txBody>
      </p:sp>
      <p:sp>
        <p:nvSpPr>
          <p:cNvPr id="5" name="Content Placeholder 2">
            <a:extLst>
              <a:ext uri="{FF2B5EF4-FFF2-40B4-BE49-F238E27FC236}">
                <a16:creationId xmlns:a16="http://schemas.microsoft.com/office/drawing/2014/main" id="{56FA8E1E-7EB5-0241-A7DB-E1B654F81650}"/>
              </a:ext>
            </a:extLst>
          </p:cNvPr>
          <p:cNvSpPr>
            <a:spLocks noGrp="1"/>
          </p:cNvSpPr>
          <p:nvPr>
            <p:ph sz="half" idx="1" hasCustomPrompt="1"/>
          </p:nvPr>
        </p:nvSpPr>
        <p:spPr>
          <a:xfrm>
            <a:off x="6448459" y="1954640"/>
            <a:ext cx="4920268" cy="3173541"/>
          </a:xfrm>
        </p:spPr>
        <p:txBody>
          <a:bodyPr/>
          <a:lstStyle>
            <a:lvl1pPr marL="0" indent="0">
              <a:buClr>
                <a:schemeClr val="accent1"/>
              </a:buClr>
              <a:buFont typeface="Arial" panose="020B0604020202020204" pitchFamily="34" charset="0"/>
              <a:buNone/>
              <a:defRPr sz="1400">
                <a:solidFill>
                  <a:schemeClr val="accent3"/>
                </a:solidFill>
              </a:defRPr>
            </a:lvl1pPr>
            <a:lvl2pPr marL="0" indent="0">
              <a:buFont typeface="Arial" panose="020B0604020202020204" pitchFamily="34" charset="0"/>
              <a:buNone/>
              <a:defRPr sz="1400"/>
            </a:lvl2pPr>
            <a:lvl3pPr marL="285737" marR="0" indent="-285737" algn="l" defTabSz="914354" rtl="0" eaLnBrk="1" fontAlgn="auto" latinLnBrk="0" hangingPunct="1">
              <a:lnSpc>
                <a:spcPct val="90000"/>
              </a:lnSpc>
              <a:spcBef>
                <a:spcPts val="500"/>
              </a:spcBef>
              <a:spcAft>
                <a:spcPts val="1000"/>
              </a:spcAft>
              <a:buClr>
                <a:schemeClr val="accent1"/>
              </a:buClr>
              <a:buSzTx/>
              <a:buFont typeface="Arial" panose="020B0604020202020204" pitchFamily="34" charset="0"/>
              <a:buChar char="•"/>
              <a:tabLst/>
              <a:defRPr/>
            </a:lvl3pPr>
            <a:lvl4pPr>
              <a:defRPr/>
            </a:lvl4pPr>
            <a:lvl5pPr>
              <a:defRPr/>
            </a:lvl5pPr>
          </a:lstStyle>
          <a:p>
            <a:pPr lvl="0"/>
            <a:r>
              <a:rPr lang="en-US" dirty="0"/>
              <a:t>Click to edit</a:t>
            </a:r>
          </a:p>
        </p:txBody>
      </p:sp>
      <p:sp>
        <p:nvSpPr>
          <p:cNvPr id="4" name="Picture Placeholder 3">
            <a:extLst>
              <a:ext uri="{FF2B5EF4-FFF2-40B4-BE49-F238E27FC236}">
                <a16:creationId xmlns:a16="http://schemas.microsoft.com/office/drawing/2014/main" id="{9D666AE9-0E45-A84C-8E61-2E02DF9462EA}"/>
              </a:ext>
            </a:extLst>
          </p:cNvPr>
          <p:cNvSpPr>
            <a:spLocks noGrp="1"/>
          </p:cNvSpPr>
          <p:nvPr>
            <p:ph type="pic" sz="quarter" idx="11"/>
          </p:nvPr>
        </p:nvSpPr>
        <p:spPr>
          <a:xfrm>
            <a:off x="1" y="0"/>
            <a:ext cx="5976595" cy="6858000"/>
          </a:xfrm>
        </p:spPr>
        <p:txBody>
          <a:bodyPr/>
          <a:lstStyle/>
          <a:p>
            <a:endParaRPr lang="en-US"/>
          </a:p>
        </p:txBody>
      </p:sp>
      <p:sp>
        <p:nvSpPr>
          <p:cNvPr id="6" name="Rectangle 5">
            <a:extLst>
              <a:ext uri="{FF2B5EF4-FFF2-40B4-BE49-F238E27FC236}">
                <a16:creationId xmlns:a16="http://schemas.microsoft.com/office/drawing/2014/main" id="{487140C3-331E-4241-B2E0-3017BCA7379F}"/>
              </a:ext>
            </a:extLst>
          </p:cNvPr>
          <p:cNvSpPr/>
          <p:nvPr userDrawn="1"/>
        </p:nvSpPr>
        <p:spPr>
          <a:xfrm>
            <a:off x="1" y="0"/>
            <a:ext cx="5976595" cy="6858000"/>
          </a:xfrm>
          <a:prstGeom prst="rect">
            <a:avLst/>
          </a:prstGeom>
          <a:solidFill>
            <a:srgbClr val="0D172C">
              <a:alpha val="6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899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Calibri" panose="020F0502020204030204"/>
              <a:ea typeface="+mn-ea"/>
              <a:cs typeface="+mn-cs"/>
            </a:endParaRPr>
          </a:p>
        </p:txBody>
      </p:sp>
      <p:sp>
        <p:nvSpPr>
          <p:cNvPr id="11" name="Text Placeholder 9">
            <a:extLst>
              <a:ext uri="{FF2B5EF4-FFF2-40B4-BE49-F238E27FC236}">
                <a16:creationId xmlns:a16="http://schemas.microsoft.com/office/drawing/2014/main" id="{F8AF783E-99B4-9A46-ABA5-BECEF6E874D9}"/>
              </a:ext>
            </a:extLst>
          </p:cNvPr>
          <p:cNvSpPr>
            <a:spLocks noGrp="1"/>
          </p:cNvSpPr>
          <p:nvPr>
            <p:ph type="body" sz="quarter" idx="12" hasCustomPrompt="1"/>
          </p:nvPr>
        </p:nvSpPr>
        <p:spPr>
          <a:xfrm>
            <a:off x="453013" y="5555677"/>
            <a:ext cx="3449687" cy="411491"/>
          </a:xfrm>
        </p:spPr>
        <p:txBody>
          <a:bodyPr>
            <a:normAutofit/>
          </a:bodyPr>
          <a:lstStyle>
            <a:lvl1pPr>
              <a:defRPr sz="2000">
                <a:solidFill>
                  <a:schemeClr val="bg1"/>
                </a:solidFill>
              </a:defRPr>
            </a:lvl1pPr>
            <a:lvl2pPr marL="0">
              <a:defRPr/>
            </a:lvl2pPr>
          </a:lstStyle>
          <a:p>
            <a:pPr lvl="0"/>
            <a:r>
              <a:rPr lang="en-US"/>
              <a:t>Lorem ipsum dolor</a:t>
            </a:r>
          </a:p>
        </p:txBody>
      </p:sp>
    </p:spTree>
    <p:extLst>
      <p:ext uri="{BB962C8B-B14F-4D97-AF65-F5344CB8AC3E}">
        <p14:creationId xmlns:p14="http://schemas.microsoft.com/office/powerpoint/2010/main" val="3653770128"/>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preserve="1" userDrawn="1">
  <p:cSld name="Big Imag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42CC32-51C3-FD41-8219-A83754ADD155}"/>
              </a:ext>
            </a:extLst>
          </p:cNvPr>
          <p:cNvSpPr>
            <a:spLocks noGrp="1"/>
          </p:cNvSpPr>
          <p:nvPr>
            <p:ph type="title"/>
          </p:nvPr>
        </p:nvSpPr>
        <p:spPr>
          <a:xfrm>
            <a:off x="838200" y="2985992"/>
            <a:ext cx="10515600" cy="886021"/>
          </a:xfrm>
        </p:spPr>
        <p:txBody>
          <a:bodyPr anchor="b">
            <a:normAutofit/>
          </a:bodyPr>
          <a:lstStyle>
            <a:lvl1pPr algn="ctr">
              <a:defRPr sz="5000"/>
            </a:lvl1pPr>
          </a:lstStyle>
          <a:p>
            <a:r>
              <a:rPr lang="en-US"/>
              <a:t>Click to edit</a:t>
            </a:r>
          </a:p>
        </p:txBody>
      </p:sp>
    </p:spTree>
    <p:extLst>
      <p:ext uri="{BB962C8B-B14F-4D97-AF65-F5344CB8AC3E}">
        <p14:creationId xmlns:p14="http://schemas.microsoft.com/office/powerpoint/2010/main" val="2070340642"/>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p:cSld name="Section Divider">
    <p:bg>
      <p:bgPr>
        <a:blipFill rotWithShape="1">
          <a:blip r:embed="rId2"/>
          <a:stretch>
            <a:fillRect/>
          </a:stretch>
        </a:blipFill>
        <a:effectLst/>
      </p:bgPr>
    </p:bg>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pPr defTabSz="1218990"/>
            <a:fld id="{9EC47581-5869-493B-B854-0887736BC713}" type="datetimeFigureOut">
              <a:rPr lang="en-GB" sz="2400" smtClean="0">
                <a:solidFill>
                  <a:srgbClr val="0D172A"/>
                </a:solidFill>
              </a:rPr>
              <a:pPr defTabSz="1218990"/>
              <a:t>15/09/2020</a:t>
            </a:fld>
            <a:endParaRPr lang="en-GB" sz="2400">
              <a:solidFill>
                <a:srgbClr val="0D172A"/>
              </a:solidFill>
            </a:endParaRPr>
          </a:p>
        </p:txBody>
      </p:sp>
      <p:sp>
        <p:nvSpPr>
          <p:cNvPr id="6" name="Slide Number Placeholder 5"/>
          <p:cNvSpPr>
            <a:spLocks noGrp="1"/>
          </p:cNvSpPr>
          <p:nvPr>
            <p:ph type="sldNum" sz="quarter" idx="12"/>
          </p:nvPr>
        </p:nvSpPr>
        <p:spPr/>
        <p:txBody>
          <a:bodyPr/>
          <a:lstStyle/>
          <a:p>
            <a:pPr defTabSz="1218990"/>
            <a:fld id="{5805E21B-A48A-4FF3-8609-C012680F72DF}" type="slidenum">
              <a:rPr lang="en-GB" sz="2400" smtClean="0">
                <a:solidFill>
                  <a:srgbClr val="0D172A"/>
                </a:solidFill>
              </a:rPr>
              <a:pPr defTabSz="1218990"/>
              <a:t>‹#›</a:t>
            </a:fld>
            <a:endParaRPr lang="en-GB" sz="2400">
              <a:solidFill>
                <a:srgbClr val="0D172A"/>
              </a:solidFill>
            </a:endParaRPr>
          </a:p>
        </p:txBody>
      </p:sp>
      <p:sp>
        <p:nvSpPr>
          <p:cNvPr id="2" name="Title 1"/>
          <p:cNvSpPr>
            <a:spLocks noGrp="1"/>
          </p:cNvSpPr>
          <p:nvPr>
            <p:ph type="title" hasCustomPrompt="1"/>
          </p:nvPr>
        </p:nvSpPr>
        <p:spPr>
          <a:xfrm>
            <a:off x="1536701" y="1908234"/>
            <a:ext cx="9840003" cy="4043115"/>
          </a:xfrm>
        </p:spPr>
        <p:txBody>
          <a:bodyPr anchor="t"/>
          <a:lstStyle>
            <a:lvl1pPr algn="l">
              <a:lnSpc>
                <a:spcPts val="3200"/>
              </a:lnSpc>
              <a:spcAft>
                <a:spcPts val="800"/>
              </a:spcAft>
              <a:defRPr sz="2400" b="0" i="0" cap="none">
                <a:solidFill>
                  <a:srgbClr val="FFFFFF"/>
                </a:solidFill>
                <a:latin typeface="FS Albert Light" panose="02000503040000020004" pitchFamily="2" charset="0"/>
                <a:cs typeface="FS Albert Light" panose="02000503040000020004" pitchFamily="2" charset="0"/>
              </a:defRPr>
            </a:lvl1pPr>
          </a:lstStyle>
          <a:p>
            <a:r>
              <a:rPr lang="en-GB" dirty="0"/>
              <a:t>Click to edit master title style</a:t>
            </a:r>
            <a:endParaRPr lang="en-US" dirty="0"/>
          </a:p>
        </p:txBody>
      </p:sp>
      <p:sp>
        <p:nvSpPr>
          <p:cNvPr id="3" name="Text Placeholder 2"/>
          <p:cNvSpPr>
            <a:spLocks noGrp="1"/>
          </p:cNvSpPr>
          <p:nvPr>
            <p:ph type="body" idx="1"/>
          </p:nvPr>
        </p:nvSpPr>
        <p:spPr>
          <a:xfrm>
            <a:off x="1536703" y="525487"/>
            <a:ext cx="9840000" cy="1143000"/>
          </a:xfrm>
        </p:spPr>
        <p:txBody>
          <a:bodyPr anchor="t"/>
          <a:lstStyle>
            <a:lvl1pPr marL="0" indent="0">
              <a:lnSpc>
                <a:spcPts val="4267"/>
              </a:lnSpc>
              <a:buNone/>
              <a:defRPr sz="3733">
                <a:solidFill>
                  <a:srgbClr val="FFFFFF"/>
                </a:solidFill>
              </a:defRPr>
            </a:lvl1pPr>
            <a:lvl2pPr marL="609570" indent="0">
              <a:buNone/>
              <a:defRPr sz="2400">
                <a:solidFill>
                  <a:schemeClr val="tx1">
                    <a:tint val="75000"/>
                  </a:schemeClr>
                </a:solidFill>
              </a:defRPr>
            </a:lvl2pPr>
            <a:lvl3pPr marL="1219140" indent="0">
              <a:buNone/>
              <a:defRPr sz="2133">
                <a:solidFill>
                  <a:schemeClr val="tx1">
                    <a:tint val="75000"/>
                  </a:schemeClr>
                </a:solidFill>
              </a:defRPr>
            </a:lvl3pPr>
            <a:lvl4pPr marL="1828709" indent="0">
              <a:buNone/>
              <a:defRPr sz="1867">
                <a:solidFill>
                  <a:schemeClr val="tx1">
                    <a:tint val="75000"/>
                  </a:schemeClr>
                </a:solidFill>
              </a:defRPr>
            </a:lvl4pPr>
            <a:lvl5pPr marL="2438278" indent="0">
              <a:buNone/>
              <a:defRPr sz="1867">
                <a:solidFill>
                  <a:schemeClr val="tx1">
                    <a:tint val="75000"/>
                  </a:schemeClr>
                </a:solidFill>
              </a:defRPr>
            </a:lvl5pPr>
            <a:lvl6pPr marL="3047848" indent="0">
              <a:buNone/>
              <a:defRPr sz="1867">
                <a:solidFill>
                  <a:schemeClr val="tx1">
                    <a:tint val="75000"/>
                  </a:schemeClr>
                </a:solidFill>
              </a:defRPr>
            </a:lvl6pPr>
            <a:lvl7pPr marL="3657418" indent="0">
              <a:buNone/>
              <a:defRPr sz="1867">
                <a:solidFill>
                  <a:schemeClr val="tx1">
                    <a:tint val="75000"/>
                  </a:schemeClr>
                </a:solidFill>
              </a:defRPr>
            </a:lvl7pPr>
            <a:lvl8pPr marL="4266987" indent="0">
              <a:buNone/>
              <a:defRPr sz="1867">
                <a:solidFill>
                  <a:schemeClr val="tx1">
                    <a:tint val="75000"/>
                  </a:schemeClr>
                </a:solidFill>
              </a:defRPr>
            </a:lvl8pPr>
            <a:lvl9pPr marL="4876557" indent="0">
              <a:buNone/>
              <a:defRPr sz="1867">
                <a:solidFill>
                  <a:schemeClr val="tx1">
                    <a:tint val="75000"/>
                  </a:schemeClr>
                </a:solidFill>
              </a:defRPr>
            </a:lvl9pPr>
          </a:lstStyle>
          <a:p>
            <a:pPr lvl="0"/>
            <a:r>
              <a:rPr lang="en-US"/>
              <a:t>Click to edit Master text styles</a:t>
            </a:r>
          </a:p>
        </p:txBody>
      </p:sp>
    </p:spTree>
    <p:extLst>
      <p:ext uri="{BB962C8B-B14F-4D97-AF65-F5344CB8AC3E}">
        <p14:creationId xmlns:p14="http://schemas.microsoft.com/office/powerpoint/2010/main" val="745594273"/>
      </p:ext>
    </p:extLst>
  </p:cSld>
  <p:clrMapOvr>
    <a:masterClrMapping/>
  </p:clrMapOvr>
  <mc:AlternateContent xmlns:mc="http://schemas.openxmlformats.org/markup-compatibility/2006" xmlns:p14="http://schemas.microsoft.com/office/powerpoint/2010/main">
    <mc:Choice Requires="p14">
      <p:transition p14:dur="200">
        <p:fade/>
      </p:transition>
    </mc:Choice>
    <mc:Fallback xmlns="">
      <p:transition xmlns:p14="http://schemas.microsoft.com/office/powerpoint/2010/main">
        <p:fade/>
      </p:transition>
    </mc:Fallback>
  </mc:AlternateContent>
</p:sldLayout>
</file>

<file path=ppt/slideLayouts/slideLayout75.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pPr defTabSz="1218990"/>
            <a:fld id="{85AF14A2-79B0-483B-985C-C3EF11F9B879}" type="datetimeFigureOut">
              <a:rPr lang="en-GB" sz="2400" smtClean="0">
                <a:solidFill>
                  <a:srgbClr val="0D172A"/>
                </a:solidFill>
              </a:rPr>
              <a:pPr defTabSz="1218990"/>
              <a:t>15/09/2020</a:t>
            </a:fld>
            <a:endParaRPr lang="en-GB" sz="2400">
              <a:solidFill>
                <a:srgbClr val="0D172A"/>
              </a:solidFill>
            </a:endParaRPr>
          </a:p>
        </p:txBody>
      </p:sp>
      <p:sp>
        <p:nvSpPr>
          <p:cNvPr id="4" name="Footer Placeholder 3"/>
          <p:cNvSpPr>
            <a:spLocks noGrp="1"/>
          </p:cNvSpPr>
          <p:nvPr>
            <p:ph type="ftr" sz="quarter" idx="11"/>
          </p:nvPr>
        </p:nvSpPr>
        <p:spPr/>
        <p:txBody>
          <a:bodyPr/>
          <a:lstStyle/>
          <a:p>
            <a:pPr defTabSz="1218990"/>
            <a:endParaRPr lang="en-GB" sz="2400">
              <a:solidFill>
                <a:srgbClr val="0D172A"/>
              </a:solidFill>
            </a:endParaRPr>
          </a:p>
        </p:txBody>
      </p:sp>
      <p:sp>
        <p:nvSpPr>
          <p:cNvPr id="5" name="Slide Number Placeholder 4"/>
          <p:cNvSpPr>
            <a:spLocks noGrp="1"/>
          </p:cNvSpPr>
          <p:nvPr>
            <p:ph type="sldNum" sz="quarter" idx="12"/>
          </p:nvPr>
        </p:nvSpPr>
        <p:spPr/>
        <p:txBody>
          <a:bodyPr/>
          <a:lstStyle/>
          <a:p>
            <a:pPr defTabSz="1218990"/>
            <a:fld id="{594B7B75-371B-4DB8-978A-7B3D965F9788}" type="slidenum">
              <a:rPr lang="en-GB" sz="2400" smtClean="0">
                <a:solidFill>
                  <a:srgbClr val="0D172A"/>
                </a:solidFill>
              </a:rPr>
              <a:pPr defTabSz="1218990"/>
              <a:t>‹#›</a:t>
            </a:fld>
            <a:endParaRPr lang="en-GB" sz="2400">
              <a:solidFill>
                <a:srgbClr val="0D172A"/>
              </a:solidFill>
            </a:endParaRPr>
          </a:p>
        </p:txBody>
      </p:sp>
    </p:spTree>
    <p:extLst>
      <p:ext uri="{BB962C8B-B14F-4D97-AF65-F5344CB8AC3E}">
        <p14:creationId xmlns:p14="http://schemas.microsoft.com/office/powerpoint/2010/main" val="1757220853"/>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preserve="1" userDrawn="1">
  <p:cSld name="Table of Content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5C89C6-9FCC-F048-B497-F263A54EF2CC}"/>
              </a:ext>
            </a:extLst>
          </p:cNvPr>
          <p:cNvSpPr>
            <a:spLocks noGrp="1"/>
          </p:cNvSpPr>
          <p:nvPr>
            <p:ph type="title"/>
          </p:nvPr>
        </p:nvSpPr>
        <p:spPr>
          <a:xfrm>
            <a:off x="838200" y="365128"/>
            <a:ext cx="10515600" cy="945201"/>
          </a:xfrm>
        </p:spPr>
        <p:txBody>
          <a:bodyPr/>
          <a:lstStyle/>
          <a:p>
            <a:r>
              <a:rPr lang="en-US"/>
              <a:t>Click to edit</a:t>
            </a:r>
          </a:p>
        </p:txBody>
      </p:sp>
      <p:sp>
        <p:nvSpPr>
          <p:cNvPr id="4" name="Text Placeholder 9">
            <a:extLst>
              <a:ext uri="{FF2B5EF4-FFF2-40B4-BE49-F238E27FC236}">
                <a16:creationId xmlns:a16="http://schemas.microsoft.com/office/drawing/2014/main" id="{C3E09E04-A9D4-A941-954D-D43115E22CE5}"/>
              </a:ext>
            </a:extLst>
          </p:cNvPr>
          <p:cNvSpPr>
            <a:spLocks noGrp="1"/>
          </p:cNvSpPr>
          <p:nvPr>
            <p:ph type="body" sz="quarter" idx="10" hasCustomPrompt="1"/>
          </p:nvPr>
        </p:nvSpPr>
        <p:spPr>
          <a:xfrm>
            <a:off x="838200" y="1426737"/>
            <a:ext cx="10515600" cy="411491"/>
          </a:xfrm>
        </p:spPr>
        <p:txBody>
          <a:bodyPr/>
          <a:lstStyle>
            <a:lvl1pPr>
              <a:defRPr/>
            </a:lvl1pPr>
            <a:lvl2pPr marL="0">
              <a:defRPr/>
            </a:lvl2pPr>
          </a:lstStyle>
          <a:p>
            <a:pPr lvl="0"/>
            <a:r>
              <a:rPr lang="en-US"/>
              <a:t>Click to edit…</a:t>
            </a:r>
          </a:p>
        </p:txBody>
      </p:sp>
      <p:sp>
        <p:nvSpPr>
          <p:cNvPr id="5" name="Chart Placeholder 4">
            <a:extLst>
              <a:ext uri="{FF2B5EF4-FFF2-40B4-BE49-F238E27FC236}">
                <a16:creationId xmlns:a16="http://schemas.microsoft.com/office/drawing/2014/main" id="{34B39C5B-F123-3D4B-8F3D-1D916B4BECD7}"/>
              </a:ext>
            </a:extLst>
          </p:cNvPr>
          <p:cNvSpPr>
            <a:spLocks noGrp="1"/>
          </p:cNvSpPr>
          <p:nvPr>
            <p:ph type="chart" sz="quarter" idx="11" hasCustomPrompt="1"/>
          </p:nvPr>
        </p:nvSpPr>
        <p:spPr>
          <a:xfrm>
            <a:off x="838200" y="2027533"/>
            <a:ext cx="10515600" cy="3854451"/>
          </a:xfrm>
        </p:spPr>
        <p:txBody>
          <a:bodyPr/>
          <a:lstStyle>
            <a:lvl1pPr>
              <a:defRPr/>
            </a:lvl1pPr>
          </a:lstStyle>
          <a:p>
            <a:r>
              <a:rPr lang="en-US"/>
              <a:t>Click the chart icon below to edit…</a:t>
            </a:r>
          </a:p>
        </p:txBody>
      </p:sp>
    </p:spTree>
    <p:extLst>
      <p:ext uri="{BB962C8B-B14F-4D97-AF65-F5344CB8AC3E}">
        <p14:creationId xmlns:p14="http://schemas.microsoft.com/office/powerpoint/2010/main" val="4281829908"/>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preserve="1" userDrawn="1">
  <p:cSld name="Tabl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5C89C6-9FCC-F048-B497-F263A54EF2CC}"/>
              </a:ext>
            </a:extLst>
          </p:cNvPr>
          <p:cNvSpPr>
            <a:spLocks noGrp="1"/>
          </p:cNvSpPr>
          <p:nvPr>
            <p:ph type="title"/>
          </p:nvPr>
        </p:nvSpPr>
        <p:spPr>
          <a:xfrm>
            <a:off x="838200" y="365128"/>
            <a:ext cx="10515600" cy="945201"/>
          </a:xfrm>
        </p:spPr>
        <p:txBody>
          <a:bodyPr/>
          <a:lstStyle/>
          <a:p>
            <a:r>
              <a:rPr lang="en-US"/>
              <a:t>Click to edit</a:t>
            </a:r>
          </a:p>
        </p:txBody>
      </p:sp>
      <p:sp>
        <p:nvSpPr>
          <p:cNvPr id="4" name="Text Placeholder 9">
            <a:extLst>
              <a:ext uri="{FF2B5EF4-FFF2-40B4-BE49-F238E27FC236}">
                <a16:creationId xmlns:a16="http://schemas.microsoft.com/office/drawing/2014/main" id="{C3E09E04-A9D4-A941-954D-D43115E22CE5}"/>
              </a:ext>
            </a:extLst>
          </p:cNvPr>
          <p:cNvSpPr>
            <a:spLocks noGrp="1"/>
          </p:cNvSpPr>
          <p:nvPr>
            <p:ph type="body" sz="quarter" idx="10" hasCustomPrompt="1"/>
          </p:nvPr>
        </p:nvSpPr>
        <p:spPr>
          <a:xfrm>
            <a:off x="838200" y="1426737"/>
            <a:ext cx="10515600" cy="411491"/>
          </a:xfrm>
        </p:spPr>
        <p:txBody>
          <a:bodyPr/>
          <a:lstStyle>
            <a:lvl1pPr>
              <a:defRPr/>
            </a:lvl1pPr>
            <a:lvl2pPr marL="0">
              <a:defRPr/>
            </a:lvl2pPr>
          </a:lstStyle>
          <a:p>
            <a:pPr lvl="0"/>
            <a:r>
              <a:rPr lang="en-US"/>
              <a:t>Click to edit…</a:t>
            </a:r>
          </a:p>
        </p:txBody>
      </p:sp>
      <p:sp>
        <p:nvSpPr>
          <p:cNvPr id="6" name="Table Placeholder 5">
            <a:extLst>
              <a:ext uri="{FF2B5EF4-FFF2-40B4-BE49-F238E27FC236}">
                <a16:creationId xmlns:a16="http://schemas.microsoft.com/office/drawing/2014/main" id="{EAF8C5A8-1502-1045-8BC3-2A8528736AB2}"/>
              </a:ext>
            </a:extLst>
          </p:cNvPr>
          <p:cNvSpPr>
            <a:spLocks noGrp="1"/>
          </p:cNvSpPr>
          <p:nvPr>
            <p:ph type="tbl" sz="quarter" idx="11" hasCustomPrompt="1"/>
          </p:nvPr>
        </p:nvSpPr>
        <p:spPr>
          <a:xfrm>
            <a:off x="838200" y="1941513"/>
            <a:ext cx="10515600" cy="3978275"/>
          </a:xfrm>
        </p:spPr>
        <p:txBody>
          <a:bodyPr/>
          <a:lstStyle>
            <a:lvl1pPr>
              <a:defRPr/>
            </a:lvl1pPr>
          </a:lstStyle>
          <a:p>
            <a:r>
              <a:rPr lang="en-US"/>
              <a:t>Click the table icon to insert a table…</a:t>
            </a:r>
          </a:p>
          <a:p>
            <a:endParaRPr lang="en-US"/>
          </a:p>
        </p:txBody>
      </p:sp>
    </p:spTree>
    <p:extLst>
      <p:ext uri="{BB962C8B-B14F-4D97-AF65-F5344CB8AC3E}">
        <p14:creationId xmlns:p14="http://schemas.microsoft.com/office/powerpoint/2010/main" val="277182239"/>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preserve="1" userDrawn="1">
  <p:cSld name="Char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5C89C6-9FCC-F048-B497-F263A54EF2CC}"/>
              </a:ext>
            </a:extLst>
          </p:cNvPr>
          <p:cNvSpPr>
            <a:spLocks noGrp="1"/>
          </p:cNvSpPr>
          <p:nvPr>
            <p:ph type="title"/>
          </p:nvPr>
        </p:nvSpPr>
        <p:spPr>
          <a:xfrm>
            <a:off x="838200" y="365128"/>
            <a:ext cx="10515600" cy="945201"/>
          </a:xfrm>
        </p:spPr>
        <p:txBody>
          <a:bodyPr/>
          <a:lstStyle/>
          <a:p>
            <a:r>
              <a:rPr lang="en-US"/>
              <a:t>Click to edit</a:t>
            </a:r>
          </a:p>
        </p:txBody>
      </p:sp>
      <p:sp>
        <p:nvSpPr>
          <p:cNvPr id="10" name="Text Placeholder 9">
            <a:extLst>
              <a:ext uri="{FF2B5EF4-FFF2-40B4-BE49-F238E27FC236}">
                <a16:creationId xmlns:a16="http://schemas.microsoft.com/office/drawing/2014/main" id="{73B72904-9E36-6941-9D56-E2C2C6A9B62C}"/>
              </a:ext>
            </a:extLst>
          </p:cNvPr>
          <p:cNvSpPr>
            <a:spLocks noGrp="1"/>
          </p:cNvSpPr>
          <p:nvPr>
            <p:ph type="body" sz="quarter" idx="10" hasCustomPrompt="1"/>
          </p:nvPr>
        </p:nvSpPr>
        <p:spPr>
          <a:xfrm>
            <a:off x="838200" y="1426739"/>
            <a:ext cx="10515600" cy="4380173"/>
          </a:xfrm>
        </p:spPr>
        <p:txBody>
          <a:bodyPr/>
          <a:lstStyle>
            <a:lvl1pPr>
              <a:defRPr/>
            </a:lvl1pPr>
            <a:lvl2pPr marL="0">
              <a:defRPr/>
            </a:lvl2pPr>
          </a:lstStyle>
          <a:p>
            <a:pPr lvl="0"/>
            <a:r>
              <a:rPr lang="en-US"/>
              <a:t>Click to edit…</a:t>
            </a:r>
          </a:p>
          <a:p>
            <a:pPr lvl="1"/>
            <a:r>
              <a:rPr lang="en-US"/>
              <a:t>Lorem ipsum dolor sit amet consectetur adipiscing elit</a:t>
            </a:r>
          </a:p>
          <a:p>
            <a:pPr lvl="0"/>
            <a:r>
              <a:rPr lang="en-US"/>
              <a:t>Lorem ipsum dolor</a:t>
            </a:r>
          </a:p>
          <a:p>
            <a:pPr lvl="1"/>
            <a:r>
              <a:rPr lang="en-US"/>
              <a:t>Lorem ipsum dolor sit amet consectetur adipiscing elit</a:t>
            </a:r>
          </a:p>
          <a:p>
            <a:pPr lvl="0"/>
            <a:r>
              <a:rPr lang="en-US"/>
              <a:t>Lorem ipsum dolor</a:t>
            </a:r>
          </a:p>
          <a:p>
            <a:pPr lvl="1"/>
            <a:r>
              <a:rPr lang="en-US"/>
              <a:t>Lorem ipsum dolor sit amet consectetur adipiscing elit</a:t>
            </a:r>
          </a:p>
          <a:p>
            <a:pPr lvl="0"/>
            <a:r>
              <a:rPr lang="en-US"/>
              <a:t>Lorem ipsum dolor</a:t>
            </a:r>
          </a:p>
          <a:p>
            <a:pPr lvl="1"/>
            <a:r>
              <a:rPr lang="en-US"/>
              <a:t>Lorem ipsum dolor sit amet consectetur adipiscing elit</a:t>
            </a:r>
          </a:p>
          <a:p>
            <a:pPr lvl="0"/>
            <a:r>
              <a:rPr lang="en-US"/>
              <a:t>Lorem ipsum dolor</a:t>
            </a:r>
          </a:p>
          <a:p>
            <a:pPr lvl="1"/>
            <a:r>
              <a:rPr lang="en-US"/>
              <a:t>Lorem ipsum dolor sit amet consectetur adipiscing elit</a:t>
            </a:r>
          </a:p>
        </p:txBody>
      </p:sp>
    </p:spTree>
    <p:extLst>
      <p:ext uri="{BB962C8B-B14F-4D97-AF65-F5344CB8AC3E}">
        <p14:creationId xmlns:p14="http://schemas.microsoft.com/office/powerpoint/2010/main" val="289304172"/>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preserve="1" userDrawn="1">
  <p:cSld name="Bullet Point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5C89C6-9FCC-F048-B497-F263A54EF2CC}"/>
              </a:ext>
            </a:extLst>
          </p:cNvPr>
          <p:cNvSpPr>
            <a:spLocks noGrp="1"/>
          </p:cNvSpPr>
          <p:nvPr>
            <p:ph type="title"/>
          </p:nvPr>
        </p:nvSpPr>
        <p:spPr>
          <a:xfrm>
            <a:off x="838200" y="365128"/>
            <a:ext cx="10515600" cy="945201"/>
          </a:xfrm>
        </p:spPr>
        <p:txBody>
          <a:bodyPr/>
          <a:lstStyle/>
          <a:p>
            <a:r>
              <a:rPr lang="en-US"/>
              <a:t>Click to edit</a:t>
            </a:r>
          </a:p>
        </p:txBody>
      </p:sp>
      <p:sp>
        <p:nvSpPr>
          <p:cNvPr id="10" name="Text Placeholder 9">
            <a:extLst>
              <a:ext uri="{FF2B5EF4-FFF2-40B4-BE49-F238E27FC236}">
                <a16:creationId xmlns:a16="http://schemas.microsoft.com/office/drawing/2014/main" id="{73B72904-9E36-6941-9D56-E2C2C6A9B62C}"/>
              </a:ext>
            </a:extLst>
          </p:cNvPr>
          <p:cNvSpPr>
            <a:spLocks noGrp="1"/>
          </p:cNvSpPr>
          <p:nvPr>
            <p:ph type="body" sz="quarter" idx="10" hasCustomPrompt="1"/>
          </p:nvPr>
        </p:nvSpPr>
        <p:spPr>
          <a:xfrm>
            <a:off x="838200" y="1426737"/>
            <a:ext cx="10515600" cy="411491"/>
          </a:xfrm>
        </p:spPr>
        <p:txBody>
          <a:bodyPr/>
          <a:lstStyle>
            <a:lvl1pPr>
              <a:defRPr/>
            </a:lvl1pPr>
            <a:lvl2pPr marL="0">
              <a:defRPr/>
            </a:lvl2pPr>
          </a:lstStyle>
          <a:p>
            <a:pPr lvl="0"/>
            <a:r>
              <a:rPr lang="en-US"/>
              <a:t>Click to edit…</a:t>
            </a:r>
          </a:p>
        </p:txBody>
      </p:sp>
      <p:sp>
        <p:nvSpPr>
          <p:cNvPr id="5" name="Content Placeholder 2">
            <a:extLst>
              <a:ext uri="{FF2B5EF4-FFF2-40B4-BE49-F238E27FC236}">
                <a16:creationId xmlns:a16="http://schemas.microsoft.com/office/drawing/2014/main" id="{56FA8E1E-7EB5-0241-A7DB-E1B654F81650}"/>
              </a:ext>
            </a:extLst>
          </p:cNvPr>
          <p:cNvSpPr>
            <a:spLocks noGrp="1"/>
          </p:cNvSpPr>
          <p:nvPr>
            <p:ph sz="half" idx="1"/>
          </p:nvPr>
        </p:nvSpPr>
        <p:spPr>
          <a:xfrm>
            <a:off x="838200" y="2246872"/>
            <a:ext cx="5181600" cy="3173541"/>
          </a:xfrm>
        </p:spPr>
        <p:txBody>
          <a:bodyPr/>
          <a:lstStyle>
            <a:lvl1pPr marL="285737" indent="-285737">
              <a:buClr>
                <a:schemeClr val="accent1"/>
              </a:buClr>
              <a:buFont typeface="Arial" panose="020B0604020202020204" pitchFamily="34" charset="0"/>
              <a:buChar char="•"/>
              <a:defRPr sz="1400">
                <a:solidFill>
                  <a:schemeClr val="tx1"/>
                </a:solidFill>
              </a:defRPr>
            </a:lvl1pPr>
            <a:lvl2pPr marL="0" indent="0">
              <a:buFont typeface="Arial" panose="020B0604020202020204" pitchFamily="34" charset="0"/>
              <a:buNone/>
              <a:defRPr sz="1400"/>
            </a:lvl2pPr>
            <a:lvl3pPr marL="285737" marR="0" indent="-285737" algn="l" defTabSz="914354" rtl="0" eaLnBrk="1" fontAlgn="auto" latinLnBrk="0" hangingPunct="1">
              <a:lnSpc>
                <a:spcPct val="90000"/>
              </a:lnSpc>
              <a:spcBef>
                <a:spcPts val="500"/>
              </a:spcBef>
              <a:spcAft>
                <a:spcPts val="1000"/>
              </a:spcAft>
              <a:buClr>
                <a:schemeClr val="accent1"/>
              </a:buClr>
              <a:buSzTx/>
              <a:buFont typeface="Arial" panose="020B0604020202020204" pitchFamily="34" charset="0"/>
              <a:buChar char="•"/>
              <a:tabLst/>
              <a:defRPr/>
            </a:lvl3pPr>
            <a:lvl4pPr>
              <a:defRPr/>
            </a:lvl4pPr>
            <a:lvl5pPr>
              <a:defRPr/>
            </a:lvl5pPr>
          </a:lstStyle>
          <a:p>
            <a:pPr lvl="0"/>
            <a:r>
              <a:rPr lang="en-US" dirty="0"/>
              <a:t>Edit Master text styles</a:t>
            </a:r>
          </a:p>
        </p:txBody>
      </p:sp>
      <p:sp>
        <p:nvSpPr>
          <p:cNvPr id="6" name="Content Placeholder 3">
            <a:extLst>
              <a:ext uri="{FF2B5EF4-FFF2-40B4-BE49-F238E27FC236}">
                <a16:creationId xmlns:a16="http://schemas.microsoft.com/office/drawing/2014/main" id="{1E1503F3-9B52-B347-8F89-0E9C474A26D7}"/>
              </a:ext>
            </a:extLst>
          </p:cNvPr>
          <p:cNvSpPr>
            <a:spLocks noGrp="1"/>
          </p:cNvSpPr>
          <p:nvPr>
            <p:ph sz="half" idx="2"/>
          </p:nvPr>
        </p:nvSpPr>
        <p:spPr>
          <a:xfrm>
            <a:off x="6172200" y="2246872"/>
            <a:ext cx="5181600" cy="3173541"/>
          </a:xfrm>
        </p:spPr>
        <p:txBody>
          <a:bodyPr/>
          <a:lstStyle>
            <a:lvl1pPr marL="285737" indent="-285737">
              <a:buClr>
                <a:schemeClr val="accent2"/>
              </a:buClr>
              <a:buFont typeface="Arial" panose="020B0604020202020204" pitchFamily="34" charset="0"/>
              <a:buChar char="•"/>
              <a:defRPr sz="1400">
                <a:solidFill>
                  <a:schemeClr val="tx1"/>
                </a:solidFill>
              </a:defRPr>
            </a:lvl1pPr>
            <a:lvl2pPr>
              <a:defRPr/>
            </a:lvl2pPr>
            <a:lvl3pPr marL="0" marR="0" indent="-285737" algn="l" defTabSz="914354" rtl="0" eaLnBrk="1" fontAlgn="auto" latinLnBrk="0" hangingPunct="1">
              <a:lnSpc>
                <a:spcPct val="90000"/>
              </a:lnSpc>
              <a:spcBef>
                <a:spcPts val="500"/>
              </a:spcBef>
              <a:spcAft>
                <a:spcPts val="1000"/>
              </a:spcAft>
              <a:buClr>
                <a:schemeClr val="accent2"/>
              </a:buClr>
              <a:buSzTx/>
              <a:buFont typeface="Arial" panose="020B0604020202020204" pitchFamily="34" charset="0"/>
              <a:buChar char="•"/>
              <a:tabLst/>
              <a:defRPr/>
            </a:lvl3pPr>
            <a:lvl4pPr>
              <a:defRPr/>
            </a:lvl4pPr>
            <a:lvl5pPr>
              <a:defRPr/>
            </a:lvl5pPr>
          </a:lstStyle>
          <a:p>
            <a:pPr lvl="0"/>
            <a:r>
              <a:rPr lang="en-US" dirty="0"/>
              <a:t>Edit Master text styles</a:t>
            </a:r>
          </a:p>
          <a:p>
            <a:pPr lvl="0"/>
            <a:endParaRPr lang="en-US" dirty="0"/>
          </a:p>
        </p:txBody>
      </p:sp>
    </p:spTree>
    <p:extLst>
      <p:ext uri="{BB962C8B-B14F-4D97-AF65-F5344CB8AC3E}">
        <p14:creationId xmlns:p14="http://schemas.microsoft.com/office/powerpoint/2010/main" val="220189021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9103E0-4856-F34B-9915-B2783E56AE1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3460EE54-F031-8448-A1BF-B1956B85B6F7}"/>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7CCF67D1-9819-F147-97ED-B8AA22E464F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616F10C4-2E36-F145-B18A-CFD1CBE2EEF5}"/>
              </a:ext>
            </a:extLst>
          </p:cNvPr>
          <p:cNvSpPr>
            <a:spLocks noGrp="1"/>
          </p:cNvSpPr>
          <p:nvPr>
            <p:ph type="dt" sz="half" idx="10"/>
          </p:nvPr>
        </p:nvSpPr>
        <p:spPr>
          <a:xfrm>
            <a:off x="838200" y="6356350"/>
            <a:ext cx="2743200" cy="365125"/>
          </a:xfrm>
          <a:prstGeom prst="rect">
            <a:avLst/>
          </a:prstGeom>
        </p:spPr>
        <p:txBody>
          <a:bodyPr/>
          <a:lstStyle/>
          <a:p>
            <a:fld id="{CEBFD244-E16E-FA4C-A82B-5072A0E86DCB}" type="datetime1">
              <a:rPr lang="en-GB" smtClean="0"/>
              <a:t>15/09/2020</a:t>
            </a:fld>
            <a:endParaRPr lang="en-US"/>
          </a:p>
        </p:txBody>
      </p:sp>
      <p:sp>
        <p:nvSpPr>
          <p:cNvPr id="6" name="Footer Placeholder 5">
            <a:extLst>
              <a:ext uri="{FF2B5EF4-FFF2-40B4-BE49-F238E27FC236}">
                <a16:creationId xmlns:a16="http://schemas.microsoft.com/office/drawing/2014/main" id="{B00D3747-09C8-B742-B4CB-5A078D1C0857}"/>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F4778167-303D-494B-A4F6-46ED16F2EC08}"/>
              </a:ext>
            </a:extLst>
          </p:cNvPr>
          <p:cNvSpPr>
            <a:spLocks noGrp="1"/>
          </p:cNvSpPr>
          <p:nvPr>
            <p:ph type="sldNum" sz="quarter" idx="12"/>
          </p:nvPr>
        </p:nvSpPr>
        <p:spPr>
          <a:xfrm>
            <a:off x="8610600" y="6356350"/>
            <a:ext cx="2743200" cy="365125"/>
          </a:xfrm>
          <a:prstGeom prst="rect">
            <a:avLst/>
          </a:prstGeom>
        </p:spPr>
        <p:txBody>
          <a:bodyPr/>
          <a:lstStyle/>
          <a:p>
            <a:fld id="{CE5044B4-33F6-164E-8847-540E583780DF}" type="slidenum">
              <a:rPr lang="en-US" smtClean="0"/>
              <a:t>‹#›</a:t>
            </a:fld>
            <a:endParaRPr lang="en-US"/>
          </a:p>
        </p:txBody>
      </p:sp>
    </p:spTree>
    <p:extLst>
      <p:ext uri="{BB962C8B-B14F-4D97-AF65-F5344CB8AC3E}">
        <p14:creationId xmlns:p14="http://schemas.microsoft.com/office/powerpoint/2010/main" val="2740737383"/>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preserve="1" userDrawn="1">
  <p:cSld name="Imag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5C89C6-9FCC-F048-B497-F263A54EF2CC}"/>
              </a:ext>
            </a:extLst>
          </p:cNvPr>
          <p:cNvSpPr>
            <a:spLocks noGrp="1"/>
          </p:cNvSpPr>
          <p:nvPr>
            <p:ph type="title"/>
          </p:nvPr>
        </p:nvSpPr>
        <p:spPr>
          <a:xfrm>
            <a:off x="838200" y="365128"/>
            <a:ext cx="10515600" cy="945201"/>
          </a:xfrm>
        </p:spPr>
        <p:txBody>
          <a:bodyPr/>
          <a:lstStyle/>
          <a:p>
            <a:r>
              <a:rPr lang="en-US"/>
              <a:t>Click to edit</a:t>
            </a:r>
          </a:p>
        </p:txBody>
      </p:sp>
      <p:sp>
        <p:nvSpPr>
          <p:cNvPr id="10" name="Text Placeholder 9">
            <a:extLst>
              <a:ext uri="{FF2B5EF4-FFF2-40B4-BE49-F238E27FC236}">
                <a16:creationId xmlns:a16="http://schemas.microsoft.com/office/drawing/2014/main" id="{73B72904-9E36-6941-9D56-E2C2C6A9B62C}"/>
              </a:ext>
            </a:extLst>
          </p:cNvPr>
          <p:cNvSpPr>
            <a:spLocks noGrp="1"/>
          </p:cNvSpPr>
          <p:nvPr>
            <p:ph type="body" sz="quarter" idx="10" hasCustomPrompt="1"/>
          </p:nvPr>
        </p:nvSpPr>
        <p:spPr>
          <a:xfrm>
            <a:off x="838200" y="1426737"/>
            <a:ext cx="5181600" cy="411491"/>
          </a:xfrm>
        </p:spPr>
        <p:txBody>
          <a:bodyPr/>
          <a:lstStyle>
            <a:lvl1pPr>
              <a:defRPr/>
            </a:lvl1pPr>
            <a:lvl2pPr marL="0">
              <a:defRPr/>
            </a:lvl2pPr>
          </a:lstStyle>
          <a:p>
            <a:pPr lvl="0"/>
            <a:r>
              <a:rPr lang="en-US"/>
              <a:t>Click to edit…</a:t>
            </a:r>
          </a:p>
        </p:txBody>
      </p:sp>
      <p:sp>
        <p:nvSpPr>
          <p:cNvPr id="5" name="Content Placeholder 2">
            <a:extLst>
              <a:ext uri="{FF2B5EF4-FFF2-40B4-BE49-F238E27FC236}">
                <a16:creationId xmlns:a16="http://schemas.microsoft.com/office/drawing/2014/main" id="{56FA8E1E-7EB5-0241-A7DB-E1B654F81650}"/>
              </a:ext>
            </a:extLst>
          </p:cNvPr>
          <p:cNvSpPr>
            <a:spLocks noGrp="1"/>
          </p:cNvSpPr>
          <p:nvPr>
            <p:ph sz="half" idx="1" hasCustomPrompt="1"/>
          </p:nvPr>
        </p:nvSpPr>
        <p:spPr>
          <a:xfrm>
            <a:off x="838200" y="2246872"/>
            <a:ext cx="5181600" cy="3173541"/>
          </a:xfrm>
        </p:spPr>
        <p:txBody>
          <a:bodyPr/>
          <a:lstStyle>
            <a:lvl1pPr marL="0" indent="0">
              <a:buClr>
                <a:schemeClr val="accent1"/>
              </a:buClr>
              <a:buFont typeface="Arial" panose="020B0604020202020204" pitchFamily="34" charset="0"/>
              <a:buNone/>
              <a:defRPr sz="1400">
                <a:solidFill>
                  <a:schemeClr val="accent3"/>
                </a:solidFill>
              </a:defRPr>
            </a:lvl1pPr>
            <a:lvl2pPr marL="0" indent="0">
              <a:buFont typeface="Arial" panose="020B0604020202020204" pitchFamily="34" charset="0"/>
              <a:buNone/>
              <a:defRPr sz="1400"/>
            </a:lvl2pPr>
            <a:lvl3pPr marL="285737" marR="0" indent="-285737" algn="l" defTabSz="914354" rtl="0" eaLnBrk="1" fontAlgn="auto" latinLnBrk="0" hangingPunct="1">
              <a:lnSpc>
                <a:spcPct val="90000"/>
              </a:lnSpc>
              <a:spcBef>
                <a:spcPts val="500"/>
              </a:spcBef>
              <a:spcAft>
                <a:spcPts val="1000"/>
              </a:spcAft>
              <a:buClr>
                <a:schemeClr val="accent1"/>
              </a:buClr>
              <a:buSzTx/>
              <a:buFont typeface="Arial" panose="020B0604020202020204" pitchFamily="34" charset="0"/>
              <a:buChar char="•"/>
              <a:tabLst/>
              <a:defRPr/>
            </a:lvl3pPr>
            <a:lvl4pPr>
              <a:defRPr/>
            </a:lvl4pPr>
            <a:lvl5pPr>
              <a:defRPr/>
            </a:lvl5pPr>
          </a:lstStyle>
          <a:p>
            <a:pPr lvl="0"/>
            <a:r>
              <a:rPr lang="en-US" dirty="0"/>
              <a:t>Click on the icons to edit…</a:t>
            </a:r>
          </a:p>
        </p:txBody>
      </p:sp>
      <p:sp>
        <p:nvSpPr>
          <p:cNvPr id="4" name="Picture Placeholder 3">
            <a:extLst>
              <a:ext uri="{FF2B5EF4-FFF2-40B4-BE49-F238E27FC236}">
                <a16:creationId xmlns:a16="http://schemas.microsoft.com/office/drawing/2014/main" id="{9D666AE9-0E45-A84C-8E61-2E02DF9462EA}"/>
              </a:ext>
            </a:extLst>
          </p:cNvPr>
          <p:cNvSpPr>
            <a:spLocks noGrp="1"/>
          </p:cNvSpPr>
          <p:nvPr>
            <p:ph type="pic" sz="quarter" idx="11" hasCustomPrompt="1"/>
          </p:nvPr>
        </p:nvSpPr>
        <p:spPr>
          <a:xfrm>
            <a:off x="6146800" y="1427164"/>
            <a:ext cx="5207000" cy="3992563"/>
          </a:xfrm>
        </p:spPr>
        <p:txBody>
          <a:bodyPr/>
          <a:lstStyle>
            <a:lvl1pPr>
              <a:defRPr/>
            </a:lvl1pPr>
          </a:lstStyle>
          <a:p>
            <a:r>
              <a:rPr lang="en-US"/>
              <a:t>Click on the image icon to edit…</a:t>
            </a:r>
          </a:p>
        </p:txBody>
      </p:sp>
    </p:spTree>
    <p:extLst>
      <p:ext uri="{BB962C8B-B14F-4D97-AF65-F5344CB8AC3E}">
        <p14:creationId xmlns:p14="http://schemas.microsoft.com/office/powerpoint/2010/main" val="2965574290"/>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preserve="1" userDrawn="1">
  <p:cSld name="Blue wash imag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5C89C6-9FCC-F048-B497-F263A54EF2CC}"/>
              </a:ext>
            </a:extLst>
          </p:cNvPr>
          <p:cNvSpPr>
            <a:spLocks noGrp="1"/>
          </p:cNvSpPr>
          <p:nvPr>
            <p:ph type="title"/>
          </p:nvPr>
        </p:nvSpPr>
        <p:spPr>
          <a:xfrm>
            <a:off x="838200" y="365128"/>
            <a:ext cx="10515600" cy="945201"/>
          </a:xfrm>
        </p:spPr>
        <p:txBody>
          <a:bodyPr/>
          <a:lstStyle/>
          <a:p>
            <a:r>
              <a:rPr lang="en-US"/>
              <a:t>Click to edit</a:t>
            </a:r>
          </a:p>
        </p:txBody>
      </p:sp>
      <p:sp>
        <p:nvSpPr>
          <p:cNvPr id="10" name="Text Placeholder 9">
            <a:extLst>
              <a:ext uri="{FF2B5EF4-FFF2-40B4-BE49-F238E27FC236}">
                <a16:creationId xmlns:a16="http://schemas.microsoft.com/office/drawing/2014/main" id="{73B72904-9E36-6941-9D56-E2C2C6A9B62C}"/>
              </a:ext>
            </a:extLst>
          </p:cNvPr>
          <p:cNvSpPr>
            <a:spLocks noGrp="1"/>
          </p:cNvSpPr>
          <p:nvPr>
            <p:ph type="body" sz="quarter" idx="10" hasCustomPrompt="1"/>
          </p:nvPr>
        </p:nvSpPr>
        <p:spPr>
          <a:xfrm>
            <a:off x="838200" y="1426737"/>
            <a:ext cx="5181600" cy="411491"/>
          </a:xfrm>
        </p:spPr>
        <p:txBody>
          <a:bodyPr/>
          <a:lstStyle>
            <a:lvl1pPr>
              <a:defRPr/>
            </a:lvl1pPr>
            <a:lvl2pPr marL="0">
              <a:defRPr/>
            </a:lvl2pPr>
          </a:lstStyle>
          <a:p>
            <a:pPr lvl="0"/>
            <a:r>
              <a:rPr lang="en-US"/>
              <a:t>Lorem ipsum dolor</a:t>
            </a:r>
          </a:p>
        </p:txBody>
      </p:sp>
      <p:sp>
        <p:nvSpPr>
          <p:cNvPr id="5" name="Content Placeholder 2">
            <a:extLst>
              <a:ext uri="{FF2B5EF4-FFF2-40B4-BE49-F238E27FC236}">
                <a16:creationId xmlns:a16="http://schemas.microsoft.com/office/drawing/2014/main" id="{56FA8E1E-7EB5-0241-A7DB-E1B654F81650}"/>
              </a:ext>
            </a:extLst>
          </p:cNvPr>
          <p:cNvSpPr>
            <a:spLocks noGrp="1"/>
          </p:cNvSpPr>
          <p:nvPr>
            <p:ph sz="half" idx="1" hasCustomPrompt="1"/>
          </p:nvPr>
        </p:nvSpPr>
        <p:spPr>
          <a:xfrm>
            <a:off x="838200" y="2246872"/>
            <a:ext cx="5181600" cy="3173541"/>
          </a:xfrm>
        </p:spPr>
        <p:txBody>
          <a:bodyPr/>
          <a:lstStyle>
            <a:lvl1pPr marL="0" indent="0">
              <a:buClr>
                <a:schemeClr val="accent1"/>
              </a:buClr>
              <a:buFont typeface="Arial" panose="020B0604020202020204" pitchFamily="34" charset="0"/>
              <a:buNone/>
              <a:defRPr sz="1400">
                <a:solidFill>
                  <a:schemeClr val="accent3"/>
                </a:solidFill>
              </a:defRPr>
            </a:lvl1pPr>
            <a:lvl2pPr marL="0" indent="0">
              <a:buFont typeface="Arial" panose="020B0604020202020204" pitchFamily="34" charset="0"/>
              <a:buNone/>
              <a:defRPr sz="1400"/>
            </a:lvl2pPr>
            <a:lvl3pPr marL="285737" marR="0" indent="-285737" algn="l" defTabSz="914354" rtl="0" eaLnBrk="1" fontAlgn="auto" latinLnBrk="0" hangingPunct="1">
              <a:lnSpc>
                <a:spcPct val="90000"/>
              </a:lnSpc>
              <a:spcBef>
                <a:spcPts val="500"/>
              </a:spcBef>
              <a:spcAft>
                <a:spcPts val="1000"/>
              </a:spcAft>
              <a:buClr>
                <a:schemeClr val="accent1"/>
              </a:buClr>
              <a:buSzTx/>
              <a:buFont typeface="Arial" panose="020B0604020202020204" pitchFamily="34" charset="0"/>
              <a:buChar char="•"/>
              <a:tabLst/>
              <a:defRPr/>
            </a:lvl3pPr>
            <a:lvl4pPr>
              <a:defRPr/>
            </a:lvl4pPr>
            <a:lvl5pPr>
              <a:defRPr/>
            </a:lvl5pPr>
          </a:lstStyle>
          <a:p>
            <a:pPr lvl="0"/>
            <a:r>
              <a:rPr lang="en-US" dirty="0"/>
              <a:t>Click to edit</a:t>
            </a:r>
          </a:p>
        </p:txBody>
      </p:sp>
      <p:sp>
        <p:nvSpPr>
          <p:cNvPr id="4" name="Picture Placeholder 3">
            <a:extLst>
              <a:ext uri="{FF2B5EF4-FFF2-40B4-BE49-F238E27FC236}">
                <a16:creationId xmlns:a16="http://schemas.microsoft.com/office/drawing/2014/main" id="{9D666AE9-0E45-A84C-8E61-2E02DF9462EA}"/>
              </a:ext>
            </a:extLst>
          </p:cNvPr>
          <p:cNvSpPr>
            <a:spLocks noGrp="1"/>
          </p:cNvSpPr>
          <p:nvPr>
            <p:ph type="pic" sz="quarter" idx="11"/>
          </p:nvPr>
        </p:nvSpPr>
        <p:spPr>
          <a:xfrm>
            <a:off x="6146800" y="1427164"/>
            <a:ext cx="5207000" cy="3992563"/>
          </a:xfrm>
        </p:spPr>
        <p:txBody>
          <a:bodyPr/>
          <a:lstStyle/>
          <a:p>
            <a:endParaRPr lang="en-US"/>
          </a:p>
        </p:txBody>
      </p:sp>
      <p:sp>
        <p:nvSpPr>
          <p:cNvPr id="6" name="Rectangle 5">
            <a:extLst>
              <a:ext uri="{FF2B5EF4-FFF2-40B4-BE49-F238E27FC236}">
                <a16:creationId xmlns:a16="http://schemas.microsoft.com/office/drawing/2014/main" id="{487140C3-331E-4241-B2E0-3017BCA7379F}"/>
              </a:ext>
            </a:extLst>
          </p:cNvPr>
          <p:cNvSpPr/>
          <p:nvPr userDrawn="1"/>
        </p:nvSpPr>
        <p:spPr>
          <a:xfrm>
            <a:off x="6146800" y="1426740"/>
            <a:ext cx="5207000" cy="3992987"/>
          </a:xfrm>
          <a:prstGeom prst="rect">
            <a:avLst/>
          </a:prstGeom>
          <a:solidFill>
            <a:srgbClr val="0D172C">
              <a:alpha val="6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899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659603950"/>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preserve="1" userDrawn="1">
  <p:cSld name="1_Blue wash imag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5C89C6-9FCC-F048-B497-F263A54EF2CC}"/>
              </a:ext>
            </a:extLst>
          </p:cNvPr>
          <p:cNvSpPr>
            <a:spLocks noGrp="1"/>
          </p:cNvSpPr>
          <p:nvPr>
            <p:ph type="title"/>
          </p:nvPr>
        </p:nvSpPr>
        <p:spPr>
          <a:xfrm>
            <a:off x="6448459" y="365128"/>
            <a:ext cx="4920268" cy="945201"/>
          </a:xfrm>
        </p:spPr>
        <p:txBody>
          <a:bodyPr/>
          <a:lstStyle/>
          <a:p>
            <a:r>
              <a:rPr lang="en-US"/>
              <a:t>Click to edit</a:t>
            </a:r>
          </a:p>
        </p:txBody>
      </p:sp>
      <p:sp>
        <p:nvSpPr>
          <p:cNvPr id="10" name="Text Placeholder 9">
            <a:extLst>
              <a:ext uri="{FF2B5EF4-FFF2-40B4-BE49-F238E27FC236}">
                <a16:creationId xmlns:a16="http://schemas.microsoft.com/office/drawing/2014/main" id="{73B72904-9E36-6941-9D56-E2C2C6A9B62C}"/>
              </a:ext>
            </a:extLst>
          </p:cNvPr>
          <p:cNvSpPr>
            <a:spLocks noGrp="1"/>
          </p:cNvSpPr>
          <p:nvPr>
            <p:ph type="body" sz="quarter" idx="10" hasCustomPrompt="1"/>
          </p:nvPr>
        </p:nvSpPr>
        <p:spPr>
          <a:xfrm>
            <a:off x="6448459" y="1426737"/>
            <a:ext cx="4920268" cy="411491"/>
          </a:xfrm>
        </p:spPr>
        <p:txBody>
          <a:bodyPr/>
          <a:lstStyle>
            <a:lvl1pPr>
              <a:defRPr/>
            </a:lvl1pPr>
            <a:lvl2pPr marL="0">
              <a:defRPr/>
            </a:lvl2pPr>
          </a:lstStyle>
          <a:p>
            <a:pPr lvl="0"/>
            <a:r>
              <a:rPr lang="en-US"/>
              <a:t>Lorem ipsum dolor</a:t>
            </a:r>
          </a:p>
        </p:txBody>
      </p:sp>
      <p:sp>
        <p:nvSpPr>
          <p:cNvPr id="5" name="Content Placeholder 2">
            <a:extLst>
              <a:ext uri="{FF2B5EF4-FFF2-40B4-BE49-F238E27FC236}">
                <a16:creationId xmlns:a16="http://schemas.microsoft.com/office/drawing/2014/main" id="{56FA8E1E-7EB5-0241-A7DB-E1B654F81650}"/>
              </a:ext>
            </a:extLst>
          </p:cNvPr>
          <p:cNvSpPr>
            <a:spLocks noGrp="1"/>
          </p:cNvSpPr>
          <p:nvPr>
            <p:ph sz="half" idx="1" hasCustomPrompt="1"/>
          </p:nvPr>
        </p:nvSpPr>
        <p:spPr>
          <a:xfrm>
            <a:off x="6448459" y="1954640"/>
            <a:ext cx="4920268" cy="3173541"/>
          </a:xfrm>
        </p:spPr>
        <p:txBody>
          <a:bodyPr/>
          <a:lstStyle>
            <a:lvl1pPr marL="0" indent="0">
              <a:buClr>
                <a:schemeClr val="accent1"/>
              </a:buClr>
              <a:buFont typeface="Arial" panose="020B0604020202020204" pitchFamily="34" charset="0"/>
              <a:buNone/>
              <a:defRPr sz="1400">
                <a:solidFill>
                  <a:schemeClr val="accent3"/>
                </a:solidFill>
              </a:defRPr>
            </a:lvl1pPr>
            <a:lvl2pPr marL="0" indent="0">
              <a:buFont typeface="Arial" panose="020B0604020202020204" pitchFamily="34" charset="0"/>
              <a:buNone/>
              <a:defRPr sz="1400"/>
            </a:lvl2pPr>
            <a:lvl3pPr marL="285737" marR="0" indent="-285737" algn="l" defTabSz="914354" rtl="0" eaLnBrk="1" fontAlgn="auto" latinLnBrk="0" hangingPunct="1">
              <a:lnSpc>
                <a:spcPct val="90000"/>
              </a:lnSpc>
              <a:spcBef>
                <a:spcPts val="500"/>
              </a:spcBef>
              <a:spcAft>
                <a:spcPts val="1000"/>
              </a:spcAft>
              <a:buClr>
                <a:schemeClr val="accent1"/>
              </a:buClr>
              <a:buSzTx/>
              <a:buFont typeface="Arial" panose="020B0604020202020204" pitchFamily="34" charset="0"/>
              <a:buChar char="•"/>
              <a:tabLst/>
              <a:defRPr/>
            </a:lvl3pPr>
            <a:lvl4pPr>
              <a:defRPr/>
            </a:lvl4pPr>
            <a:lvl5pPr>
              <a:defRPr/>
            </a:lvl5pPr>
          </a:lstStyle>
          <a:p>
            <a:pPr lvl="0"/>
            <a:r>
              <a:rPr lang="en-US" dirty="0"/>
              <a:t>Click to edit</a:t>
            </a:r>
          </a:p>
        </p:txBody>
      </p:sp>
      <p:sp>
        <p:nvSpPr>
          <p:cNvPr id="4" name="Picture Placeholder 3">
            <a:extLst>
              <a:ext uri="{FF2B5EF4-FFF2-40B4-BE49-F238E27FC236}">
                <a16:creationId xmlns:a16="http://schemas.microsoft.com/office/drawing/2014/main" id="{9D666AE9-0E45-A84C-8E61-2E02DF9462EA}"/>
              </a:ext>
            </a:extLst>
          </p:cNvPr>
          <p:cNvSpPr>
            <a:spLocks noGrp="1"/>
          </p:cNvSpPr>
          <p:nvPr>
            <p:ph type="pic" sz="quarter" idx="11"/>
          </p:nvPr>
        </p:nvSpPr>
        <p:spPr>
          <a:xfrm>
            <a:off x="1" y="0"/>
            <a:ext cx="5976595" cy="6858000"/>
          </a:xfrm>
        </p:spPr>
        <p:txBody>
          <a:bodyPr/>
          <a:lstStyle/>
          <a:p>
            <a:endParaRPr lang="en-US"/>
          </a:p>
        </p:txBody>
      </p:sp>
    </p:spTree>
    <p:extLst>
      <p:ext uri="{BB962C8B-B14F-4D97-AF65-F5344CB8AC3E}">
        <p14:creationId xmlns:p14="http://schemas.microsoft.com/office/powerpoint/2010/main" val="1414999517"/>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preserve="1" userDrawn="1">
  <p:cSld name="Big Blue wash imag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5C89C6-9FCC-F048-B497-F263A54EF2CC}"/>
              </a:ext>
            </a:extLst>
          </p:cNvPr>
          <p:cNvSpPr>
            <a:spLocks noGrp="1"/>
          </p:cNvSpPr>
          <p:nvPr>
            <p:ph type="title"/>
          </p:nvPr>
        </p:nvSpPr>
        <p:spPr>
          <a:xfrm>
            <a:off x="6448459" y="365128"/>
            <a:ext cx="4920268" cy="945201"/>
          </a:xfrm>
        </p:spPr>
        <p:txBody>
          <a:bodyPr/>
          <a:lstStyle/>
          <a:p>
            <a:r>
              <a:rPr lang="en-US"/>
              <a:t>Click to edit</a:t>
            </a:r>
          </a:p>
        </p:txBody>
      </p:sp>
      <p:sp>
        <p:nvSpPr>
          <p:cNvPr id="10" name="Text Placeholder 9">
            <a:extLst>
              <a:ext uri="{FF2B5EF4-FFF2-40B4-BE49-F238E27FC236}">
                <a16:creationId xmlns:a16="http://schemas.microsoft.com/office/drawing/2014/main" id="{73B72904-9E36-6941-9D56-E2C2C6A9B62C}"/>
              </a:ext>
            </a:extLst>
          </p:cNvPr>
          <p:cNvSpPr>
            <a:spLocks noGrp="1"/>
          </p:cNvSpPr>
          <p:nvPr>
            <p:ph type="body" sz="quarter" idx="10" hasCustomPrompt="1"/>
          </p:nvPr>
        </p:nvSpPr>
        <p:spPr>
          <a:xfrm>
            <a:off x="6448459" y="1426737"/>
            <a:ext cx="4920268" cy="411491"/>
          </a:xfrm>
        </p:spPr>
        <p:txBody>
          <a:bodyPr/>
          <a:lstStyle>
            <a:lvl1pPr>
              <a:defRPr/>
            </a:lvl1pPr>
            <a:lvl2pPr marL="0">
              <a:defRPr/>
            </a:lvl2pPr>
          </a:lstStyle>
          <a:p>
            <a:pPr lvl="0"/>
            <a:r>
              <a:rPr lang="en-US"/>
              <a:t>Lorem ipsum dolor</a:t>
            </a:r>
          </a:p>
        </p:txBody>
      </p:sp>
      <p:sp>
        <p:nvSpPr>
          <p:cNvPr id="5" name="Content Placeholder 2">
            <a:extLst>
              <a:ext uri="{FF2B5EF4-FFF2-40B4-BE49-F238E27FC236}">
                <a16:creationId xmlns:a16="http://schemas.microsoft.com/office/drawing/2014/main" id="{56FA8E1E-7EB5-0241-A7DB-E1B654F81650}"/>
              </a:ext>
            </a:extLst>
          </p:cNvPr>
          <p:cNvSpPr>
            <a:spLocks noGrp="1"/>
          </p:cNvSpPr>
          <p:nvPr>
            <p:ph sz="half" idx="1" hasCustomPrompt="1"/>
          </p:nvPr>
        </p:nvSpPr>
        <p:spPr>
          <a:xfrm>
            <a:off x="6448459" y="1954640"/>
            <a:ext cx="4920268" cy="3173541"/>
          </a:xfrm>
        </p:spPr>
        <p:txBody>
          <a:bodyPr/>
          <a:lstStyle>
            <a:lvl1pPr marL="0" indent="0">
              <a:buClr>
                <a:schemeClr val="accent1"/>
              </a:buClr>
              <a:buFont typeface="Arial" panose="020B0604020202020204" pitchFamily="34" charset="0"/>
              <a:buNone/>
              <a:defRPr sz="1400">
                <a:solidFill>
                  <a:schemeClr val="accent3"/>
                </a:solidFill>
              </a:defRPr>
            </a:lvl1pPr>
            <a:lvl2pPr marL="0" indent="0">
              <a:buFont typeface="Arial" panose="020B0604020202020204" pitchFamily="34" charset="0"/>
              <a:buNone/>
              <a:defRPr sz="1400"/>
            </a:lvl2pPr>
            <a:lvl3pPr marL="285737" marR="0" indent="-285737" algn="l" defTabSz="914354" rtl="0" eaLnBrk="1" fontAlgn="auto" latinLnBrk="0" hangingPunct="1">
              <a:lnSpc>
                <a:spcPct val="90000"/>
              </a:lnSpc>
              <a:spcBef>
                <a:spcPts val="500"/>
              </a:spcBef>
              <a:spcAft>
                <a:spcPts val="1000"/>
              </a:spcAft>
              <a:buClr>
                <a:schemeClr val="accent1"/>
              </a:buClr>
              <a:buSzTx/>
              <a:buFont typeface="Arial" panose="020B0604020202020204" pitchFamily="34" charset="0"/>
              <a:buChar char="•"/>
              <a:tabLst/>
              <a:defRPr/>
            </a:lvl3pPr>
            <a:lvl4pPr>
              <a:defRPr/>
            </a:lvl4pPr>
            <a:lvl5pPr>
              <a:defRPr/>
            </a:lvl5pPr>
          </a:lstStyle>
          <a:p>
            <a:pPr lvl="0"/>
            <a:r>
              <a:rPr lang="en-US" dirty="0"/>
              <a:t>Click to edit</a:t>
            </a:r>
          </a:p>
        </p:txBody>
      </p:sp>
      <p:sp>
        <p:nvSpPr>
          <p:cNvPr id="4" name="Picture Placeholder 3">
            <a:extLst>
              <a:ext uri="{FF2B5EF4-FFF2-40B4-BE49-F238E27FC236}">
                <a16:creationId xmlns:a16="http://schemas.microsoft.com/office/drawing/2014/main" id="{9D666AE9-0E45-A84C-8E61-2E02DF9462EA}"/>
              </a:ext>
            </a:extLst>
          </p:cNvPr>
          <p:cNvSpPr>
            <a:spLocks noGrp="1"/>
          </p:cNvSpPr>
          <p:nvPr>
            <p:ph type="pic" sz="quarter" idx="11"/>
          </p:nvPr>
        </p:nvSpPr>
        <p:spPr>
          <a:xfrm>
            <a:off x="1" y="0"/>
            <a:ext cx="5976595" cy="6858000"/>
          </a:xfrm>
        </p:spPr>
        <p:txBody>
          <a:bodyPr/>
          <a:lstStyle/>
          <a:p>
            <a:endParaRPr lang="en-US"/>
          </a:p>
        </p:txBody>
      </p:sp>
      <p:sp>
        <p:nvSpPr>
          <p:cNvPr id="6" name="Rectangle 5">
            <a:extLst>
              <a:ext uri="{FF2B5EF4-FFF2-40B4-BE49-F238E27FC236}">
                <a16:creationId xmlns:a16="http://schemas.microsoft.com/office/drawing/2014/main" id="{487140C3-331E-4241-B2E0-3017BCA7379F}"/>
              </a:ext>
            </a:extLst>
          </p:cNvPr>
          <p:cNvSpPr/>
          <p:nvPr userDrawn="1"/>
        </p:nvSpPr>
        <p:spPr>
          <a:xfrm>
            <a:off x="1" y="0"/>
            <a:ext cx="5976595" cy="6858000"/>
          </a:xfrm>
          <a:prstGeom prst="rect">
            <a:avLst/>
          </a:prstGeom>
          <a:solidFill>
            <a:srgbClr val="0D172C">
              <a:alpha val="6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899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Calibri" panose="020F0502020204030204"/>
              <a:ea typeface="+mn-ea"/>
              <a:cs typeface="+mn-cs"/>
            </a:endParaRPr>
          </a:p>
        </p:txBody>
      </p:sp>
      <p:sp>
        <p:nvSpPr>
          <p:cNvPr id="11" name="Text Placeholder 9">
            <a:extLst>
              <a:ext uri="{FF2B5EF4-FFF2-40B4-BE49-F238E27FC236}">
                <a16:creationId xmlns:a16="http://schemas.microsoft.com/office/drawing/2014/main" id="{F8AF783E-99B4-9A46-ABA5-BECEF6E874D9}"/>
              </a:ext>
            </a:extLst>
          </p:cNvPr>
          <p:cNvSpPr>
            <a:spLocks noGrp="1"/>
          </p:cNvSpPr>
          <p:nvPr>
            <p:ph type="body" sz="quarter" idx="12" hasCustomPrompt="1"/>
          </p:nvPr>
        </p:nvSpPr>
        <p:spPr>
          <a:xfrm>
            <a:off x="453013" y="5555677"/>
            <a:ext cx="3449687" cy="411491"/>
          </a:xfrm>
        </p:spPr>
        <p:txBody>
          <a:bodyPr>
            <a:normAutofit/>
          </a:bodyPr>
          <a:lstStyle>
            <a:lvl1pPr>
              <a:defRPr sz="2000">
                <a:solidFill>
                  <a:schemeClr val="bg1"/>
                </a:solidFill>
              </a:defRPr>
            </a:lvl1pPr>
            <a:lvl2pPr marL="0">
              <a:defRPr/>
            </a:lvl2pPr>
          </a:lstStyle>
          <a:p>
            <a:pPr lvl="0"/>
            <a:r>
              <a:rPr lang="en-US"/>
              <a:t>Lorem ipsum dolor</a:t>
            </a:r>
          </a:p>
        </p:txBody>
      </p:sp>
    </p:spTree>
    <p:extLst>
      <p:ext uri="{BB962C8B-B14F-4D97-AF65-F5344CB8AC3E}">
        <p14:creationId xmlns:p14="http://schemas.microsoft.com/office/powerpoint/2010/main" val="1603142223"/>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preserve="1" userDrawn="1">
  <p:cSld name="Big Imag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42CC32-51C3-FD41-8219-A83754ADD155}"/>
              </a:ext>
            </a:extLst>
          </p:cNvPr>
          <p:cNvSpPr>
            <a:spLocks noGrp="1"/>
          </p:cNvSpPr>
          <p:nvPr>
            <p:ph type="title"/>
          </p:nvPr>
        </p:nvSpPr>
        <p:spPr>
          <a:xfrm>
            <a:off x="838200" y="2985992"/>
            <a:ext cx="10515600" cy="886021"/>
          </a:xfrm>
        </p:spPr>
        <p:txBody>
          <a:bodyPr anchor="b">
            <a:normAutofit/>
          </a:bodyPr>
          <a:lstStyle>
            <a:lvl1pPr algn="ctr">
              <a:defRPr sz="5000"/>
            </a:lvl1pPr>
          </a:lstStyle>
          <a:p>
            <a:r>
              <a:rPr lang="en-US"/>
              <a:t>Click to edit</a:t>
            </a:r>
          </a:p>
        </p:txBody>
      </p:sp>
    </p:spTree>
    <p:extLst>
      <p:ext uri="{BB962C8B-B14F-4D97-AF65-F5344CB8AC3E}">
        <p14:creationId xmlns:p14="http://schemas.microsoft.com/office/powerpoint/2010/main" val="818932002"/>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p:cSld name="Section Divider">
    <p:bg>
      <p:bgPr>
        <a:blipFill rotWithShape="1">
          <a:blip r:embed="rId2"/>
          <a:stretch>
            <a:fillRect/>
          </a:stretch>
        </a:blipFill>
        <a:effectLst/>
      </p:bgPr>
    </p:bg>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pPr defTabSz="1218990"/>
            <a:fld id="{9EC47581-5869-493B-B854-0887736BC713}" type="datetimeFigureOut">
              <a:rPr lang="en-GB" sz="2400" smtClean="0">
                <a:solidFill>
                  <a:srgbClr val="0D172A"/>
                </a:solidFill>
              </a:rPr>
              <a:pPr defTabSz="1218990"/>
              <a:t>15/09/2020</a:t>
            </a:fld>
            <a:endParaRPr lang="en-GB" sz="2400">
              <a:solidFill>
                <a:srgbClr val="0D172A"/>
              </a:solidFill>
            </a:endParaRPr>
          </a:p>
        </p:txBody>
      </p:sp>
      <p:sp>
        <p:nvSpPr>
          <p:cNvPr id="6" name="Slide Number Placeholder 5"/>
          <p:cNvSpPr>
            <a:spLocks noGrp="1"/>
          </p:cNvSpPr>
          <p:nvPr>
            <p:ph type="sldNum" sz="quarter" idx="12"/>
          </p:nvPr>
        </p:nvSpPr>
        <p:spPr/>
        <p:txBody>
          <a:bodyPr/>
          <a:lstStyle/>
          <a:p>
            <a:pPr defTabSz="1218990"/>
            <a:fld id="{5805E21B-A48A-4FF3-8609-C012680F72DF}" type="slidenum">
              <a:rPr lang="en-GB" sz="2400" smtClean="0">
                <a:solidFill>
                  <a:srgbClr val="0D172A"/>
                </a:solidFill>
              </a:rPr>
              <a:pPr defTabSz="1218990"/>
              <a:t>‹#›</a:t>
            </a:fld>
            <a:endParaRPr lang="en-GB" sz="2400">
              <a:solidFill>
                <a:srgbClr val="0D172A"/>
              </a:solidFill>
            </a:endParaRPr>
          </a:p>
        </p:txBody>
      </p:sp>
      <p:sp>
        <p:nvSpPr>
          <p:cNvPr id="2" name="Title 1"/>
          <p:cNvSpPr>
            <a:spLocks noGrp="1"/>
          </p:cNvSpPr>
          <p:nvPr>
            <p:ph type="title" hasCustomPrompt="1"/>
          </p:nvPr>
        </p:nvSpPr>
        <p:spPr>
          <a:xfrm>
            <a:off x="1536701" y="1908234"/>
            <a:ext cx="9840003" cy="4043115"/>
          </a:xfrm>
        </p:spPr>
        <p:txBody>
          <a:bodyPr anchor="t"/>
          <a:lstStyle>
            <a:lvl1pPr algn="l">
              <a:lnSpc>
                <a:spcPts val="3200"/>
              </a:lnSpc>
              <a:spcAft>
                <a:spcPts val="800"/>
              </a:spcAft>
              <a:defRPr sz="2400" b="0" i="0" cap="none">
                <a:solidFill>
                  <a:srgbClr val="FFFFFF"/>
                </a:solidFill>
                <a:latin typeface="FS Albert Light" panose="02000503040000020004" pitchFamily="2" charset="0"/>
                <a:cs typeface="FS Albert Light" panose="02000503040000020004" pitchFamily="2" charset="0"/>
              </a:defRPr>
            </a:lvl1pPr>
          </a:lstStyle>
          <a:p>
            <a:r>
              <a:rPr lang="en-GB" dirty="0"/>
              <a:t>Click to edit master title style</a:t>
            </a:r>
            <a:endParaRPr lang="en-US" dirty="0"/>
          </a:p>
        </p:txBody>
      </p:sp>
      <p:sp>
        <p:nvSpPr>
          <p:cNvPr id="3" name="Text Placeholder 2"/>
          <p:cNvSpPr>
            <a:spLocks noGrp="1"/>
          </p:cNvSpPr>
          <p:nvPr>
            <p:ph type="body" idx="1"/>
          </p:nvPr>
        </p:nvSpPr>
        <p:spPr>
          <a:xfrm>
            <a:off x="1536703" y="525487"/>
            <a:ext cx="9840000" cy="1143000"/>
          </a:xfrm>
        </p:spPr>
        <p:txBody>
          <a:bodyPr anchor="t"/>
          <a:lstStyle>
            <a:lvl1pPr marL="0" indent="0">
              <a:lnSpc>
                <a:spcPts val="4267"/>
              </a:lnSpc>
              <a:buNone/>
              <a:defRPr sz="3733">
                <a:solidFill>
                  <a:srgbClr val="FFFFFF"/>
                </a:solidFill>
              </a:defRPr>
            </a:lvl1pPr>
            <a:lvl2pPr marL="609570" indent="0">
              <a:buNone/>
              <a:defRPr sz="2400">
                <a:solidFill>
                  <a:schemeClr val="tx1">
                    <a:tint val="75000"/>
                  </a:schemeClr>
                </a:solidFill>
              </a:defRPr>
            </a:lvl2pPr>
            <a:lvl3pPr marL="1219140" indent="0">
              <a:buNone/>
              <a:defRPr sz="2133">
                <a:solidFill>
                  <a:schemeClr val="tx1">
                    <a:tint val="75000"/>
                  </a:schemeClr>
                </a:solidFill>
              </a:defRPr>
            </a:lvl3pPr>
            <a:lvl4pPr marL="1828709" indent="0">
              <a:buNone/>
              <a:defRPr sz="1867">
                <a:solidFill>
                  <a:schemeClr val="tx1">
                    <a:tint val="75000"/>
                  </a:schemeClr>
                </a:solidFill>
              </a:defRPr>
            </a:lvl4pPr>
            <a:lvl5pPr marL="2438278" indent="0">
              <a:buNone/>
              <a:defRPr sz="1867">
                <a:solidFill>
                  <a:schemeClr val="tx1">
                    <a:tint val="75000"/>
                  </a:schemeClr>
                </a:solidFill>
              </a:defRPr>
            </a:lvl5pPr>
            <a:lvl6pPr marL="3047848" indent="0">
              <a:buNone/>
              <a:defRPr sz="1867">
                <a:solidFill>
                  <a:schemeClr val="tx1">
                    <a:tint val="75000"/>
                  </a:schemeClr>
                </a:solidFill>
              </a:defRPr>
            </a:lvl6pPr>
            <a:lvl7pPr marL="3657418" indent="0">
              <a:buNone/>
              <a:defRPr sz="1867">
                <a:solidFill>
                  <a:schemeClr val="tx1">
                    <a:tint val="75000"/>
                  </a:schemeClr>
                </a:solidFill>
              </a:defRPr>
            </a:lvl7pPr>
            <a:lvl8pPr marL="4266987" indent="0">
              <a:buNone/>
              <a:defRPr sz="1867">
                <a:solidFill>
                  <a:schemeClr val="tx1">
                    <a:tint val="75000"/>
                  </a:schemeClr>
                </a:solidFill>
              </a:defRPr>
            </a:lvl8pPr>
            <a:lvl9pPr marL="4876557" indent="0">
              <a:buNone/>
              <a:defRPr sz="1867">
                <a:solidFill>
                  <a:schemeClr val="tx1">
                    <a:tint val="75000"/>
                  </a:schemeClr>
                </a:solidFill>
              </a:defRPr>
            </a:lvl9pPr>
          </a:lstStyle>
          <a:p>
            <a:pPr lvl="0"/>
            <a:r>
              <a:rPr lang="en-US"/>
              <a:t>Click to edit Master text styles</a:t>
            </a:r>
          </a:p>
        </p:txBody>
      </p:sp>
    </p:spTree>
    <p:extLst>
      <p:ext uri="{BB962C8B-B14F-4D97-AF65-F5344CB8AC3E}">
        <p14:creationId xmlns:p14="http://schemas.microsoft.com/office/powerpoint/2010/main" val="538560599"/>
      </p:ext>
    </p:extLst>
  </p:cSld>
  <p:clrMapOvr>
    <a:masterClrMapping/>
  </p:clrMapOvr>
  <mc:AlternateContent xmlns:mc="http://schemas.openxmlformats.org/markup-compatibility/2006" xmlns:p14="http://schemas.microsoft.com/office/powerpoint/2010/main">
    <mc:Choice Requires="p14">
      <p:transition p14:dur="200">
        <p:fade/>
      </p:transition>
    </mc:Choice>
    <mc:Fallback xmlns="">
      <p:transition xmlns:p14="http://schemas.microsoft.com/office/powerpoint/2010/main">
        <p:fade/>
      </p:transition>
    </mc:Fallback>
  </mc:AlternateContent>
</p:sldLayout>
</file>

<file path=ppt/slideLayouts/slideLayout86.xml><?xml version="1.0" encoding="utf-8"?>
<p:sldLayout xmlns:a="http://schemas.openxmlformats.org/drawingml/2006/main" xmlns:r="http://schemas.openxmlformats.org/officeDocument/2006/relationships" xmlns:p="http://schemas.openxmlformats.org/presentationml/2006/main" preserve="1" userDrawn="1">
  <p:cSld name="Table of Content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5C89C6-9FCC-F048-B497-F263A54EF2CC}"/>
              </a:ext>
            </a:extLst>
          </p:cNvPr>
          <p:cNvSpPr>
            <a:spLocks noGrp="1"/>
          </p:cNvSpPr>
          <p:nvPr>
            <p:ph type="title"/>
          </p:nvPr>
        </p:nvSpPr>
        <p:spPr>
          <a:xfrm>
            <a:off x="838200" y="365128"/>
            <a:ext cx="10515600" cy="945201"/>
          </a:xfrm>
        </p:spPr>
        <p:txBody>
          <a:bodyPr/>
          <a:lstStyle/>
          <a:p>
            <a:r>
              <a:rPr lang="en-US"/>
              <a:t>Click to edit</a:t>
            </a:r>
          </a:p>
        </p:txBody>
      </p:sp>
      <p:sp>
        <p:nvSpPr>
          <p:cNvPr id="4" name="Text Placeholder 9">
            <a:extLst>
              <a:ext uri="{FF2B5EF4-FFF2-40B4-BE49-F238E27FC236}">
                <a16:creationId xmlns:a16="http://schemas.microsoft.com/office/drawing/2014/main" id="{C3E09E04-A9D4-A941-954D-D43115E22CE5}"/>
              </a:ext>
            </a:extLst>
          </p:cNvPr>
          <p:cNvSpPr>
            <a:spLocks noGrp="1"/>
          </p:cNvSpPr>
          <p:nvPr>
            <p:ph type="body" sz="quarter" idx="10" hasCustomPrompt="1"/>
          </p:nvPr>
        </p:nvSpPr>
        <p:spPr>
          <a:xfrm>
            <a:off x="838200" y="1426737"/>
            <a:ext cx="10515600" cy="411491"/>
          </a:xfrm>
        </p:spPr>
        <p:txBody>
          <a:bodyPr/>
          <a:lstStyle>
            <a:lvl1pPr>
              <a:defRPr/>
            </a:lvl1pPr>
            <a:lvl2pPr marL="0">
              <a:defRPr/>
            </a:lvl2pPr>
          </a:lstStyle>
          <a:p>
            <a:pPr lvl="0"/>
            <a:r>
              <a:rPr lang="en-US"/>
              <a:t>Click to edit…</a:t>
            </a:r>
          </a:p>
        </p:txBody>
      </p:sp>
      <p:sp>
        <p:nvSpPr>
          <p:cNvPr id="5" name="Chart Placeholder 4">
            <a:extLst>
              <a:ext uri="{FF2B5EF4-FFF2-40B4-BE49-F238E27FC236}">
                <a16:creationId xmlns:a16="http://schemas.microsoft.com/office/drawing/2014/main" id="{34B39C5B-F123-3D4B-8F3D-1D916B4BECD7}"/>
              </a:ext>
            </a:extLst>
          </p:cNvPr>
          <p:cNvSpPr>
            <a:spLocks noGrp="1"/>
          </p:cNvSpPr>
          <p:nvPr>
            <p:ph type="chart" sz="quarter" idx="11" hasCustomPrompt="1"/>
          </p:nvPr>
        </p:nvSpPr>
        <p:spPr>
          <a:xfrm>
            <a:off x="838200" y="2027533"/>
            <a:ext cx="10515600" cy="3854451"/>
          </a:xfrm>
        </p:spPr>
        <p:txBody>
          <a:bodyPr/>
          <a:lstStyle>
            <a:lvl1pPr>
              <a:defRPr/>
            </a:lvl1pPr>
          </a:lstStyle>
          <a:p>
            <a:r>
              <a:rPr lang="en-US"/>
              <a:t>Click the chart icon below to edit…</a:t>
            </a:r>
          </a:p>
        </p:txBody>
      </p:sp>
    </p:spTree>
    <p:extLst>
      <p:ext uri="{BB962C8B-B14F-4D97-AF65-F5344CB8AC3E}">
        <p14:creationId xmlns:p14="http://schemas.microsoft.com/office/powerpoint/2010/main" val="3828759139"/>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preserve="1" userDrawn="1">
  <p:cSld name="Tabl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5C89C6-9FCC-F048-B497-F263A54EF2CC}"/>
              </a:ext>
            </a:extLst>
          </p:cNvPr>
          <p:cNvSpPr>
            <a:spLocks noGrp="1"/>
          </p:cNvSpPr>
          <p:nvPr>
            <p:ph type="title"/>
          </p:nvPr>
        </p:nvSpPr>
        <p:spPr>
          <a:xfrm>
            <a:off x="838200" y="365128"/>
            <a:ext cx="10515600" cy="945201"/>
          </a:xfrm>
        </p:spPr>
        <p:txBody>
          <a:bodyPr/>
          <a:lstStyle/>
          <a:p>
            <a:r>
              <a:rPr lang="en-US"/>
              <a:t>Click to edit</a:t>
            </a:r>
          </a:p>
        </p:txBody>
      </p:sp>
      <p:sp>
        <p:nvSpPr>
          <p:cNvPr id="4" name="Text Placeholder 9">
            <a:extLst>
              <a:ext uri="{FF2B5EF4-FFF2-40B4-BE49-F238E27FC236}">
                <a16:creationId xmlns:a16="http://schemas.microsoft.com/office/drawing/2014/main" id="{C3E09E04-A9D4-A941-954D-D43115E22CE5}"/>
              </a:ext>
            </a:extLst>
          </p:cNvPr>
          <p:cNvSpPr>
            <a:spLocks noGrp="1"/>
          </p:cNvSpPr>
          <p:nvPr>
            <p:ph type="body" sz="quarter" idx="10" hasCustomPrompt="1"/>
          </p:nvPr>
        </p:nvSpPr>
        <p:spPr>
          <a:xfrm>
            <a:off x="838200" y="1426737"/>
            <a:ext cx="10515600" cy="411491"/>
          </a:xfrm>
        </p:spPr>
        <p:txBody>
          <a:bodyPr/>
          <a:lstStyle>
            <a:lvl1pPr>
              <a:defRPr/>
            </a:lvl1pPr>
            <a:lvl2pPr marL="0">
              <a:defRPr/>
            </a:lvl2pPr>
          </a:lstStyle>
          <a:p>
            <a:pPr lvl="0"/>
            <a:r>
              <a:rPr lang="en-US"/>
              <a:t>Click to edit…</a:t>
            </a:r>
          </a:p>
        </p:txBody>
      </p:sp>
      <p:sp>
        <p:nvSpPr>
          <p:cNvPr id="6" name="Table Placeholder 5">
            <a:extLst>
              <a:ext uri="{FF2B5EF4-FFF2-40B4-BE49-F238E27FC236}">
                <a16:creationId xmlns:a16="http://schemas.microsoft.com/office/drawing/2014/main" id="{EAF8C5A8-1502-1045-8BC3-2A8528736AB2}"/>
              </a:ext>
            </a:extLst>
          </p:cNvPr>
          <p:cNvSpPr>
            <a:spLocks noGrp="1"/>
          </p:cNvSpPr>
          <p:nvPr>
            <p:ph type="tbl" sz="quarter" idx="11" hasCustomPrompt="1"/>
          </p:nvPr>
        </p:nvSpPr>
        <p:spPr>
          <a:xfrm>
            <a:off x="838200" y="1941513"/>
            <a:ext cx="10515600" cy="3978275"/>
          </a:xfrm>
        </p:spPr>
        <p:txBody>
          <a:bodyPr/>
          <a:lstStyle>
            <a:lvl1pPr>
              <a:defRPr/>
            </a:lvl1pPr>
          </a:lstStyle>
          <a:p>
            <a:r>
              <a:rPr lang="en-US"/>
              <a:t>Click the table icon to insert a table…</a:t>
            </a:r>
          </a:p>
          <a:p>
            <a:endParaRPr lang="en-US"/>
          </a:p>
        </p:txBody>
      </p:sp>
    </p:spTree>
    <p:extLst>
      <p:ext uri="{BB962C8B-B14F-4D97-AF65-F5344CB8AC3E}">
        <p14:creationId xmlns:p14="http://schemas.microsoft.com/office/powerpoint/2010/main" val="1449807951"/>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preserve="1" userDrawn="1">
  <p:cSld name="Char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5C89C6-9FCC-F048-B497-F263A54EF2CC}"/>
              </a:ext>
            </a:extLst>
          </p:cNvPr>
          <p:cNvSpPr>
            <a:spLocks noGrp="1"/>
          </p:cNvSpPr>
          <p:nvPr>
            <p:ph type="title"/>
          </p:nvPr>
        </p:nvSpPr>
        <p:spPr>
          <a:xfrm>
            <a:off x="838200" y="365128"/>
            <a:ext cx="10515600" cy="945201"/>
          </a:xfrm>
        </p:spPr>
        <p:txBody>
          <a:bodyPr/>
          <a:lstStyle/>
          <a:p>
            <a:r>
              <a:rPr lang="en-US"/>
              <a:t>Click to edit</a:t>
            </a:r>
          </a:p>
        </p:txBody>
      </p:sp>
      <p:sp>
        <p:nvSpPr>
          <p:cNvPr id="10" name="Text Placeholder 9">
            <a:extLst>
              <a:ext uri="{FF2B5EF4-FFF2-40B4-BE49-F238E27FC236}">
                <a16:creationId xmlns:a16="http://schemas.microsoft.com/office/drawing/2014/main" id="{73B72904-9E36-6941-9D56-E2C2C6A9B62C}"/>
              </a:ext>
            </a:extLst>
          </p:cNvPr>
          <p:cNvSpPr>
            <a:spLocks noGrp="1"/>
          </p:cNvSpPr>
          <p:nvPr>
            <p:ph type="body" sz="quarter" idx="10" hasCustomPrompt="1"/>
          </p:nvPr>
        </p:nvSpPr>
        <p:spPr>
          <a:xfrm>
            <a:off x="838200" y="1426739"/>
            <a:ext cx="10515600" cy="4380173"/>
          </a:xfrm>
        </p:spPr>
        <p:txBody>
          <a:bodyPr/>
          <a:lstStyle>
            <a:lvl1pPr>
              <a:defRPr/>
            </a:lvl1pPr>
            <a:lvl2pPr marL="0">
              <a:defRPr/>
            </a:lvl2pPr>
          </a:lstStyle>
          <a:p>
            <a:pPr lvl="0"/>
            <a:r>
              <a:rPr lang="en-US"/>
              <a:t>Click to edit…</a:t>
            </a:r>
          </a:p>
          <a:p>
            <a:pPr lvl="1"/>
            <a:r>
              <a:rPr lang="en-US"/>
              <a:t>Lorem ipsum dolor sit amet consectetur adipiscing elit</a:t>
            </a:r>
          </a:p>
          <a:p>
            <a:pPr lvl="0"/>
            <a:r>
              <a:rPr lang="en-US"/>
              <a:t>Lorem ipsum dolor</a:t>
            </a:r>
          </a:p>
          <a:p>
            <a:pPr lvl="1"/>
            <a:r>
              <a:rPr lang="en-US"/>
              <a:t>Lorem ipsum dolor sit amet consectetur adipiscing elit</a:t>
            </a:r>
          </a:p>
          <a:p>
            <a:pPr lvl="0"/>
            <a:r>
              <a:rPr lang="en-US"/>
              <a:t>Lorem ipsum dolor</a:t>
            </a:r>
          </a:p>
          <a:p>
            <a:pPr lvl="1"/>
            <a:r>
              <a:rPr lang="en-US"/>
              <a:t>Lorem ipsum dolor sit amet consectetur adipiscing elit</a:t>
            </a:r>
          </a:p>
          <a:p>
            <a:pPr lvl="0"/>
            <a:r>
              <a:rPr lang="en-US"/>
              <a:t>Lorem ipsum dolor</a:t>
            </a:r>
          </a:p>
          <a:p>
            <a:pPr lvl="1"/>
            <a:r>
              <a:rPr lang="en-US"/>
              <a:t>Lorem ipsum dolor sit amet consectetur adipiscing elit</a:t>
            </a:r>
          </a:p>
          <a:p>
            <a:pPr lvl="0"/>
            <a:r>
              <a:rPr lang="en-US"/>
              <a:t>Lorem ipsum dolor</a:t>
            </a:r>
          </a:p>
          <a:p>
            <a:pPr lvl="1"/>
            <a:r>
              <a:rPr lang="en-US"/>
              <a:t>Lorem ipsum dolor sit amet consectetur adipiscing elit</a:t>
            </a:r>
          </a:p>
        </p:txBody>
      </p:sp>
    </p:spTree>
    <p:extLst>
      <p:ext uri="{BB962C8B-B14F-4D97-AF65-F5344CB8AC3E}">
        <p14:creationId xmlns:p14="http://schemas.microsoft.com/office/powerpoint/2010/main" val="795328874"/>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preserve="1" userDrawn="1">
  <p:cSld name="Bullet Point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5C89C6-9FCC-F048-B497-F263A54EF2CC}"/>
              </a:ext>
            </a:extLst>
          </p:cNvPr>
          <p:cNvSpPr>
            <a:spLocks noGrp="1"/>
          </p:cNvSpPr>
          <p:nvPr>
            <p:ph type="title"/>
          </p:nvPr>
        </p:nvSpPr>
        <p:spPr>
          <a:xfrm>
            <a:off x="838200" y="365128"/>
            <a:ext cx="10515600" cy="945201"/>
          </a:xfrm>
        </p:spPr>
        <p:txBody>
          <a:bodyPr/>
          <a:lstStyle/>
          <a:p>
            <a:r>
              <a:rPr lang="en-US"/>
              <a:t>Click to edit</a:t>
            </a:r>
          </a:p>
        </p:txBody>
      </p:sp>
      <p:sp>
        <p:nvSpPr>
          <p:cNvPr id="10" name="Text Placeholder 9">
            <a:extLst>
              <a:ext uri="{FF2B5EF4-FFF2-40B4-BE49-F238E27FC236}">
                <a16:creationId xmlns:a16="http://schemas.microsoft.com/office/drawing/2014/main" id="{73B72904-9E36-6941-9D56-E2C2C6A9B62C}"/>
              </a:ext>
            </a:extLst>
          </p:cNvPr>
          <p:cNvSpPr>
            <a:spLocks noGrp="1"/>
          </p:cNvSpPr>
          <p:nvPr>
            <p:ph type="body" sz="quarter" idx="10" hasCustomPrompt="1"/>
          </p:nvPr>
        </p:nvSpPr>
        <p:spPr>
          <a:xfrm>
            <a:off x="838200" y="1426737"/>
            <a:ext cx="10515600" cy="411491"/>
          </a:xfrm>
        </p:spPr>
        <p:txBody>
          <a:bodyPr/>
          <a:lstStyle>
            <a:lvl1pPr>
              <a:defRPr/>
            </a:lvl1pPr>
            <a:lvl2pPr marL="0">
              <a:defRPr/>
            </a:lvl2pPr>
          </a:lstStyle>
          <a:p>
            <a:pPr lvl="0"/>
            <a:r>
              <a:rPr lang="en-US"/>
              <a:t>Click to edit…</a:t>
            </a:r>
          </a:p>
        </p:txBody>
      </p:sp>
      <p:sp>
        <p:nvSpPr>
          <p:cNvPr id="5" name="Content Placeholder 2">
            <a:extLst>
              <a:ext uri="{FF2B5EF4-FFF2-40B4-BE49-F238E27FC236}">
                <a16:creationId xmlns:a16="http://schemas.microsoft.com/office/drawing/2014/main" id="{56FA8E1E-7EB5-0241-A7DB-E1B654F81650}"/>
              </a:ext>
            </a:extLst>
          </p:cNvPr>
          <p:cNvSpPr>
            <a:spLocks noGrp="1"/>
          </p:cNvSpPr>
          <p:nvPr>
            <p:ph sz="half" idx="1"/>
          </p:nvPr>
        </p:nvSpPr>
        <p:spPr>
          <a:xfrm>
            <a:off x="838200" y="2246872"/>
            <a:ext cx="5181600" cy="3173541"/>
          </a:xfrm>
        </p:spPr>
        <p:txBody>
          <a:bodyPr/>
          <a:lstStyle>
            <a:lvl1pPr marL="285737" indent="-285737">
              <a:buClr>
                <a:schemeClr val="accent1"/>
              </a:buClr>
              <a:buFont typeface="Arial" panose="020B0604020202020204" pitchFamily="34" charset="0"/>
              <a:buChar char="•"/>
              <a:defRPr sz="1400">
                <a:solidFill>
                  <a:schemeClr val="tx1"/>
                </a:solidFill>
              </a:defRPr>
            </a:lvl1pPr>
            <a:lvl2pPr marL="0" indent="0">
              <a:buFont typeface="Arial" panose="020B0604020202020204" pitchFamily="34" charset="0"/>
              <a:buNone/>
              <a:defRPr sz="1400"/>
            </a:lvl2pPr>
            <a:lvl3pPr marL="285737" marR="0" indent="-285737" algn="l" defTabSz="914354" rtl="0" eaLnBrk="1" fontAlgn="auto" latinLnBrk="0" hangingPunct="1">
              <a:lnSpc>
                <a:spcPct val="90000"/>
              </a:lnSpc>
              <a:spcBef>
                <a:spcPts val="500"/>
              </a:spcBef>
              <a:spcAft>
                <a:spcPts val="1000"/>
              </a:spcAft>
              <a:buClr>
                <a:schemeClr val="accent1"/>
              </a:buClr>
              <a:buSzTx/>
              <a:buFont typeface="Arial" panose="020B0604020202020204" pitchFamily="34" charset="0"/>
              <a:buChar char="•"/>
              <a:tabLst/>
              <a:defRPr/>
            </a:lvl3pPr>
            <a:lvl4pPr>
              <a:defRPr/>
            </a:lvl4pPr>
            <a:lvl5pPr>
              <a:defRPr/>
            </a:lvl5pPr>
          </a:lstStyle>
          <a:p>
            <a:pPr lvl="0"/>
            <a:r>
              <a:rPr lang="en-US" dirty="0"/>
              <a:t>Edit Master text styles</a:t>
            </a:r>
          </a:p>
        </p:txBody>
      </p:sp>
      <p:sp>
        <p:nvSpPr>
          <p:cNvPr id="6" name="Content Placeholder 3">
            <a:extLst>
              <a:ext uri="{FF2B5EF4-FFF2-40B4-BE49-F238E27FC236}">
                <a16:creationId xmlns:a16="http://schemas.microsoft.com/office/drawing/2014/main" id="{1E1503F3-9B52-B347-8F89-0E9C474A26D7}"/>
              </a:ext>
            </a:extLst>
          </p:cNvPr>
          <p:cNvSpPr>
            <a:spLocks noGrp="1"/>
          </p:cNvSpPr>
          <p:nvPr>
            <p:ph sz="half" idx="2"/>
          </p:nvPr>
        </p:nvSpPr>
        <p:spPr>
          <a:xfrm>
            <a:off x="6172200" y="2246872"/>
            <a:ext cx="5181600" cy="3173541"/>
          </a:xfrm>
        </p:spPr>
        <p:txBody>
          <a:bodyPr/>
          <a:lstStyle>
            <a:lvl1pPr marL="285737" indent="-285737">
              <a:buClr>
                <a:schemeClr val="accent2"/>
              </a:buClr>
              <a:buFont typeface="Arial" panose="020B0604020202020204" pitchFamily="34" charset="0"/>
              <a:buChar char="•"/>
              <a:defRPr sz="1400">
                <a:solidFill>
                  <a:schemeClr val="tx1"/>
                </a:solidFill>
              </a:defRPr>
            </a:lvl1pPr>
            <a:lvl2pPr>
              <a:defRPr/>
            </a:lvl2pPr>
            <a:lvl3pPr marL="0" marR="0" indent="-285737" algn="l" defTabSz="914354" rtl="0" eaLnBrk="1" fontAlgn="auto" latinLnBrk="0" hangingPunct="1">
              <a:lnSpc>
                <a:spcPct val="90000"/>
              </a:lnSpc>
              <a:spcBef>
                <a:spcPts val="500"/>
              </a:spcBef>
              <a:spcAft>
                <a:spcPts val="1000"/>
              </a:spcAft>
              <a:buClr>
                <a:schemeClr val="accent2"/>
              </a:buClr>
              <a:buSzTx/>
              <a:buFont typeface="Arial" panose="020B0604020202020204" pitchFamily="34" charset="0"/>
              <a:buChar char="•"/>
              <a:tabLst/>
              <a:defRPr/>
            </a:lvl3pPr>
            <a:lvl4pPr>
              <a:defRPr/>
            </a:lvl4pPr>
            <a:lvl5pPr>
              <a:defRPr/>
            </a:lvl5pPr>
          </a:lstStyle>
          <a:p>
            <a:pPr lvl="0"/>
            <a:r>
              <a:rPr lang="en-US" dirty="0"/>
              <a:t>Edit Master text styles</a:t>
            </a:r>
          </a:p>
          <a:p>
            <a:pPr lvl="0"/>
            <a:endParaRPr lang="en-US" dirty="0"/>
          </a:p>
        </p:txBody>
      </p:sp>
    </p:spTree>
    <p:extLst>
      <p:ext uri="{BB962C8B-B14F-4D97-AF65-F5344CB8AC3E}">
        <p14:creationId xmlns:p14="http://schemas.microsoft.com/office/powerpoint/2010/main" val="203911349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B8DB01-2DB0-134C-8C0A-2024EA0BFC0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6669F214-51D4-4F43-AF20-E1D35860FF20}"/>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72F31341-F1F8-3040-9F78-C39F6F87DB2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EC3D7060-98FA-F744-ADF4-78261288D7BA}"/>
              </a:ext>
            </a:extLst>
          </p:cNvPr>
          <p:cNvSpPr>
            <a:spLocks noGrp="1"/>
          </p:cNvSpPr>
          <p:nvPr>
            <p:ph type="dt" sz="half" idx="10"/>
          </p:nvPr>
        </p:nvSpPr>
        <p:spPr>
          <a:xfrm>
            <a:off x="838200" y="6356350"/>
            <a:ext cx="2743200" cy="365125"/>
          </a:xfrm>
          <a:prstGeom prst="rect">
            <a:avLst/>
          </a:prstGeom>
        </p:spPr>
        <p:txBody>
          <a:bodyPr/>
          <a:lstStyle/>
          <a:p>
            <a:fld id="{3AA514B9-E90B-8941-BEF2-761ECB7D8F3C}" type="datetime1">
              <a:rPr lang="en-GB" smtClean="0"/>
              <a:t>15/09/2020</a:t>
            </a:fld>
            <a:endParaRPr lang="en-US"/>
          </a:p>
        </p:txBody>
      </p:sp>
      <p:sp>
        <p:nvSpPr>
          <p:cNvPr id="6" name="Footer Placeholder 5">
            <a:extLst>
              <a:ext uri="{FF2B5EF4-FFF2-40B4-BE49-F238E27FC236}">
                <a16:creationId xmlns:a16="http://schemas.microsoft.com/office/drawing/2014/main" id="{864657D8-2B19-614C-B473-72066F78D9BF}"/>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2B786721-A715-774F-8A8A-E06FABB7E52B}"/>
              </a:ext>
            </a:extLst>
          </p:cNvPr>
          <p:cNvSpPr>
            <a:spLocks noGrp="1"/>
          </p:cNvSpPr>
          <p:nvPr>
            <p:ph type="sldNum" sz="quarter" idx="12"/>
          </p:nvPr>
        </p:nvSpPr>
        <p:spPr>
          <a:xfrm>
            <a:off x="8610600" y="6356350"/>
            <a:ext cx="2743200" cy="365125"/>
          </a:xfrm>
          <a:prstGeom prst="rect">
            <a:avLst/>
          </a:prstGeom>
        </p:spPr>
        <p:txBody>
          <a:bodyPr/>
          <a:lstStyle/>
          <a:p>
            <a:fld id="{CE5044B4-33F6-164E-8847-540E583780DF}" type="slidenum">
              <a:rPr lang="en-US" smtClean="0"/>
              <a:t>‹#›</a:t>
            </a:fld>
            <a:endParaRPr lang="en-US"/>
          </a:p>
        </p:txBody>
      </p:sp>
    </p:spTree>
    <p:extLst>
      <p:ext uri="{BB962C8B-B14F-4D97-AF65-F5344CB8AC3E}">
        <p14:creationId xmlns:p14="http://schemas.microsoft.com/office/powerpoint/2010/main" val="2175462520"/>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preserve="1" userDrawn="1">
  <p:cSld name="Imag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5C89C6-9FCC-F048-B497-F263A54EF2CC}"/>
              </a:ext>
            </a:extLst>
          </p:cNvPr>
          <p:cNvSpPr>
            <a:spLocks noGrp="1"/>
          </p:cNvSpPr>
          <p:nvPr>
            <p:ph type="title"/>
          </p:nvPr>
        </p:nvSpPr>
        <p:spPr>
          <a:xfrm>
            <a:off x="838200" y="365128"/>
            <a:ext cx="10515600" cy="945201"/>
          </a:xfrm>
        </p:spPr>
        <p:txBody>
          <a:bodyPr/>
          <a:lstStyle/>
          <a:p>
            <a:r>
              <a:rPr lang="en-US"/>
              <a:t>Click to edit</a:t>
            </a:r>
          </a:p>
        </p:txBody>
      </p:sp>
      <p:sp>
        <p:nvSpPr>
          <p:cNvPr id="10" name="Text Placeholder 9">
            <a:extLst>
              <a:ext uri="{FF2B5EF4-FFF2-40B4-BE49-F238E27FC236}">
                <a16:creationId xmlns:a16="http://schemas.microsoft.com/office/drawing/2014/main" id="{73B72904-9E36-6941-9D56-E2C2C6A9B62C}"/>
              </a:ext>
            </a:extLst>
          </p:cNvPr>
          <p:cNvSpPr>
            <a:spLocks noGrp="1"/>
          </p:cNvSpPr>
          <p:nvPr>
            <p:ph type="body" sz="quarter" idx="10" hasCustomPrompt="1"/>
          </p:nvPr>
        </p:nvSpPr>
        <p:spPr>
          <a:xfrm>
            <a:off x="838200" y="1426737"/>
            <a:ext cx="5181600" cy="411491"/>
          </a:xfrm>
        </p:spPr>
        <p:txBody>
          <a:bodyPr/>
          <a:lstStyle>
            <a:lvl1pPr>
              <a:defRPr/>
            </a:lvl1pPr>
            <a:lvl2pPr marL="0">
              <a:defRPr/>
            </a:lvl2pPr>
          </a:lstStyle>
          <a:p>
            <a:pPr lvl="0"/>
            <a:r>
              <a:rPr lang="en-US"/>
              <a:t>Click to edit…</a:t>
            </a:r>
          </a:p>
        </p:txBody>
      </p:sp>
      <p:sp>
        <p:nvSpPr>
          <p:cNvPr id="5" name="Content Placeholder 2">
            <a:extLst>
              <a:ext uri="{FF2B5EF4-FFF2-40B4-BE49-F238E27FC236}">
                <a16:creationId xmlns:a16="http://schemas.microsoft.com/office/drawing/2014/main" id="{56FA8E1E-7EB5-0241-A7DB-E1B654F81650}"/>
              </a:ext>
            </a:extLst>
          </p:cNvPr>
          <p:cNvSpPr>
            <a:spLocks noGrp="1"/>
          </p:cNvSpPr>
          <p:nvPr>
            <p:ph sz="half" idx="1" hasCustomPrompt="1"/>
          </p:nvPr>
        </p:nvSpPr>
        <p:spPr>
          <a:xfrm>
            <a:off x="838200" y="2246872"/>
            <a:ext cx="5181600" cy="3173541"/>
          </a:xfrm>
        </p:spPr>
        <p:txBody>
          <a:bodyPr/>
          <a:lstStyle>
            <a:lvl1pPr marL="0" indent="0">
              <a:buClr>
                <a:schemeClr val="accent1"/>
              </a:buClr>
              <a:buFont typeface="Arial" panose="020B0604020202020204" pitchFamily="34" charset="0"/>
              <a:buNone/>
              <a:defRPr sz="1400">
                <a:solidFill>
                  <a:schemeClr val="accent3"/>
                </a:solidFill>
              </a:defRPr>
            </a:lvl1pPr>
            <a:lvl2pPr marL="0" indent="0">
              <a:buFont typeface="Arial" panose="020B0604020202020204" pitchFamily="34" charset="0"/>
              <a:buNone/>
              <a:defRPr sz="1400"/>
            </a:lvl2pPr>
            <a:lvl3pPr marL="285737" marR="0" indent="-285737" algn="l" defTabSz="914354" rtl="0" eaLnBrk="1" fontAlgn="auto" latinLnBrk="0" hangingPunct="1">
              <a:lnSpc>
                <a:spcPct val="90000"/>
              </a:lnSpc>
              <a:spcBef>
                <a:spcPts val="500"/>
              </a:spcBef>
              <a:spcAft>
                <a:spcPts val="1000"/>
              </a:spcAft>
              <a:buClr>
                <a:schemeClr val="accent1"/>
              </a:buClr>
              <a:buSzTx/>
              <a:buFont typeface="Arial" panose="020B0604020202020204" pitchFamily="34" charset="0"/>
              <a:buChar char="•"/>
              <a:tabLst/>
              <a:defRPr/>
            </a:lvl3pPr>
            <a:lvl4pPr>
              <a:defRPr/>
            </a:lvl4pPr>
            <a:lvl5pPr>
              <a:defRPr/>
            </a:lvl5pPr>
          </a:lstStyle>
          <a:p>
            <a:pPr lvl="0"/>
            <a:r>
              <a:rPr lang="en-US" dirty="0"/>
              <a:t>Click on the icons to edit…</a:t>
            </a:r>
          </a:p>
        </p:txBody>
      </p:sp>
      <p:sp>
        <p:nvSpPr>
          <p:cNvPr id="4" name="Picture Placeholder 3">
            <a:extLst>
              <a:ext uri="{FF2B5EF4-FFF2-40B4-BE49-F238E27FC236}">
                <a16:creationId xmlns:a16="http://schemas.microsoft.com/office/drawing/2014/main" id="{9D666AE9-0E45-A84C-8E61-2E02DF9462EA}"/>
              </a:ext>
            </a:extLst>
          </p:cNvPr>
          <p:cNvSpPr>
            <a:spLocks noGrp="1"/>
          </p:cNvSpPr>
          <p:nvPr>
            <p:ph type="pic" sz="quarter" idx="11" hasCustomPrompt="1"/>
          </p:nvPr>
        </p:nvSpPr>
        <p:spPr>
          <a:xfrm>
            <a:off x="6146800" y="1427164"/>
            <a:ext cx="5207000" cy="3992563"/>
          </a:xfrm>
        </p:spPr>
        <p:txBody>
          <a:bodyPr/>
          <a:lstStyle>
            <a:lvl1pPr>
              <a:defRPr/>
            </a:lvl1pPr>
          </a:lstStyle>
          <a:p>
            <a:r>
              <a:rPr lang="en-US"/>
              <a:t>Click on the image icon to edit…</a:t>
            </a:r>
          </a:p>
        </p:txBody>
      </p:sp>
    </p:spTree>
    <p:extLst>
      <p:ext uri="{BB962C8B-B14F-4D97-AF65-F5344CB8AC3E}">
        <p14:creationId xmlns:p14="http://schemas.microsoft.com/office/powerpoint/2010/main" val="2913761072"/>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preserve="1" userDrawn="1">
  <p:cSld name="Blue wash imag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5C89C6-9FCC-F048-B497-F263A54EF2CC}"/>
              </a:ext>
            </a:extLst>
          </p:cNvPr>
          <p:cNvSpPr>
            <a:spLocks noGrp="1"/>
          </p:cNvSpPr>
          <p:nvPr>
            <p:ph type="title"/>
          </p:nvPr>
        </p:nvSpPr>
        <p:spPr>
          <a:xfrm>
            <a:off x="838200" y="365128"/>
            <a:ext cx="10515600" cy="945201"/>
          </a:xfrm>
        </p:spPr>
        <p:txBody>
          <a:bodyPr/>
          <a:lstStyle/>
          <a:p>
            <a:r>
              <a:rPr lang="en-US"/>
              <a:t>Click to edit</a:t>
            </a:r>
          </a:p>
        </p:txBody>
      </p:sp>
      <p:sp>
        <p:nvSpPr>
          <p:cNvPr id="10" name="Text Placeholder 9">
            <a:extLst>
              <a:ext uri="{FF2B5EF4-FFF2-40B4-BE49-F238E27FC236}">
                <a16:creationId xmlns:a16="http://schemas.microsoft.com/office/drawing/2014/main" id="{73B72904-9E36-6941-9D56-E2C2C6A9B62C}"/>
              </a:ext>
            </a:extLst>
          </p:cNvPr>
          <p:cNvSpPr>
            <a:spLocks noGrp="1"/>
          </p:cNvSpPr>
          <p:nvPr>
            <p:ph type="body" sz="quarter" idx="10" hasCustomPrompt="1"/>
          </p:nvPr>
        </p:nvSpPr>
        <p:spPr>
          <a:xfrm>
            <a:off x="838200" y="1426737"/>
            <a:ext cx="5181600" cy="411491"/>
          </a:xfrm>
        </p:spPr>
        <p:txBody>
          <a:bodyPr/>
          <a:lstStyle>
            <a:lvl1pPr>
              <a:defRPr/>
            </a:lvl1pPr>
            <a:lvl2pPr marL="0">
              <a:defRPr/>
            </a:lvl2pPr>
          </a:lstStyle>
          <a:p>
            <a:pPr lvl="0"/>
            <a:r>
              <a:rPr lang="en-US"/>
              <a:t>Lorem ipsum dolor</a:t>
            </a:r>
          </a:p>
        </p:txBody>
      </p:sp>
      <p:sp>
        <p:nvSpPr>
          <p:cNvPr id="5" name="Content Placeholder 2">
            <a:extLst>
              <a:ext uri="{FF2B5EF4-FFF2-40B4-BE49-F238E27FC236}">
                <a16:creationId xmlns:a16="http://schemas.microsoft.com/office/drawing/2014/main" id="{56FA8E1E-7EB5-0241-A7DB-E1B654F81650}"/>
              </a:ext>
            </a:extLst>
          </p:cNvPr>
          <p:cNvSpPr>
            <a:spLocks noGrp="1"/>
          </p:cNvSpPr>
          <p:nvPr>
            <p:ph sz="half" idx="1" hasCustomPrompt="1"/>
          </p:nvPr>
        </p:nvSpPr>
        <p:spPr>
          <a:xfrm>
            <a:off x="838200" y="2246872"/>
            <a:ext cx="5181600" cy="3173541"/>
          </a:xfrm>
        </p:spPr>
        <p:txBody>
          <a:bodyPr/>
          <a:lstStyle>
            <a:lvl1pPr marL="0" indent="0">
              <a:buClr>
                <a:schemeClr val="accent1"/>
              </a:buClr>
              <a:buFont typeface="Arial" panose="020B0604020202020204" pitchFamily="34" charset="0"/>
              <a:buNone/>
              <a:defRPr sz="1400">
                <a:solidFill>
                  <a:schemeClr val="accent3"/>
                </a:solidFill>
              </a:defRPr>
            </a:lvl1pPr>
            <a:lvl2pPr marL="0" indent="0">
              <a:buFont typeface="Arial" panose="020B0604020202020204" pitchFamily="34" charset="0"/>
              <a:buNone/>
              <a:defRPr sz="1400"/>
            </a:lvl2pPr>
            <a:lvl3pPr marL="285737" marR="0" indent="-285737" algn="l" defTabSz="914354" rtl="0" eaLnBrk="1" fontAlgn="auto" latinLnBrk="0" hangingPunct="1">
              <a:lnSpc>
                <a:spcPct val="90000"/>
              </a:lnSpc>
              <a:spcBef>
                <a:spcPts val="500"/>
              </a:spcBef>
              <a:spcAft>
                <a:spcPts val="1000"/>
              </a:spcAft>
              <a:buClr>
                <a:schemeClr val="accent1"/>
              </a:buClr>
              <a:buSzTx/>
              <a:buFont typeface="Arial" panose="020B0604020202020204" pitchFamily="34" charset="0"/>
              <a:buChar char="•"/>
              <a:tabLst/>
              <a:defRPr/>
            </a:lvl3pPr>
            <a:lvl4pPr>
              <a:defRPr/>
            </a:lvl4pPr>
            <a:lvl5pPr>
              <a:defRPr/>
            </a:lvl5pPr>
          </a:lstStyle>
          <a:p>
            <a:pPr lvl="0"/>
            <a:r>
              <a:rPr lang="en-US" dirty="0"/>
              <a:t>Click to edit</a:t>
            </a:r>
          </a:p>
        </p:txBody>
      </p:sp>
      <p:sp>
        <p:nvSpPr>
          <p:cNvPr id="4" name="Picture Placeholder 3">
            <a:extLst>
              <a:ext uri="{FF2B5EF4-FFF2-40B4-BE49-F238E27FC236}">
                <a16:creationId xmlns:a16="http://schemas.microsoft.com/office/drawing/2014/main" id="{9D666AE9-0E45-A84C-8E61-2E02DF9462EA}"/>
              </a:ext>
            </a:extLst>
          </p:cNvPr>
          <p:cNvSpPr>
            <a:spLocks noGrp="1"/>
          </p:cNvSpPr>
          <p:nvPr>
            <p:ph type="pic" sz="quarter" idx="11"/>
          </p:nvPr>
        </p:nvSpPr>
        <p:spPr>
          <a:xfrm>
            <a:off x="6146800" y="1427164"/>
            <a:ext cx="5207000" cy="3992563"/>
          </a:xfrm>
        </p:spPr>
        <p:txBody>
          <a:bodyPr/>
          <a:lstStyle/>
          <a:p>
            <a:endParaRPr lang="en-US"/>
          </a:p>
        </p:txBody>
      </p:sp>
      <p:sp>
        <p:nvSpPr>
          <p:cNvPr id="6" name="Rectangle 5">
            <a:extLst>
              <a:ext uri="{FF2B5EF4-FFF2-40B4-BE49-F238E27FC236}">
                <a16:creationId xmlns:a16="http://schemas.microsoft.com/office/drawing/2014/main" id="{487140C3-331E-4241-B2E0-3017BCA7379F}"/>
              </a:ext>
            </a:extLst>
          </p:cNvPr>
          <p:cNvSpPr/>
          <p:nvPr userDrawn="1"/>
        </p:nvSpPr>
        <p:spPr>
          <a:xfrm>
            <a:off x="6146800" y="1426740"/>
            <a:ext cx="5207000" cy="3992987"/>
          </a:xfrm>
          <a:prstGeom prst="rect">
            <a:avLst/>
          </a:prstGeom>
          <a:solidFill>
            <a:srgbClr val="0D172C">
              <a:alpha val="6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899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305706271"/>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preserve="1" userDrawn="1">
  <p:cSld name="1_Blue wash imag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5C89C6-9FCC-F048-B497-F263A54EF2CC}"/>
              </a:ext>
            </a:extLst>
          </p:cNvPr>
          <p:cNvSpPr>
            <a:spLocks noGrp="1"/>
          </p:cNvSpPr>
          <p:nvPr>
            <p:ph type="title"/>
          </p:nvPr>
        </p:nvSpPr>
        <p:spPr>
          <a:xfrm>
            <a:off x="6448459" y="365128"/>
            <a:ext cx="4920268" cy="945201"/>
          </a:xfrm>
        </p:spPr>
        <p:txBody>
          <a:bodyPr/>
          <a:lstStyle/>
          <a:p>
            <a:r>
              <a:rPr lang="en-US"/>
              <a:t>Click to edit</a:t>
            </a:r>
          </a:p>
        </p:txBody>
      </p:sp>
      <p:sp>
        <p:nvSpPr>
          <p:cNvPr id="10" name="Text Placeholder 9">
            <a:extLst>
              <a:ext uri="{FF2B5EF4-FFF2-40B4-BE49-F238E27FC236}">
                <a16:creationId xmlns:a16="http://schemas.microsoft.com/office/drawing/2014/main" id="{73B72904-9E36-6941-9D56-E2C2C6A9B62C}"/>
              </a:ext>
            </a:extLst>
          </p:cNvPr>
          <p:cNvSpPr>
            <a:spLocks noGrp="1"/>
          </p:cNvSpPr>
          <p:nvPr>
            <p:ph type="body" sz="quarter" idx="10" hasCustomPrompt="1"/>
          </p:nvPr>
        </p:nvSpPr>
        <p:spPr>
          <a:xfrm>
            <a:off x="6448459" y="1426737"/>
            <a:ext cx="4920268" cy="411491"/>
          </a:xfrm>
        </p:spPr>
        <p:txBody>
          <a:bodyPr/>
          <a:lstStyle>
            <a:lvl1pPr>
              <a:defRPr/>
            </a:lvl1pPr>
            <a:lvl2pPr marL="0">
              <a:defRPr/>
            </a:lvl2pPr>
          </a:lstStyle>
          <a:p>
            <a:pPr lvl="0"/>
            <a:r>
              <a:rPr lang="en-US"/>
              <a:t>Lorem ipsum dolor</a:t>
            </a:r>
          </a:p>
        </p:txBody>
      </p:sp>
      <p:sp>
        <p:nvSpPr>
          <p:cNvPr id="5" name="Content Placeholder 2">
            <a:extLst>
              <a:ext uri="{FF2B5EF4-FFF2-40B4-BE49-F238E27FC236}">
                <a16:creationId xmlns:a16="http://schemas.microsoft.com/office/drawing/2014/main" id="{56FA8E1E-7EB5-0241-A7DB-E1B654F81650}"/>
              </a:ext>
            </a:extLst>
          </p:cNvPr>
          <p:cNvSpPr>
            <a:spLocks noGrp="1"/>
          </p:cNvSpPr>
          <p:nvPr>
            <p:ph sz="half" idx="1" hasCustomPrompt="1"/>
          </p:nvPr>
        </p:nvSpPr>
        <p:spPr>
          <a:xfrm>
            <a:off x="6448459" y="1954640"/>
            <a:ext cx="4920268" cy="3173541"/>
          </a:xfrm>
        </p:spPr>
        <p:txBody>
          <a:bodyPr/>
          <a:lstStyle>
            <a:lvl1pPr marL="0" indent="0">
              <a:buClr>
                <a:schemeClr val="accent1"/>
              </a:buClr>
              <a:buFont typeface="Arial" panose="020B0604020202020204" pitchFamily="34" charset="0"/>
              <a:buNone/>
              <a:defRPr sz="1400">
                <a:solidFill>
                  <a:schemeClr val="accent3"/>
                </a:solidFill>
              </a:defRPr>
            </a:lvl1pPr>
            <a:lvl2pPr marL="0" indent="0">
              <a:buFont typeface="Arial" panose="020B0604020202020204" pitchFamily="34" charset="0"/>
              <a:buNone/>
              <a:defRPr sz="1400"/>
            </a:lvl2pPr>
            <a:lvl3pPr marL="285737" marR="0" indent="-285737" algn="l" defTabSz="914354" rtl="0" eaLnBrk="1" fontAlgn="auto" latinLnBrk="0" hangingPunct="1">
              <a:lnSpc>
                <a:spcPct val="90000"/>
              </a:lnSpc>
              <a:spcBef>
                <a:spcPts val="500"/>
              </a:spcBef>
              <a:spcAft>
                <a:spcPts val="1000"/>
              </a:spcAft>
              <a:buClr>
                <a:schemeClr val="accent1"/>
              </a:buClr>
              <a:buSzTx/>
              <a:buFont typeface="Arial" panose="020B0604020202020204" pitchFamily="34" charset="0"/>
              <a:buChar char="•"/>
              <a:tabLst/>
              <a:defRPr/>
            </a:lvl3pPr>
            <a:lvl4pPr>
              <a:defRPr/>
            </a:lvl4pPr>
            <a:lvl5pPr>
              <a:defRPr/>
            </a:lvl5pPr>
          </a:lstStyle>
          <a:p>
            <a:pPr lvl="0"/>
            <a:r>
              <a:rPr lang="en-US" dirty="0"/>
              <a:t>Click to edit</a:t>
            </a:r>
          </a:p>
        </p:txBody>
      </p:sp>
      <p:sp>
        <p:nvSpPr>
          <p:cNvPr id="4" name="Picture Placeholder 3">
            <a:extLst>
              <a:ext uri="{FF2B5EF4-FFF2-40B4-BE49-F238E27FC236}">
                <a16:creationId xmlns:a16="http://schemas.microsoft.com/office/drawing/2014/main" id="{9D666AE9-0E45-A84C-8E61-2E02DF9462EA}"/>
              </a:ext>
            </a:extLst>
          </p:cNvPr>
          <p:cNvSpPr>
            <a:spLocks noGrp="1"/>
          </p:cNvSpPr>
          <p:nvPr>
            <p:ph type="pic" sz="quarter" idx="11"/>
          </p:nvPr>
        </p:nvSpPr>
        <p:spPr>
          <a:xfrm>
            <a:off x="1" y="0"/>
            <a:ext cx="5976595" cy="6858000"/>
          </a:xfrm>
        </p:spPr>
        <p:txBody>
          <a:bodyPr/>
          <a:lstStyle/>
          <a:p>
            <a:endParaRPr lang="en-US"/>
          </a:p>
        </p:txBody>
      </p:sp>
    </p:spTree>
    <p:extLst>
      <p:ext uri="{BB962C8B-B14F-4D97-AF65-F5344CB8AC3E}">
        <p14:creationId xmlns:p14="http://schemas.microsoft.com/office/powerpoint/2010/main" val="3345228951"/>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preserve="1" userDrawn="1">
  <p:cSld name="Big Blue wash imag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5C89C6-9FCC-F048-B497-F263A54EF2CC}"/>
              </a:ext>
            </a:extLst>
          </p:cNvPr>
          <p:cNvSpPr>
            <a:spLocks noGrp="1"/>
          </p:cNvSpPr>
          <p:nvPr>
            <p:ph type="title"/>
          </p:nvPr>
        </p:nvSpPr>
        <p:spPr>
          <a:xfrm>
            <a:off x="6448459" y="365128"/>
            <a:ext cx="4920268" cy="945201"/>
          </a:xfrm>
        </p:spPr>
        <p:txBody>
          <a:bodyPr/>
          <a:lstStyle/>
          <a:p>
            <a:r>
              <a:rPr lang="en-US"/>
              <a:t>Click to edit</a:t>
            </a:r>
          </a:p>
        </p:txBody>
      </p:sp>
      <p:sp>
        <p:nvSpPr>
          <p:cNvPr id="10" name="Text Placeholder 9">
            <a:extLst>
              <a:ext uri="{FF2B5EF4-FFF2-40B4-BE49-F238E27FC236}">
                <a16:creationId xmlns:a16="http://schemas.microsoft.com/office/drawing/2014/main" id="{73B72904-9E36-6941-9D56-E2C2C6A9B62C}"/>
              </a:ext>
            </a:extLst>
          </p:cNvPr>
          <p:cNvSpPr>
            <a:spLocks noGrp="1"/>
          </p:cNvSpPr>
          <p:nvPr>
            <p:ph type="body" sz="quarter" idx="10" hasCustomPrompt="1"/>
          </p:nvPr>
        </p:nvSpPr>
        <p:spPr>
          <a:xfrm>
            <a:off x="6448459" y="1426737"/>
            <a:ext cx="4920268" cy="411491"/>
          </a:xfrm>
        </p:spPr>
        <p:txBody>
          <a:bodyPr/>
          <a:lstStyle>
            <a:lvl1pPr>
              <a:defRPr/>
            </a:lvl1pPr>
            <a:lvl2pPr marL="0">
              <a:defRPr/>
            </a:lvl2pPr>
          </a:lstStyle>
          <a:p>
            <a:pPr lvl="0"/>
            <a:r>
              <a:rPr lang="en-US"/>
              <a:t>Lorem ipsum dolor</a:t>
            </a:r>
          </a:p>
        </p:txBody>
      </p:sp>
      <p:sp>
        <p:nvSpPr>
          <p:cNvPr id="5" name="Content Placeholder 2">
            <a:extLst>
              <a:ext uri="{FF2B5EF4-FFF2-40B4-BE49-F238E27FC236}">
                <a16:creationId xmlns:a16="http://schemas.microsoft.com/office/drawing/2014/main" id="{56FA8E1E-7EB5-0241-A7DB-E1B654F81650}"/>
              </a:ext>
            </a:extLst>
          </p:cNvPr>
          <p:cNvSpPr>
            <a:spLocks noGrp="1"/>
          </p:cNvSpPr>
          <p:nvPr>
            <p:ph sz="half" idx="1" hasCustomPrompt="1"/>
          </p:nvPr>
        </p:nvSpPr>
        <p:spPr>
          <a:xfrm>
            <a:off x="6448459" y="1954640"/>
            <a:ext cx="4920268" cy="3173541"/>
          </a:xfrm>
        </p:spPr>
        <p:txBody>
          <a:bodyPr/>
          <a:lstStyle>
            <a:lvl1pPr marL="0" indent="0">
              <a:buClr>
                <a:schemeClr val="accent1"/>
              </a:buClr>
              <a:buFont typeface="Arial" panose="020B0604020202020204" pitchFamily="34" charset="0"/>
              <a:buNone/>
              <a:defRPr sz="1400">
                <a:solidFill>
                  <a:schemeClr val="accent3"/>
                </a:solidFill>
              </a:defRPr>
            </a:lvl1pPr>
            <a:lvl2pPr marL="0" indent="0">
              <a:buFont typeface="Arial" panose="020B0604020202020204" pitchFamily="34" charset="0"/>
              <a:buNone/>
              <a:defRPr sz="1400"/>
            </a:lvl2pPr>
            <a:lvl3pPr marL="285737" marR="0" indent="-285737" algn="l" defTabSz="914354" rtl="0" eaLnBrk="1" fontAlgn="auto" latinLnBrk="0" hangingPunct="1">
              <a:lnSpc>
                <a:spcPct val="90000"/>
              </a:lnSpc>
              <a:spcBef>
                <a:spcPts val="500"/>
              </a:spcBef>
              <a:spcAft>
                <a:spcPts val="1000"/>
              </a:spcAft>
              <a:buClr>
                <a:schemeClr val="accent1"/>
              </a:buClr>
              <a:buSzTx/>
              <a:buFont typeface="Arial" panose="020B0604020202020204" pitchFamily="34" charset="0"/>
              <a:buChar char="•"/>
              <a:tabLst/>
              <a:defRPr/>
            </a:lvl3pPr>
            <a:lvl4pPr>
              <a:defRPr/>
            </a:lvl4pPr>
            <a:lvl5pPr>
              <a:defRPr/>
            </a:lvl5pPr>
          </a:lstStyle>
          <a:p>
            <a:pPr lvl="0"/>
            <a:r>
              <a:rPr lang="en-US" dirty="0"/>
              <a:t>Click to edit</a:t>
            </a:r>
          </a:p>
        </p:txBody>
      </p:sp>
      <p:sp>
        <p:nvSpPr>
          <p:cNvPr id="4" name="Picture Placeholder 3">
            <a:extLst>
              <a:ext uri="{FF2B5EF4-FFF2-40B4-BE49-F238E27FC236}">
                <a16:creationId xmlns:a16="http://schemas.microsoft.com/office/drawing/2014/main" id="{9D666AE9-0E45-A84C-8E61-2E02DF9462EA}"/>
              </a:ext>
            </a:extLst>
          </p:cNvPr>
          <p:cNvSpPr>
            <a:spLocks noGrp="1"/>
          </p:cNvSpPr>
          <p:nvPr>
            <p:ph type="pic" sz="quarter" idx="11"/>
          </p:nvPr>
        </p:nvSpPr>
        <p:spPr>
          <a:xfrm>
            <a:off x="1" y="0"/>
            <a:ext cx="5976595" cy="6858000"/>
          </a:xfrm>
        </p:spPr>
        <p:txBody>
          <a:bodyPr/>
          <a:lstStyle/>
          <a:p>
            <a:endParaRPr lang="en-US"/>
          </a:p>
        </p:txBody>
      </p:sp>
      <p:sp>
        <p:nvSpPr>
          <p:cNvPr id="6" name="Rectangle 5">
            <a:extLst>
              <a:ext uri="{FF2B5EF4-FFF2-40B4-BE49-F238E27FC236}">
                <a16:creationId xmlns:a16="http://schemas.microsoft.com/office/drawing/2014/main" id="{487140C3-331E-4241-B2E0-3017BCA7379F}"/>
              </a:ext>
            </a:extLst>
          </p:cNvPr>
          <p:cNvSpPr/>
          <p:nvPr userDrawn="1"/>
        </p:nvSpPr>
        <p:spPr>
          <a:xfrm>
            <a:off x="1" y="0"/>
            <a:ext cx="5976595" cy="6858000"/>
          </a:xfrm>
          <a:prstGeom prst="rect">
            <a:avLst/>
          </a:prstGeom>
          <a:solidFill>
            <a:srgbClr val="0D172C">
              <a:alpha val="6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899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Calibri" panose="020F0502020204030204"/>
              <a:ea typeface="+mn-ea"/>
              <a:cs typeface="+mn-cs"/>
            </a:endParaRPr>
          </a:p>
        </p:txBody>
      </p:sp>
      <p:sp>
        <p:nvSpPr>
          <p:cNvPr id="11" name="Text Placeholder 9">
            <a:extLst>
              <a:ext uri="{FF2B5EF4-FFF2-40B4-BE49-F238E27FC236}">
                <a16:creationId xmlns:a16="http://schemas.microsoft.com/office/drawing/2014/main" id="{F8AF783E-99B4-9A46-ABA5-BECEF6E874D9}"/>
              </a:ext>
            </a:extLst>
          </p:cNvPr>
          <p:cNvSpPr>
            <a:spLocks noGrp="1"/>
          </p:cNvSpPr>
          <p:nvPr>
            <p:ph type="body" sz="quarter" idx="12" hasCustomPrompt="1"/>
          </p:nvPr>
        </p:nvSpPr>
        <p:spPr>
          <a:xfrm>
            <a:off x="453013" y="5555677"/>
            <a:ext cx="3449687" cy="411491"/>
          </a:xfrm>
        </p:spPr>
        <p:txBody>
          <a:bodyPr>
            <a:normAutofit/>
          </a:bodyPr>
          <a:lstStyle>
            <a:lvl1pPr>
              <a:defRPr sz="2000">
                <a:solidFill>
                  <a:schemeClr val="bg1"/>
                </a:solidFill>
              </a:defRPr>
            </a:lvl1pPr>
            <a:lvl2pPr marL="0">
              <a:defRPr/>
            </a:lvl2pPr>
          </a:lstStyle>
          <a:p>
            <a:pPr lvl="0"/>
            <a:r>
              <a:rPr lang="en-US"/>
              <a:t>Lorem ipsum dolor</a:t>
            </a:r>
          </a:p>
        </p:txBody>
      </p:sp>
    </p:spTree>
    <p:extLst>
      <p:ext uri="{BB962C8B-B14F-4D97-AF65-F5344CB8AC3E}">
        <p14:creationId xmlns:p14="http://schemas.microsoft.com/office/powerpoint/2010/main" val="4100299726"/>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preserve="1" userDrawn="1">
  <p:cSld name="Big Imag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42CC32-51C3-FD41-8219-A83754ADD155}"/>
              </a:ext>
            </a:extLst>
          </p:cNvPr>
          <p:cNvSpPr>
            <a:spLocks noGrp="1"/>
          </p:cNvSpPr>
          <p:nvPr>
            <p:ph type="title"/>
          </p:nvPr>
        </p:nvSpPr>
        <p:spPr>
          <a:xfrm>
            <a:off x="838200" y="2985992"/>
            <a:ext cx="10515600" cy="886021"/>
          </a:xfrm>
        </p:spPr>
        <p:txBody>
          <a:bodyPr anchor="b">
            <a:normAutofit/>
          </a:bodyPr>
          <a:lstStyle>
            <a:lvl1pPr algn="ctr">
              <a:defRPr sz="5000"/>
            </a:lvl1pPr>
          </a:lstStyle>
          <a:p>
            <a:r>
              <a:rPr lang="en-US"/>
              <a:t>Click to edit</a:t>
            </a:r>
          </a:p>
        </p:txBody>
      </p:sp>
    </p:spTree>
    <p:extLst>
      <p:ext uri="{BB962C8B-B14F-4D97-AF65-F5344CB8AC3E}">
        <p14:creationId xmlns:p14="http://schemas.microsoft.com/office/powerpoint/2010/main" val="3751945490"/>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p:cSld name="Section Divider">
    <p:bg>
      <p:bgPr>
        <a:blipFill rotWithShape="1">
          <a:blip r:embed="rId2"/>
          <a:stretch>
            <a:fillRect/>
          </a:stretch>
        </a:blipFill>
        <a:effectLst/>
      </p:bgPr>
    </p:bg>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pPr defTabSz="1218990"/>
            <a:fld id="{9EC47581-5869-493B-B854-0887736BC713}" type="datetimeFigureOut">
              <a:rPr lang="en-GB" sz="2400" smtClean="0">
                <a:solidFill>
                  <a:srgbClr val="0D172A"/>
                </a:solidFill>
              </a:rPr>
              <a:pPr defTabSz="1218990"/>
              <a:t>15/09/2020</a:t>
            </a:fld>
            <a:endParaRPr lang="en-GB" sz="2400">
              <a:solidFill>
                <a:srgbClr val="0D172A"/>
              </a:solidFill>
            </a:endParaRPr>
          </a:p>
        </p:txBody>
      </p:sp>
      <p:sp>
        <p:nvSpPr>
          <p:cNvPr id="6" name="Slide Number Placeholder 5"/>
          <p:cNvSpPr>
            <a:spLocks noGrp="1"/>
          </p:cNvSpPr>
          <p:nvPr>
            <p:ph type="sldNum" sz="quarter" idx="12"/>
          </p:nvPr>
        </p:nvSpPr>
        <p:spPr/>
        <p:txBody>
          <a:bodyPr/>
          <a:lstStyle/>
          <a:p>
            <a:pPr defTabSz="1218990"/>
            <a:fld id="{5805E21B-A48A-4FF3-8609-C012680F72DF}" type="slidenum">
              <a:rPr lang="en-GB" sz="2400" smtClean="0">
                <a:solidFill>
                  <a:srgbClr val="0D172A"/>
                </a:solidFill>
              </a:rPr>
              <a:pPr defTabSz="1218990"/>
              <a:t>‹#›</a:t>
            </a:fld>
            <a:endParaRPr lang="en-GB" sz="2400">
              <a:solidFill>
                <a:srgbClr val="0D172A"/>
              </a:solidFill>
            </a:endParaRPr>
          </a:p>
        </p:txBody>
      </p:sp>
      <p:sp>
        <p:nvSpPr>
          <p:cNvPr id="2" name="Title 1"/>
          <p:cNvSpPr>
            <a:spLocks noGrp="1"/>
          </p:cNvSpPr>
          <p:nvPr>
            <p:ph type="title" hasCustomPrompt="1"/>
          </p:nvPr>
        </p:nvSpPr>
        <p:spPr>
          <a:xfrm>
            <a:off x="1536701" y="1908234"/>
            <a:ext cx="9840003" cy="4043115"/>
          </a:xfrm>
        </p:spPr>
        <p:txBody>
          <a:bodyPr anchor="t"/>
          <a:lstStyle>
            <a:lvl1pPr algn="l">
              <a:lnSpc>
                <a:spcPts val="3200"/>
              </a:lnSpc>
              <a:spcAft>
                <a:spcPts val="800"/>
              </a:spcAft>
              <a:defRPr sz="2400" b="0" i="0" cap="none">
                <a:solidFill>
                  <a:srgbClr val="FFFFFF"/>
                </a:solidFill>
                <a:latin typeface="FS Albert Light" panose="02000503040000020004" pitchFamily="2" charset="0"/>
                <a:cs typeface="FS Albert Light" panose="02000503040000020004" pitchFamily="2" charset="0"/>
              </a:defRPr>
            </a:lvl1pPr>
          </a:lstStyle>
          <a:p>
            <a:r>
              <a:rPr lang="en-GB" dirty="0"/>
              <a:t>Click to edit master title style</a:t>
            </a:r>
            <a:endParaRPr lang="en-US" dirty="0"/>
          </a:p>
        </p:txBody>
      </p:sp>
      <p:sp>
        <p:nvSpPr>
          <p:cNvPr id="3" name="Text Placeholder 2"/>
          <p:cNvSpPr>
            <a:spLocks noGrp="1"/>
          </p:cNvSpPr>
          <p:nvPr>
            <p:ph type="body" idx="1"/>
          </p:nvPr>
        </p:nvSpPr>
        <p:spPr>
          <a:xfrm>
            <a:off x="1536703" y="525487"/>
            <a:ext cx="9840000" cy="1143000"/>
          </a:xfrm>
        </p:spPr>
        <p:txBody>
          <a:bodyPr anchor="t"/>
          <a:lstStyle>
            <a:lvl1pPr marL="0" indent="0">
              <a:lnSpc>
                <a:spcPts val="4267"/>
              </a:lnSpc>
              <a:buNone/>
              <a:defRPr sz="3733">
                <a:solidFill>
                  <a:srgbClr val="FFFFFF"/>
                </a:solidFill>
              </a:defRPr>
            </a:lvl1pPr>
            <a:lvl2pPr marL="609570" indent="0">
              <a:buNone/>
              <a:defRPr sz="2400">
                <a:solidFill>
                  <a:schemeClr val="tx1">
                    <a:tint val="75000"/>
                  </a:schemeClr>
                </a:solidFill>
              </a:defRPr>
            </a:lvl2pPr>
            <a:lvl3pPr marL="1219140" indent="0">
              <a:buNone/>
              <a:defRPr sz="2133">
                <a:solidFill>
                  <a:schemeClr val="tx1">
                    <a:tint val="75000"/>
                  </a:schemeClr>
                </a:solidFill>
              </a:defRPr>
            </a:lvl3pPr>
            <a:lvl4pPr marL="1828709" indent="0">
              <a:buNone/>
              <a:defRPr sz="1867">
                <a:solidFill>
                  <a:schemeClr val="tx1">
                    <a:tint val="75000"/>
                  </a:schemeClr>
                </a:solidFill>
              </a:defRPr>
            </a:lvl4pPr>
            <a:lvl5pPr marL="2438278" indent="0">
              <a:buNone/>
              <a:defRPr sz="1867">
                <a:solidFill>
                  <a:schemeClr val="tx1">
                    <a:tint val="75000"/>
                  </a:schemeClr>
                </a:solidFill>
              </a:defRPr>
            </a:lvl5pPr>
            <a:lvl6pPr marL="3047848" indent="0">
              <a:buNone/>
              <a:defRPr sz="1867">
                <a:solidFill>
                  <a:schemeClr val="tx1">
                    <a:tint val="75000"/>
                  </a:schemeClr>
                </a:solidFill>
              </a:defRPr>
            </a:lvl6pPr>
            <a:lvl7pPr marL="3657418" indent="0">
              <a:buNone/>
              <a:defRPr sz="1867">
                <a:solidFill>
                  <a:schemeClr val="tx1">
                    <a:tint val="75000"/>
                  </a:schemeClr>
                </a:solidFill>
              </a:defRPr>
            </a:lvl7pPr>
            <a:lvl8pPr marL="4266987" indent="0">
              <a:buNone/>
              <a:defRPr sz="1867">
                <a:solidFill>
                  <a:schemeClr val="tx1">
                    <a:tint val="75000"/>
                  </a:schemeClr>
                </a:solidFill>
              </a:defRPr>
            </a:lvl8pPr>
            <a:lvl9pPr marL="4876557" indent="0">
              <a:buNone/>
              <a:defRPr sz="1867">
                <a:solidFill>
                  <a:schemeClr val="tx1">
                    <a:tint val="75000"/>
                  </a:schemeClr>
                </a:solidFill>
              </a:defRPr>
            </a:lvl9pPr>
          </a:lstStyle>
          <a:p>
            <a:pPr lvl="0"/>
            <a:r>
              <a:rPr lang="en-US"/>
              <a:t>Click to edit Master text styles</a:t>
            </a:r>
          </a:p>
        </p:txBody>
      </p:sp>
    </p:spTree>
    <p:extLst>
      <p:ext uri="{BB962C8B-B14F-4D97-AF65-F5344CB8AC3E}">
        <p14:creationId xmlns:p14="http://schemas.microsoft.com/office/powerpoint/2010/main" val="3571387736"/>
      </p:ext>
    </p:extLst>
  </p:cSld>
  <p:clrMapOvr>
    <a:masterClrMapping/>
  </p:clrMapOvr>
  <mc:AlternateContent xmlns:mc="http://schemas.openxmlformats.org/markup-compatibility/2006" xmlns:p14="http://schemas.microsoft.com/office/powerpoint/2010/main">
    <mc:Choice Requires="p14">
      <p:transition p14:dur="200">
        <p:fade/>
      </p:transition>
    </mc:Choice>
    <mc:Fallback xmlns="">
      <p:transition xmlns:p14="http://schemas.microsoft.com/office/powerpoint/2010/main">
        <p:fade/>
      </p:transition>
    </mc:Fallback>
  </mc:AlternateContent>
</p:sldLayout>
</file>

<file path=ppt/slideLayouts/slideLayout96.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defTabSz="1218990"/>
            <a:fld id="{85AF14A2-79B0-483B-985C-C3EF11F9B879}" type="datetimeFigureOut">
              <a:rPr lang="en-GB" sz="2400" smtClean="0">
                <a:solidFill>
                  <a:srgbClr val="0D172A"/>
                </a:solidFill>
              </a:rPr>
              <a:pPr defTabSz="1218990"/>
              <a:t>15/09/2020</a:t>
            </a:fld>
            <a:endParaRPr lang="en-GB" sz="2400">
              <a:solidFill>
                <a:srgbClr val="0D172A"/>
              </a:solidFill>
            </a:endParaRPr>
          </a:p>
        </p:txBody>
      </p:sp>
      <p:sp>
        <p:nvSpPr>
          <p:cNvPr id="3" name="Footer Placeholder 2"/>
          <p:cNvSpPr>
            <a:spLocks noGrp="1"/>
          </p:cNvSpPr>
          <p:nvPr>
            <p:ph type="ftr" sz="quarter" idx="11"/>
          </p:nvPr>
        </p:nvSpPr>
        <p:spPr/>
        <p:txBody>
          <a:bodyPr/>
          <a:lstStyle/>
          <a:p>
            <a:pPr defTabSz="1218990"/>
            <a:endParaRPr lang="en-GB" sz="2400">
              <a:solidFill>
                <a:srgbClr val="0D172A"/>
              </a:solidFill>
            </a:endParaRPr>
          </a:p>
        </p:txBody>
      </p:sp>
      <p:sp>
        <p:nvSpPr>
          <p:cNvPr id="4" name="Slide Number Placeholder 3"/>
          <p:cNvSpPr>
            <a:spLocks noGrp="1"/>
          </p:cNvSpPr>
          <p:nvPr>
            <p:ph type="sldNum" sz="quarter" idx="12"/>
          </p:nvPr>
        </p:nvSpPr>
        <p:spPr/>
        <p:txBody>
          <a:bodyPr/>
          <a:lstStyle/>
          <a:p>
            <a:pPr defTabSz="1218990"/>
            <a:fld id="{594B7B75-371B-4DB8-978A-7B3D965F9788}" type="slidenum">
              <a:rPr lang="en-GB" sz="2400" smtClean="0">
                <a:solidFill>
                  <a:srgbClr val="0D172A"/>
                </a:solidFill>
              </a:rPr>
              <a:pPr defTabSz="1218990"/>
              <a:t>‹#›</a:t>
            </a:fld>
            <a:endParaRPr lang="en-GB" sz="2400">
              <a:solidFill>
                <a:srgbClr val="0D172A"/>
              </a:solidFill>
            </a:endParaRPr>
          </a:p>
        </p:txBody>
      </p:sp>
    </p:spTree>
    <p:extLst>
      <p:ext uri="{BB962C8B-B14F-4D97-AF65-F5344CB8AC3E}">
        <p14:creationId xmlns:p14="http://schemas.microsoft.com/office/powerpoint/2010/main" val="1786049979"/>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preserve="1" userDrawn="1">
  <p:cSld name="Table of Content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5C89C6-9FCC-F048-B497-F263A54EF2CC}"/>
              </a:ext>
            </a:extLst>
          </p:cNvPr>
          <p:cNvSpPr>
            <a:spLocks noGrp="1"/>
          </p:cNvSpPr>
          <p:nvPr>
            <p:ph type="title"/>
          </p:nvPr>
        </p:nvSpPr>
        <p:spPr>
          <a:xfrm>
            <a:off x="838200" y="365128"/>
            <a:ext cx="10515600" cy="945201"/>
          </a:xfrm>
        </p:spPr>
        <p:txBody>
          <a:bodyPr/>
          <a:lstStyle/>
          <a:p>
            <a:r>
              <a:rPr lang="en-US"/>
              <a:t>Click to edit</a:t>
            </a:r>
          </a:p>
        </p:txBody>
      </p:sp>
      <p:sp>
        <p:nvSpPr>
          <p:cNvPr id="4" name="Text Placeholder 9">
            <a:extLst>
              <a:ext uri="{FF2B5EF4-FFF2-40B4-BE49-F238E27FC236}">
                <a16:creationId xmlns:a16="http://schemas.microsoft.com/office/drawing/2014/main" id="{C3E09E04-A9D4-A941-954D-D43115E22CE5}"/>
              </a:ext>
            </a:extLst>
          </p:cNvPr>
          <p:cNvSpPr>
            <a:spLocks noGrp="1"/>
          </p:cNvSpPr>
          <p:nvPr>
            <p:ph type="body" sz="quarter" idx="10" hasCustomPrompt="1"/>
          </p:nvPr>
        </p:nvSpPr>
        <p:spPr>
          <a:xfrm>
            <a:off x="838200" y="1426737"/>
            <a:ext cx="10515600" cy="411491"/>
          </a:xfrm>
        </p:spPr>
        <p:txBody>
          <a:bodyPr/>
          <a:lstStyle>
            <a:lvl1pPr>
              <a:defRPr/>
            </a:lvl1pPr>
            <a:lvl2pPr marL="0">
              <a:defRPr/>
            </a:lvl2pPr>
          </a:lstStyle>
          <a:p>
            <a:pPr lvl="0"/>
            <a:r>
              <a:rPr lang="en-US"/>
              <a:t>Click to edit…</a:t>
            </a:r>
          </a:p>
        </p:txBody>
      </p:sp>
      <p:sp>
        <p:nvSpPr>
          <p:cNvPr id="5" name="Chart Placeholder 4">
            <a:extLst>
              <a:ext uri="{FF2B5EF4-FFF2-40B4-BE49-F238E27FC236}">
                <a16:creationId xmlns:a16="http://schemas.microsoft.com/office/drawing/2014/main" id="{34B39C5B-F123-3D4B-8F3D-1D916B4BECD7}"/>
              </a:ext>
            </a:extLst>
          </p:cNvPr>
          <p:cNvSpPr>
            <a:spLocks noGrp="1"/>
          </p:cNvSpPr>
          <p:nvPr>
            <p:ph type="chart" sz="quarter" idx="11" hasCustomPrompt="1"/>
          </p:nvPr>
        </p:nvSpPr>
        <p:spPr>
          <a:xfrm>
            <a:off x="838200" y="2027533"/>
            <a:ext cx="10515600" cy="3854451"/>
          </a:xfrm>
        </p:spPr>
        <p:txBody>
          <a:bodyPr/>
          <a:lstStyle>
            <a:lvl1pPr>
              <a:defRPr/>
            </a:lvl1pPr>
          </a:lstStyle>
          <a:p>
            <a:r>
              <a:rPr lang="en-US"/>
              <a:t>Click the chart icon below to edit…</a:t>
            </a:r>
          </a:p>
        </p:txBody>
      </p:sp>
    </p:spTree>
    <p:extLst>
      <p:ext uri="{BB962C8B-B14F-4D97-AF65-F5344CB8AC3E}">
        <p14:creationId xmlns:p14="http://schemas.microsoft.com/office/powerpoint/2010/main" val="1651277090"/>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preserve="1" userDrawn="1">
  <p:cSld name="Tabl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5C89C6-9FCC-F048-B497-F263A54EF2CC}"/>
              </a:ext>
            </a:extLst>
          </p:cNvPr>
          <p:cNvSpPr>
            <a:spLocks noGrp="1"/>
          </p:cNvSpPr>
          <p:nvPr>
            <p:ph type="title"/>
          </p:nvPr>
        </p:nvSpPr>
        <p:spPr>
          <a:xfrm>
            <a:off x="838200" y="365128"/>
            <a:ext cx="10515600" cy="945201"/>
          </a:xfrm>
        </p:spPr>
        <p:txBody>
          <a:bodyPr/>
          <a:lstStyle/>
          <a:p>
            <a:r>
              <a:rPr lang="en-US"/>
              <a:t>Click to edit</a:t>
            </a:r>
          </a:p>
        </p:txBody>
      </p:sp>
      <p:sp>
        <p:nvSpPr>
          <p:cNvPr id="4" name="Text Placeholder 9">
            <a:extLst>
              <a:ext uri="{FF2B5EF4-FFF2-40B4-BE49-F238E27FC236}">
                <a16:creationId xmlns:a16="http://schemas.microsoft.com/office/drawing/2014/main" id="{C3E09E04-A9D4-A941-954D-D43115E22CE5}"/>
              </a:ext>
            </a:extLst>
          </p:cNvPr>
          <p:cNvSpPr>
            <a:spLocks noGrp="1"/>
          </p:cNvSpPr>
          <p:nvPr>
            <p:ph type="body" sz="quarter" idx="10" hasCustomPrompt="1"/>
          </p:nvPr>
        </p:nvSpPr>
        <p:spPr>
          <a:xfrm>
            <a:off x="838200" y="1426737"/>
            <a:ext cx="10515600" cy="411491"/>
          </a:xfrm>
        </p:spPr>
        <p:txBody>
          <a:bodyPr/>
          <a:lstStyle>
            <a:lvl1pPr>
              <a:defRPr/>
            </a:lvl1pPr>
            <a:lvl2pPr marL="0">
              <a:defRPr/>
            </a:lvl2pPr>
          </a:lstStyle>
          <a:p>
            <a:pPr lvl="0"/>
            <a:r>
              <a:rPr lang="en-US"/>
              <a:t>Click to edit…</a:t>
            </a:r>
          </a:p>
        </p:txBody>
      </p:sp>
      <p:sp>
        <p:nvSpPr>
          <p:cNvPr id="6" name="Table Placeholder 5">
            <a:extLst>
              <a:ext uri="{FF2B5EF4-FFF2-40B4-BE49-F238E27FC236}">
                <a16:creationId xmlns:a16="http://schemas.microsoft.com/office/drawing/2014/main" id="{EAF8C5A8-1502-1045-8BC3-2A8528736AB2}"/>
              </a:ext>
            </a:extLst>
          </p:cNvPr>
          <p:cNvSpPr>
            <a:spLocks noGrp="1"/>
          </p:cNvSpPr>
          <p:nvPr>
            <p:ph type="tbl" sz="quarter" idx="11" hasCustomPrompt="1"/>
          </p:nvPr>
        </p:nvSpPr>
        <p:spPr>
          <a:xfrm>
            <a:off x="838200" y="1941513"/>
            <a:ext cx="10515600" cy="3978275"/>
          </a:xfrm>
        </p:spPr>
        <p:txBody>
          <a:bodyPr/>
          <a:lstStyle>
            <a:lvl1pPr>
              <a:defRPr/>
            </a:lvl1pPr>
          </a:lstStyle>
          <a:p>
            <a:r>
              <a:rPr lang="en-US"/>
              <a:t>Click the table icon to insert a table…</a:t>
            </a:r>
          </a:p>
          <a:p>
            <a:endParaRPr lang="en-US"/>
          </a:p>
        </p:txBody>
      </p:sp>
    </p:spTree>
    <p:extLst>
      <p:ext uri="{BB962C8B-B14F-4D97-AF65-F5344CB8AC3E}">
        <p14:creationId xmlns:p14="http://schemas.microsoft.com/office/powerpoint/2010/main" val="1667234610"/>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preserve="1" userDrawn="1">
  <p:cSld name="Char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5C89C6-9FCC-F048-B497-F263A54EF2CC}"/>
              </a:ext>
            </a:extLst>
          </p:cNvPr>
          <p:cNvSpPr>
            <a:spLocks noGrp="1"/>
          </p:cNvSpPr>
          <p:nvPr>
            <p:ph type="title"/>
          </p:nvPr>
        </p:nvSpPr>
        <p:spPr>
          <a:xfrm>
            <a:off x="838200" y="365128"/>
            <a:ext cx="10515600" cy="945201"/>
          </a:xfrm>
        </p:spPr>
        <p:txBody>
          <a:bodyPr/>
          <a:lstStyle/>
          <a:p>
            <a:r>
              <a:rPr lang="en-US"/>
              <a:t>Click to edit</a:t>
            </a:r>
          </a:p>
        </p:txBody>
      </p:sp>
      <p:sp>
        <p:nvSpPr>
          <p:cNvPr id="10" name="Text Placeholder 9">
            <a:extLst>
              <a:ext uri="{FF2B5EF4-FFF2-40B4-BE49-F238E27FC236}">
                <a16:creationId xmlns:a16="http://schemas.microsoft.com/office/drawing/2014/main" id="{73B72904-9E36-6941-9D56-E2C2C6A9B62C}"/>
              </a:ext>
            </a:extLst>
          </p:cNvPr>
          <p:cNvSpPr>
            <a:spLocks noGrp="1"/>
          </p:cNvSpPr>
          <p:nvPr>
            <p:ph type="body" sz="quarter" idx="10" hasCustomPrompt="1"/>
          </p:nvPr>
        </p:nvSpPr>
        <p:spPr>
          <a:xfrm>
            <a:off x="838200" y="1426739"/>
            <a:ext cx="10515600" cy="4380173"/>
          </a:xfrm>
        </p:spPr>
        <p:txBody>
          <a:bodyPr/>
          <a:lstStyle>
            <a:lvl1pPr>
              <a:defRPr/>
            </a:lvl1pPr>
            <a:lvl2pPr marL="0">
              <a:defRPr/>
            </a:lvl2pPr>
          </a:lstStyle>
          <a:p>
            <a:pPr lvl="0"/>
            <a:r>
              <a:rPr lang="en-US"/>
              <a:t>Click to edit…</a:t>
            </a:r>
          </a:p>
          <a:p>
            <a:pPr lvl="1"/>
            <a:r>
              <a:rPr lang="en-US"/>
              <a:t>Lorem ipsum dolor sit amet consectetur adipiscing elit</a:t>
            </a:r>
          </a:p>
          <a:p>
            <a:pPr lvl="0"/>
            <a:r>
              <a:rPr lang="en-US"/>
              <a:t>Lorem ipsum dolor</a:t>
            </a:r>
          </a:p>
          <a:p>
            <a:pPr lvl="1"/>
            <a:r>
              <a:rPr lang="en-US"/>
              <a:t>Lorem ipsum dolor sit amet consectetur adipiscing elit</a:t>
            </a:r>
          </a:p>
          <a:p>
            <a:pPr lvl="0"/>
            <a:r>
              <a:rPr lang="en-US"/>
              <a:t>Lorem ipsum dolor</a:t>
            </a:r>
          </a:p>
          <a:p>
            <a:pPr lvl="1"/>
            <a:r>
              <a:rPr lang="en-US"/>
              <a:t>Lorem ipsum dolor sit amet consectetur adipiscing elit</a:t>
            </a:r>
          </a:p>
          <a:p>
            <a:pPr lvl="0"/>
            <a:r>
              <a:rPr lang="en-US"/>
              <a:t>Lorem ipsum dolor</a:t>
            </a:r>
          </a:p>
          <a:p>
            <a:pPr lvl="1"/>
            <a:r>
              <a:rPr lang="en-US"/>
              <a:t>Lorem ipsum dolor sit amet consectetur adipiscing elit</a:t>
            </a:r>
          </a:p>
          <a:p>
            <a:pPr lvl="0"/>
            <a:r>
              <a:rPr lang="en-US"/>
              <a:t>Lorem ipsum dolor</a:t>
            </a:r>
          </a:p>
          <a:p>
            <a:pPr lvl="1"/>
            <a:r>
              <a:rPr lang="en-US"/>
              <a:t>Lorem ipsum dolor sit amet consectetur adipiscing elit</a:t>
            </a:r>
          </a:p>
        </p:txBody>
      </p:sp>
    </p:spTree>
    <p:extLst>
      <p:ext uri="{BB962C8B-B14F-4D97-AF65-F5344CB8AC3E}">
        <p14:creationId xmlns:p14="http://schemas.microsoft.com/office/powerpoint/2010/main" val="42592912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104.xml"/><Relationship Id="rId3" Type="http://schemas.openxmlformats.org/officeDocument/2006/relationships/slideLayout" Target="../slideLayouts/slideLayout99.xml"/><Relationship Id="rId7" Type="http://schemas.openxmlformats.org/officeDocument/2006/relationships/slideLayout" Target="../slideLayouts/slideLayout103.xml"/><Relationship Id="rId12" Type="http://schemas.openxmlformats.org/officeDocument/2006/relationships/theme" Target="../theme/theme10.xml"/><Relationship Id="rId2" Type="http://schemas.openxmlformats.org/officeDocument/2006/relationships/slideLayout" Target="../slideLayouts/slideLayout98.xml"/><Relationship Id="rId1" Type="http://schemas.openxmlformats.org/officeDocument/2006/relationships/slideLayout" Target="../slideLayouts/slideLayout97.xml"/><Relationship Id="rId6" Type="http://schemas.openxmlformats.org/officeDocument/2006/relationships/slideLayout" Target="../slideLayouts/slideLayout102.xml"/><Relationship Id="rId11" Type="http://schemas.openxmlformats.org/officeDocument/2006/relationships/slideLayout" Target="../slideLayouts/slideLayout107.xml"/><Relationship Id="rId5" Type="http://schemas.openxmlformats.org/officeDocument/2006/relationships/slideLayout" Target="../slideLayouts/slideLayout101.xml"/><Relationship Id="rId10" Type="http://schemas.openxmlformats.org/officeDocument/2006/relationships/slideLayout" Target="../slideLayouts/slideLayout106.xml"/><Relationship Id="rId4" Type="http://schemas.openxmlformats.org/officeDocument/2006/relationships/slideLayout" Target="../slideLayouts/slideLayout100.xml"/><Relationship Id="rId9" Type="http://schemas.openxmlformats.org/officeDocument/2006/relationships/slideLayout" Target="../slideLayouts/slideLayout105.xml"/></Relationships>
</file>

<file path=ppt/slideMasters/_rels/slideMaster11.xml.rels><?xml version="1.0" encoding="UTF-8" standalone="yes"?>
<Relationships xmlns="http://schemas.openxmlformats.org/package/2006/relationships"><Relationship Id="rId8" Type="http://schemas.openxmlformats.org/officeDocument/2006/relationships/slideLayout" Target="../slideLayouts/slideLayout115.xml"/><Relationship Id="rId3" Type="http://schemas.openxmlformats.org/officeDocument/2006/relationships/slideLayout" Target="../slideLayouts/slideLayout110.xml"/><Relationship Id="rId7" Type="http://schemas.openxmlformats.org/officeDocument/2006/relationships/slideLayout" Target="../slideLayouts/slideLayout114.xml"/><Relationship Id="rId12" Type="http://schemas.openxmlformats.org/officeDocument/2006/relationships/theme" Target="../theme/theme11.xml"/><Relationship Id="rId2" Type="http://schemas.openxmlformats.org/officeDocument/2006/relationships/slideLayout" Target="../slideLayouts/slideLayout109.xml"/><Relationship Id="rId1" Type="http://schemas.openxmlformats.org/officeDocument/2006/relationships/slideLayout" Target="../slideLayouts/slideLayout108.xml"/><Relationship Id="rId6" Type="http://schemas.openxmlformats.org/officeDocument/2006/relationships/slideLayout" Target="../slideLayouts/slideLayout113.xml"/><Relationship Id="rId11" Type="http://schemas.openxmlformats.org/officeDocument/2006/relationships/slideLayout" Target="../slideLayouts/slideLayout118.xml"/><Relationship Id="rId5" Type="http://schemas.openxmlformats.org/officeDocument/2006/relationships/slideLayout" Target="../slideLayouts/slideLayout112.xml"/><Relationship Id="rId10" Type="http://schemas.openxmlformats.org/officeDocument/2006/relationships/slideLayout" Target="../slideLayouts/slideLayout117.xml"/><Relationship Id="rId4" Type="http://schemas.openxmlformats.org/officeDocument/2006/relationships/slideLayout" Target="../slideLayouts/slideLayout111.xml"/><Relationship Id="rId9" Type="http://schemas.openxmlformats.org/officeDocument/2006/relationships/slideLayout" Target="../slideLayouts/slideLayout116.xml"/></Relationships>
</file>

<file path=ppt/slideMasters/_rels/slideMaster12.xml.rels><?xml version="1.0" encoding="UTF-8" standalone="yes"?>
<Relationships xmlns="http://schemas.openxmlformats.org/package/2006/relationships"><Relationship Id="rId3" Type="http://schemas.openxmlformats.org/officeDocument/2006/relationships/slideLayout" Target="../slideLayouts/slideLayout121.xml"/><Relationship Id="rId2" Type="http://schemas.openxmlformats.org/officeDocument/2006/relationships/slideLayout" Target="../slideLayouts/slideLayout120.xml"/><Relationship Id="rId1" Type="http://schemas.openxmlformats.org/officeDocument/2006/relationships/slideLayout" Target="../slideLayouts/slideLayout119.xml"/><Relationship Id="rId4" Type="http://schemas.openxmlformats.org/officeDocument/2006/relationships/theme" Target="../theme/theme12.xml"/></Relationships>
</file>

<file path=ppt/slideMasters/_rels/slideMaster13.xml.rels><?xml version="1.0" encoding="UTF-8" standalone="yes"?>
<Relationships xmlns="http://schemas.openxmlformats.org/package/2006/relationships"><Relationship Id="rId8" Type="http://schemas.openxmlformats.org/officeDocument/2006/relationships/slideLayout" Target="../slideLayouts/slideLayout129.xml"/><Relationship Id="rId3" Type="http://schemas.openxmlformats.org/officeDocument/2006/relationships/slideLayout" Target="../slideLayouts/slideLayout124.xml"/><Relationship Id="rId7" Type="http://schemas.openxmlformats.org/officeDocument/2006/relationships/slideLayout" Target="../slideLayouts/slideLayout128.xml"/><Relationship Id="rId2" Type="http://schemas.openxmlformats.org/officeDocument/2006/relationships/slideLayout" Target="../slideLayouts/slideLayout123.xml"/><Relationship Id="rId1" Type="http://schemas.openxmlformats.org/officeDocument/2006/relationships/slideLayout" Target="../slideLayouts/slideLayout122.xml"/><Relationship Id="rId6" Type="http://schemas.openxmlformats.org/officeDocument/2006/relationships/slideLayout" Target="../slideLayouts/slideLayout127.xml"/><Relationship Id="rId5" Type="http://schemas.openxmlformats.org/officeDocument/2006/relationships/slideLayout" Target="../slideLayouts/slideLayout126.xml"/><Relationship Id="rId10" Type="http://schemas.openxmlformats.org/officeDocument/2006/relationships/theme" Target="../theme/theme13.xml"/><Relationship Id="rId4" Type="http://schemas.openxmlformats.org/officeDocument/2006/relationships/slideLayout" Target="../slideLayouts/slideLayout125.xml"/><Relationship Id="rId9" Type="http://schemas.openxmlformats.org/officeDocument/2006/relationships/slideLayout" Target="../slideLayouts/slideLayout130.xml"/></Relationships>
</file>

<file path=ppt/slideMasters/_rels/slideMaster14.xml.rels><?xml version="1.0" encoding="UTF-8" standalone="yes"?>
<Relationships xmlns="http://schemas.openxmlformats.org/package/2006/relationships"><Relationship Id="rId8" Type="http://schemas.openxmlformats.org/officeDocument/2006/relationships/slideLayout" Target="../slideLayouts/slideLayout138.xml"/><Relationship Id="rId13" Type="http://schemas.openxmlformats.org/officeDocument/2006/relationships/slideLayout" Target="../slideLayouts/slideLayout143.xml"/><Relationship Id="rId3" Type="http://schemas.openxmlformats.org/officeDocument/2006/relationships/slideLayout" Target="../slideLayouts/slideLayout133.xml"/><Relationship Id="rId7" Type="http://schemas.openxmlformats.org/officeDocument/2006/relationships/slideLayout" Target="../slideLayouts/slideLayout137.xml"/><Relationship Id="rId12" Type="http://schemas.openxmlformats.org/officeDocument/2006/relationships/slideLayout" Target="../slideLayouts/slideLayout142.xml"/><Relationship Id="rId2" Type="http://schemas.openxmlformats.org/officeDocument/2006/relationships/slideLayout" Target="../slideLayouts/slideLayout132.xml"/><Relationship Id="rId1" Type="http://schemas.openxmlformats.org/officeDocument/2006/relationships/slideLayout" Target="../slideLayouts/slideLayout131.xml"/><Relationship Id="rId6" Type="http://schemas.openxmlformats.org/officeDocument/2006/relationships/slideLayout" Target="../slideLayouts/slideLayout136.xml"/><Relationship Id="rId11" Type="http://schemas.openxmlformats.org/officeDocument/2006/relationships/slideLayout" Target="../slideLayouts/slideLayout141.xml"/><Relationship Id="rId5" Type="http://schemas.openxmlformats.org/officeDocument/2006/relationships/slideLayout" Target="../slideLayouts/slideLayout135.xml"/><Relationship Id="rId15" Type="http://schemas.openxmlformats.org/officeDocument/2006/relationships/image" Target="../media/image2.png"/><Relationship Id="rId10" Type="http://schemas.openxmlformats.org/officeDocument/2006/relationships/slideLayout" Target="../slideLayouts/slideLayout140.xml"/><Relationship Id="rId4" Type="http://schemas.openxmlformats.org/officeDocument/2006/relationships/slideLayout" Target="../slideLayouts/slideLayout134.xml"/><Relationship Id="rId9" Type="http://schemas.openxmlformats.org/officeDocument/2006/relationships/slideLayout" Target="../slideLayouts/slideLayout139.xml"/><Relationship Id="rId14" Type="http://schemas.openxmlformats.org/officeDocument/2006/relationships/theme" Target="../theme/theme14.xml"/></Relationships>
</file>

<file path=ppt/slideMasters/_rels/slideMaster15.xml.rels><?xml version="1.0" encoding="UTF-8" standalone="yes"?>
<Relationships xmlns="http://schemas.openxmlformats.org/package/2006/relationships"><Relationship Id="rId8" Type="http://schemas.openxmlformats.org/officeDocument/2006/relationships/slideLayout" Target="../slideLayouts/slideLayout151.xml"/><Relationship Id="rId3" Type="http://schemas.openxmlformats.org/officeDocument/2006/relationships/slideLayout" Target="../slideLayouts/slideLayout146.xml"/><Relationship Id="rId7" Type="http://schemas.openxmlformats.org/officeDocument/2006/relationships/slideLayout" Target="../slideLayouts/slideLayout150.xml"/><Relationship Id="rId2" Type="http://schemas.openxmlformats.org/officeDocument/2006/relationships/slideLayout" Target="../slideLayouts/slideLayout145.xml"/><Relationship Id="rId1" Type="http://schemas.openxmlformats.org/officeDocument/2006/relationships/slideLayout" Target="../slideLayouts/slideLayout144.xml"/><Relationship Id="rId6" Type="http://schemas.openxmlformats.org/officeDocument/2006/relationships/slideLayout" Target="../slideLayouts/slideLayout149.xml"/><Relationship Id="rId5" Type="http://schemas.openxmlformats.org/officeDocument/2006/relationships/slideLayout" Target="../slideLayouts/slideLayout148.xml"/><Relationship Id="rId10" Type="http://schemas.openxmlformats.org/officeDocument/2006/relationships/theme" Target="../theme/theme15.xml"/><Relationship Id="rId4" Type="http://schemas.openxmlformats.org/officeDocument/2006/relationships/slideLayout" Target="../slideLayouts/slideLayout147.xml"/><Relationship Id="rId9" Type="http://schemas.openxmlformats.org/officeDocument/2006/relationships/slideLayout" Target="../slideLayouts/slideLayout152.xml"/></Relationships>
</file>

<file path=ppt/slideMasters/_rels/slideMaster16.xml.rels><?xml version="1.0" encoding="UTF-8" standalone="yes"?>
<Relationships xmlns="http://schemas.openxmlformats.org/package/2006/relationships"><Relationship Id="rId3" Type="http://schemas.openxmlformats.org/officeDocument/2006/relationships/slideLayout" Target="../slideLayouts/slideLayout155.xml"/><Relationship Id="rId2" Type="http://schemas.openxmlformats.org/officeDocument/2006/relationships/slideLayout" Target="../slideLayouts/slideLayout154.xml"/><Relationship Id="rId1" Type="http://schemas.openxmlformats.org/officeDocument/2006/relationships/slideLayout" Target="../slideLayouts/slideLayout153.xml"/><Relationship Id="rId5" Type="http://schemas.openxmlformats.org/officeDocument/2006/relationships/image" Target="../media/image4.emf"/><Relationship Id="rId4" Type="http://schemas.openxmlformats.org/officeDocument/2006/relationships/theme" Target="../theme/theme16.xml"/></Relationships>
</file>

<file path=ppt/slideMasters/_rels/slideMaster17.xml.rels><?xml version="1.0" encoding="UTF-8" standalone="yes"?>
<Relationships xmlns="http://schemas.openxmlformats.org/package/2006/relationships"><Relationship Id="rId8" Type="http://schemas.openxmlformats.org/officeDocument/2006/relationships/slideLayout" Target="../slideLayouts/slideLayout163.xml"/><Relationship Id="rId3" Type="http://schemas.openxmlformats.org/officeDocument/2006/relationships/slideLayout" Target="../slideLayouts/slideLayout158.xml"/><Relationship Id="rId7" Type="http://schemas.openxmlformats.org/officeDocument/2006/relationships/slideLayout" Target="../slideLayouts/slideLayout162.xml"/><Relationship Id="rId2" Type="http://schemas.openxmlformats.org/officeDocument/2006/relationships/slideLayout" Target="../slideLayouts/slideLayout157.xml"/><Relationship Id="rId1" Type="http://schemas.openxmlformats.org/officeDocument/2006/relationships/slideLayout" Target="../slideLayouts/slideLayout156.xml"/><Relationship Id="rId6" Type="http://schemas.openxmlformats.org/officeDocument/2006/relationships/slideLayout" Target="../slideLayouts/slideLayout161.xml"/><Relationship Id="rId5" Type="http://schemas.openxmlformats.org/officeDocument/2006/relationships/slideLayout" Target="../slideLayouts/slideLayout160.xml"/><Relationship Id="rId10" Type="http://schemas.openxmlformats.org/officeDocument/2006/relationships/theme" Target="../theme/theme17.xml"/><Relationship Id="rId4" Type="http://schemas.openxmlformats.org/officeDocument/2006/relationships/slideLayout" Target="../slideLayouts/slideLayout159.xml"/><Relationship Id="rId9" Type="http://schemas.openxmlformats.org/officeDocument/2006/relationships/slideLayout" Target="../slideLayouts/slideLayout164.xml"/></Relationships>
</file>

<file path=ppt/slideMasters/_rels/slideMaster18.xml.rels><?xml version="1.0" encoding="UTF-8" standalone="yes"?>
<Relationships xmlns="http://schemas.openxmlformats.org/package/2006/relationships"><Relationship Id="rId8" Type="http://schemas.openxmlformats.org/officeDocument/2006/relationships/slideLayout" Target="../slideLayouts/slideLayout172.xml"/><Relationship Id="rId3" Type="http://schemas.openxmlformats.org/officeDocument/2006/relationships/slideLayout" Target="../slideLayouts/slideLayout167.xml"/><Relationship Id="rId7" Type="http://schemas.openxmlformats.org/officeDocument/2006/relationships/slideLayout" Target="../slideLayouts/slideLayout171.xml"/><Relationship Id="rId2" Type="http://schemas.openxmlformats.org/officeDocument/2006/relationships/slideLayout" Target="../slideLayouts/slideLayout166.xml"/><Relationship Id="rId1" Type="http://schemas.openxmlformats.org/officeDocument/2006/relationships/slideLayout" Target="../slideLayouts/slideLayout165.xml"/><Relationship Id="rId6" Type="http://schemas.openxmlformats.org/officeDocument/2006/relationships/slideLayout" Target="../slideLayouts/slideLayout170.xml"/><Relationship Id="rId5" Type="http://schemas.openxmlformats.org/officeDocument/2006/relationships/slideLayout" Target="../slideLayouts/slideLayout169.xml"/><Relationship Id="rId10" Type="http://schemas.openxmlformats.org/officeDocument/2006/relationships/theme" Target="../theme/theme18.xml"/><Relationship Id="rId4" Type="http://schemas.openxmlformats.org/officeDocument/2006/relationships/slideLayout" Target="../slideLayouts/slideLayout168.xml"/><Relationship Id="rId9" Type="http://schemas.openxmlformats.org/officeDocument/2006/relationships/slideLayout" Target="../slideLayouts/slideLayout173.xml"/></Relationships>
</file>

<file path=ppt/slideMasters/_rels/slideMaster19.xml.rels><?xml version="1.0" encoding="UTF-8" standalone="yes"?>
<Relationships xmlns="http://schemas.openxmlformats.org/package/2006/relationships"><Relationship Id="rId8" Type="http://schemas.openxmlformats.org/officeDocument/2006/relationships/slideLayout" Target="../slideLayouts/slideLayout181.xml"/><Relationship Id="rId3" Type="http://schemas.openxmlformats.org/officeDocument/2006/relationships/slideLayout" Target="../slideLayouts/slideLayout176.xml"/><Relationship Id="rId7" Type="http://schemas.openxmlformats.org/officeDocument/2006/relationships/slideLayout" Target="../slideLayouts/slideLayout180.xml"/><Relationship Id="rId2" Type="http://schemas.openxmlformats.org/officeDocument/2006/relationships/slideLayout" Target="../slideLayouts/slideLayout175.xml"/><Relationship Id="rId1" Type="http://schemas.openxmlformats.org/officeDocument/2006/relationships/slideLayout" Target="../slideLayouts/slideLayout174.xml"/><Relationship Id="rId6" Type="http://schemas.openxmlformats.org/officeDocument/2006/relationships/slideLayout" Target="../slideLayouts/slideLayout179.xml"/><Relationship Id="rId5" Type="http://schemas.openxmlformats.org/officeDocument/2006/relationships/slideLayout" Target="../slideLayouts/slideLayout178.xml"/><Relationship Id="rId10" Type="http://schemas.openxmlformats.org/officeDocument/2006/relationships/theme" Target="../theme/theme19.xml"/><Relationship Id="rId4" Type="http://schemas.openxmlformats.org/officeDocument/2006/relationships/slideLayout" Target="../slideLayouts/slideLayout177.xml"/><Relationship Id="rId9" Type="http://schemas.openxmlformats.org/officeDocument/2006/relationships/slideLayout" Target="../slideLayouts/slideLayout182.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theme" Target="../theme/theme2.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_rels/slideMaster20.xml.rels><?xml version="1.0" encoding="UTF-8" standalone="yes"?>
<Relationships xmlns="http://schemas.openxmlformats.org/package/2006/relationships"><Relationship Id="rId8" Type="http://schemas.openxmlformats.org/officeDocument/2006/relationships/slideLayout" Target="../slideLayouts/slideLayout190.xml"/><Relationship Id="rId3" Type="http://schemas.openxmlformats.org/officeDocument/2006/relationships/slideLayout" Target="../slideLayouts/slideLayout185.xml"/><Relationship Id="rId7" Type="http://schemas.openxmlformats.org/officeDocument/2006/relationships/slideLayout" Target="../slideLayouts/slideLayout189.xml"/><Relationship Id="rId12" Type="http://schemas.openxmlformats.org/officeDocument/2006/relationships/theme" Target="../theme/theme20.xml"/><Relationship Id="rId2" Type="http://schemas.openxmlformats.org/officeDocument/2006/relationships/slideLayout" Target="../slideLayouts/slideLayout184.xml"/><Relationship Id="rId1" Type="http://schemas.openxmlformats.org/officeDocument/2006/relationships/slideLayout" Target="../slideLayouts/slideLayout183.xml"/><Relationship Id="rId6" Type="http://schemas.openxmlformats.org/officeDocument/2006/relationships/slideLayout" Target="../slideLayouts/slideLayout188.xml"/><Relationship Id="rId11" Type="http://schemas.openxmlformats.org/officeDocument/2006/relationships/slideLayout" Target="../slideLayouts/slideLayout193.xml"/><Relationship Id="rId5" Type="http://schemas.openxmlformats.org/officeDocument/2006/relationships/slideLayout" Target="../slideLayouts/slideLayout187.xml"/><Relationship Id="rId10" Type="http://schemas.openxmlformats.org/officeDocument/2006/relationships/slideLayout" Target="../slideLayouts/slideLayout192.xml"/><Relationship Id="rId4" Type="http://schemas.openxmlformats.org/officeDocument/2006/relationships/slideLayout" Target="../slideLayouts/slideLayout186.xml"/><Relationship Id="rId9" Type="http://schemas.openxmlformats.org/officeDocument/2006/relationships/slideLayout" Target="../slideLayouts/slideLayout191.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1.xml"/><Relationship Id="rId3" Type="http://schemas.openxmlformats.org/officeDocument/2006/relationships/slideLayout" Target="../slideLayouts/slideLayout26.xml"/><Relationship Id="rId7" Type="http://schemas.openxmlformats.org/officeDocument/2006/relationships/slideLayout" Target="../slideLayouts/slideLayout30.xml"/><Relationship Id="rId12" Type="http://schemas.openxmlformats.org/officeDocument/2006/relationships/theme" Target="../theme/theme3.xml"/><Relationship Id="rId2" Type="http://schemas.openxmlformats.org/officeDocument/2006/relationships/slideLayout" Target="../slideLayouts/slideLayout25.xml"/><Relationship Id="rId1" Type="http://schemas.openxmlformats.org/officeDocument/2006/relationships/slideLayout" Target="../slideLayouts/slideLayout24.xml"/><Relationship Id="rId6" Type="http://schemas.openxmlformats.org/officeDocument/2006/relationships/slideLayout" Target="../slideLayouts/slideLayout29.xml"/><Relationship Id="rId11" Type="http://schemas.openxmlformats.org/officeDocument/2006/relationships/slideLayout" Target="../slideLayouts/slideLayout34.xml"/><Relationship Id="rId5" Type="http://schemas.openxmlformats.org/officeDocument/2006/relationships/slideLayout" Target="../slideLayouts/slideLayout28.xml"/><Relationship Id="rId10" Type="http://schemas.openxmlformats.org/officeDocument/2006/relationships/slideLayout" Target="../slideLayouts/slideLayout33.xml"/><Relationship Id="rId4" Type="http://schemas.openxmlformats.org/officeDocument/2006/relationships/slideLayout" Target="../slideLayouts/slideLayout27.xml"/><Relationship Id="rId9" Type="http://schemas.openxmlformats.org/officeDocument/2006/relationships/slideLayout" Target="../slideLayouts/slideLayout32.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2.xml"/><Relationship Id="rId3" Type="http://schemas.openxmlformats.org/officeDocument/2006/relationships/slideLayout" Target="../slideLayouts/slideLayout37.xml"/><Relationship Id="rId7" Type="http://schemas.openxmlformats.org/officeDocument/2006/relationships/slideLayout" Target="../slideLayouts/slideLayout41.xml"/><Relationship Id="rId2" Type="http://schemas.openxmlformats.org/officeDocument/2006/relationships/slideLayout" Target="../slideLayouts/slideLayout36.xml"/><Relationship Id="rId1" Type="http://schemas.openxmlformats.org/officeDocument/2006/relationships/slideLayout" Target="../slideLayouts/slideLayout35.xml"/><Relationship Id="rId6" Type="http://schemas.openxmlformats.org/officeDocument/2006/relationships/slideLayout" Target="../slideLayouts/slideLayout40.xml"/><Relationship Id="rId11" Type="http://schemas.openxmlformats.org/officeDocument/2006/relationships/theme" Target="../theme/theme4.xml"/><Relationship Id="rId5" Type="http://schemas.openxmlformats.org/officeDocument/2006/relationships/slideLayout" Target="../slideLayouts/slideLayout39.xml"/><Relationship Id="rId10" Type="http://schemas.openxmlformats.org/officeDocument/2006/relationships/slideLayout" Target="../slideLayouts/slideLayout44.xml"/><Relationship Id="rId4" Type="http://schemas.openxmlformats.org/officeDocument/2006/relationships/slideLayout" Target="../slideLayouts/slideLayout38.xml"/><Relationship Id="rId9" Type="http://schemas.openxmlformats.org/officeDocument/2006/relationships/slideLayout" Target="../slideLayouts/slideLayout43.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2.xml"/><Relationship Id="rId3" Type="http://schemas.openxmlformats.org/officeDocument/2006/relationships/slideLayout" Target="../slideLayouts/slideLayout47.xml"/><Relationship Id="rId7" Type="http://schemas.openxmlformats.org/officeDocument/2006/relationships/slideLayout" Target="../slideLayouts/slideLayout51.xml"/><Relationship Id="rId2" Type="http://schemas.openxmlformats.org/officeDocument/2006/relationships/slideLayout" Target="../slideLayouts/slideLayout46.xml"/><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theme" Target="../theme/theme5.xml"/><Relationship Id="rId5" Type="http://schemas.openxmlformats.org/officeDocument/2006/relationships/slideLayout" Target="../slideLayouts/slideLayout49.xml"/><Relationship Id="rId10" Type="http://schemas.openxmlformats.org/officeDocument/2006/relationships/slideLayout" Target="../slideLayouts/slideLayout54.xml"/><Relationship Id="rId4" Type="http://schemas.openxmlformats.org/officeDocument/2006/relationships/slideLayout" Target="../slideLayouts/slideLayout48.xml"/><Relationship Id="rId9" Type="http://schemas.openxmlformats.org/officeDocument/2006/relationships/slideLayout" Target="../slideLayouts/slideLayout53.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2.xml"/><Relationship Id="rId3" Type="http://schemas.openxmlformats.org/officeDocument/2006/relationships/slideLayout" Target="../slideLayouts/slideLayout57.xml"/><Relationship Id="rId7" Type="http://schemas.openxmlformats.org/officeDocument/2006/relationships/slideLayout" Target="../slideLayouts/slideLayout61.xml"/><Relationship Id="rId2" Type="http://schemas.openxmlformats.org/officeDocument/2006/relationships/slideLayout" Target="../slideLayouts/slideLayout56.xml"/><Relationship Id="rId1" Type="http://schemas.openxmlformats.org/officeDocument/2006/relationships/slideLayout" Target="../slideLayouts/slideLayout55.xml"/><Relationship Id="rId6" Type="http://schemas.openxmlformats.org/officeDocument/2006/relationships/slideLayout" Target="../slideLayouts/slideLayout60.xml"/><Relationship Id="rId11" Type="http://schemas.openxmlformats.org/officeDocument/2006/relationships/theme" Target="../theme/theme6.xml"/><Relationship Id="rId5" Type="http://schemas.openxmlformats.org/officeDocument/2006/relationships/slideLayout" Target="../slideLayouts/slideLayout59.xml"/><Relationship Id="rId10" Type="http://schemas.openxmlformats.org/officeDocument/2006/relationships/slideLayout" Target="../slideLayouts/slideLayout64.xml"/><Relationship Id="rId4" Type="http://schemas.openxmlformats.org/officeDocument/2006/relationships/slideLayout" Target="../slideLayouts/slideLayout58.xml"/><Relationship Id="rId9" Type="http://schemas.openxmlformats.org/officeDocument/2006/relationships/slideLayout" Target="../slideLayouts/slideLayout63.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72.xml"/><Relationship Id="rId3" Type="http://schemas.openxmlformats.org/officeDocument/2006/relationships/slideLayout" Target="../slideLayouts/slideLayout67.xml"/><Relationship Id="rId7" Type="http://schemas.openxmlformats.org/officeDocument/2006/relationships/slideLayout" Target="../slideLayouts/slideLayout71.xml"/><Relationship Id="rId12" Type="http://schemas.openxmlformats.org/officeDocument/2006/relationships/theme" Target="../theme/theme7.xml"/><Relationship Id="rId2" Type="http://schemas.openxmlformats.org/officeDocument/2006/relationships/slideLayout" Target="../slideLayouts/slideLayout66.xml"/><Relationship Id="rId1" Type="http://schemas.openxmlformats.org/officeDocument/2006/relationships/slideLayout" Target="../slideLayouts/slideLayout65.xml"/><Relationship Id="rId6" Type="http://schemas.openxmlformats.org/officeDocument/2006/relationships/slideLayout" Target="../slideLayouts/slideLayout70.xml"/><Relationship Id="rId11" Type="http://schemas.openxmlformats.org/officeDocument/2006/relationships/slideLayout" Target="../slideLayouts/slideLayout75.xml"/><Relationship Id="rId5" Type="http://schemas.openxmlformats.org/officeDocument/2006/relationships/slideLayout" Target="../slideLayouts/slideLayout69.xml"/><Relationship Id="rId10" Type="http://schemas.openxmlformats.org/officeDocument/2006/relationships/slideLayout" Target="../slideLayouts/slideLayout74.xml"/><Relationship Id="rId4" Type="http://schemas.openxmlformats.org/officeDocument/2006/relationships/slideLayout" Target="../slideLayouts/slideLayout68.xml"/><Relationship Id="rId9" Type="http://schemas.openxmlformats.org/officeDocument/2006/relationships/slideLayout" Target="../slideLayouts/slideLayout73.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83.xml"/><Relationship Id="rId3" Type="http://schemas.openxmlformats.org/officeDocument/2006/relationships/slideLayout" Target="../slideLayouts/slideLayout78.xml"/><Relationship Id="rId7" Type="http://schemas.openxmlformats.org/officeDocument/2006/relationships/slideLayout" Target="../slideLayouts/slideLayout82.xml"/><Relationship Id="rId2" Type="http://schemas.openxmlformats.org/officeDocument/2006/relationships/slideLayout" Target="../slideLayouts/slideLayout77.xml"/><Relationship Id="rId1" Type="http://schemas.openxmlformats.org/officeDocument/2006/relationships/slideLayout" Target="../slideLayouts/slideLayout76.xml"/><Relationship Id="rId6" Type="http://schemas.openxmlformats.org/officeDocument/2006/relationships/slideLayout" Target="../slideLayouts/slideLayout81.xml"/><Relationship Id="rId11" Type="http://schemas.openxmlformats.org/officeDocument/2006/relationships/theme" Target="../theme/theme8.xml"/><Relationship Id="rId5" Type="http://schemas.openxmlformats.org/officeDocument/2006/relationships/slideLayout" Target="../slideLayouts/slideLayout80.xml"/><Relationship Id="rId10" Type="http://schemas.openxmlformats.org/officeDocument/2006/relationships/slideLayout" Target="../slideLayouts/slideLayout85.xml"/><Relationship Id="rId4" Type="http://schemas.openxmlformats.org/officeDocument/2006/relationships/slideLayout" Target="../slideLayouts/slideLayout79.xml"/><Relationship Id="rId9" Type="http://schemas.openxmlformats.org/officeDocument/2006/relationships/slideLayout" Target="../slideLayouts/slideLayout84.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93.xml"/><Relationship Id="rId3" Type="http://schemas.openxmlformats.org/officeDocument/2006/relationships/slideLayout" Target="../slideLayouts/slideLayout88.xml"/><Relationship Id="rId7" Type="http://schemas.openxmlformats.org/officeDocument/2006/relationships/slideLayout" Target="../slideLayouts/slideLayout92.xml"/><Relationship Id="rId12" Type="http://schemas.openxmlformats.org/officeDocument/2006/relationships/theme" Target="../theme/theme9.xml"/><Relationship Id="rId2" Type="http://schemas.openxmlformats.org/officeDocument/2006/relationships/slideLayout" Target="../slideLayouts/slideLayout87.xml"/><Relationship Id="rId1" Type="http://schemas.openxmlformats.org/officeDocument/2006/relationships/slideLayout" Target="../slideLayouts/slideLayout86.xml"/><Relationship Id="rId6" Type="http://schemas.openxmlformats.org/officeDocument/2006/relationships/slideLayout" Target="../slideLayouts/slideLayout91.xml"/><Relationship Id="rId11" Type="http://schemas.openxmlformats.org/officeDocument/2006/relationships/slideLayout" Target="../slideLayouts/slideLayout96.xml"/><Relationship Id="rId5" Type="http://schemas.openxmlformats.org/officeDocument/2006/relationships/slideLayout" Target="../slideLayouts/slideLayout90.xml"/><Relationship Id="rId10" Type="http://schemas.openxmlformats.org/officeDocument/2006/relationships/slideLayout" Target="../slideLayouts/slideLayout95.xml"/><Relationship Id="rId4" Type="http://schemas.openxmlformats.org/officeDocument/2006/relationships/slideLayout" Target="../slideLayouts/slideLayout89.xml"/><Relationship Id="rId9" Type="http://schemas.openxmlformats.org/officeDocument/2006/relationships/slideLayout" Target="../slideLayouts/slideLayout9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B422303B-8A4C-1D4A-B350-16D9B195154C}"/>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EDABD099-7FA3-854D-8D5A-20FC7C04F83F}"/>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156279088"/>
      </p:ext>
    </p:extLst>
  </p:cSld>
  <p:clrMap bg1="lt1" tx1="dk1" bg2="lt2" tx2="dk2" accent1="accent1" accent2="accent2" accent3="accent3" accent4="accent4" accent5="accent5" accent6="accent6" hlink="hlink" folHlink="folHlink"/>
  <p:sldLayoutIdLst>
    <p:sldLayoutId id="2147483686" r:id="rId1"/>
    <p:sldLayoutId id="2147483687" r:id="rId2"/>
    <p:sldLayoutId id="2147483688" r:id="rId3"/>
    <p:sldLayoutId id="2147483689" r:id="rId4"/>
    <p:sldLayoutId id="2147483690" r:id="rId5"/>
    <p:sldLayoutId id="2147483691" r:id="rId6"/>
    <p:sldLayoutId id="2147483692" r:id="rId7"/>
    <p:sldLayoutId id="2147483693" r:id="rId8"/>
    <p:sldLayoutId id="2147483694" r:id="rId9"/>
    <p:sldLayoutId id="2147483695" r:id="rId10"/>
    <p:sldLayoutId id="2147483696" r:id="rId11"/>
    <p:sldLayoutId id="2147483673" r:id="rId12"/>
  </p:sldLayoutIdLst>
  <p:hf sldNum="0"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23C6CFA8-4A32-4146-B211-17D0730481E4}"/>
              </a:ext>
            </a:extLst>
          </p:cNvPr>
          <p:cNvSpPr>
            <a:spLocks noGrp="1"/>
          </p:cNvSpPr>
          <p:nvPr>
            <p:ph type="title"/>
          </p:nvPr>
        </p:nvSpPr>
        <p:spPr>
          <a:xfrm>
            <a:off x="838200" y="365127"/>
            <a:ext cx="10515600" cy="1011188"/>
          </a:xfrm>
          <a:prstGeom prst="rect">
            <a:avLst/>
          </a:prstGeom>
        </p:spPr>
        <p:txBody>
          <a:bodyPr vert="horz" lIns="91440" tIns="45720" rIns="91440" bIns="45720" rtlCol="0" anchor="ctr">
            <a:normAutofit/>
          </a:bodyPr>
          <a:lstStyle/>
          <a:p>
            <a:r>
              <a:rPr lang="en-US" dirty="0"/>
              <a:t>Click to edit</a:t>
            </a:r>
          </a:p>
        </p:txBody>
      </p:sp>
      <p:sp>
        <p:nvSpPr>
          <p:cNvPr id="3" name="Text Placeholder 2">
            <a:extLst>
              <a:ext uri="{FF2B5EF4-FFF2-40B4-BE49-F238E27FC236}">
                <a16:creationId xmlns:a16="http://schemas.microsoft.com/office/drawing/2014/main" id="{10443776-D913-7842-8E86-EAFDEF3B0FC9}"/>
              </a:ext>
            </a:extLst>
          </p:cNvPr>
          <p:cNvSpPr>
            <a:spLocks noGrp="1"/>
          </p:cNvSpPr>
          <p:nvPr>
            <p:ph type="body" idx="1"/>
          </p:nvPr>
        </p:nvSpPr>
        <p:spPr>
          <a:xfrm>
            <a:off x="838200" y="1825628"/>
            <a:ext cx="10515600" cy="1596305"/>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566046058"/>
      </p:ext>
    </p:extLst>
  </p:cSld>
  <p:clrMap bg1="lt1" tx1="dk1" bg2="lt2" tx2="dk2" accent1="accent1" accent2="accent2" accent3="accent3" accent4="accent4" accent5="accent5" accent6="accent6" hlink="hlink" folHlink="folHlink"/>
  <p:sldLayoutIdLst>
    <p:sldLayoutId id="2147484124" r:id="rId1"/>
    <p:sldLayoutId id="2147484125" r:id="rId2"/>
    <p:sldLayoutId id="2147484126" r:id="rId3"/>
    <p:sldLayoutId id="2147484127" r:id="rId4"/>
    <p:sldLayoutId id="2147484128" r:id="rId5"/>
    <p:sldLayoutId id="2147484129" r:id="rId6"/>
    <p:sldLayoutId id="2147484130" r:id="rId7"/>
    <p:sldLayoutId id="2147484131" r:id="rId8"/>
    <p:sldLayoutId id="2147484132" r:id="rId9"/>
    <p:sldLayoutId id="2147484133" r:id="rId10"/>
    <p:sldLayoutId id="2147484134" r:id="rId11"/>
  </p:sldLayoutIdLst>
  <p:txStyles>
    <p:titleStyle>
      <a:lvl1pPr algn="l" defTabSz="914354" rtl="0" eaLnBrk="1" latinLnBrk="0" hangingPunct="1">
        <a:lnSpc>
          <a:spcPct val="90000"/>
        </a:lnSpc>
        <a:spcBef>
          <a:spcPct val="0"/>
        </a:spcBef>
        <a:buNone/>
        <a:defRPr lang="en-US" sz="4000" b="1" i="1" kern="1200" dirty="0">
          <a:solidFill>
            <a:schemeClr val="tx1"/>
          </a:solidFill>
          <a:latin typeface="Cera Pro Black" pitchFamily="2" charset="0"/>
          <a:ea typeface="+mj-ea"/>
          <a:cs typeface="+mj-cs"/>
        </a:defRPr>
      </a:lvl1pPr>
    </p:titleStyle>
    <p:bodyStyle>
      <a:lvl1pPr marL="0" indent="0" algn="l" defTabSz="914354" rtl="0" eaLnBrk="1" latinLnBrk="0" hangingPunct="1">
        <a:lnSpc>
          <a:spcPct val="90000"/>
        </a:lnSpc>
        <a:spcBef>
          <a:spcPts val="1000"/>
        </a:spcBef>
        <a:buFont typeface="Arial" panose="020B0604020202020204" pitchFamily="34" charset="0"/>
        <a:buNone/>
        <a:defRPr lang="en-US" sz="1600" b="0" i="0" kern="1200" dirty="0" smtClean="0">
          <a:solidFill>
            <a:schemeClr val="accent2"/>
          </a:solidFill>
          <a:latin typeface="Cera Pro Medium" pitchFamily="2" charset="0"/>
          <a:ea typeface="+mn-ea"/>
          <a:cs typeface="+mn-cs"/>
        </a:defRPr>
      </a:lvl1pPr>
      <a:lvl2pPr marL="0" indent="0" algn="l" defTabSz="914354" rtl="0" eaLnBrk="1" latinLnBrk="0" hangingPunct="1">
        <a:lnSpc>
          <a:spcPct val="90000"/>
        </a:lnSpc>
        <a:spcBef>
          <a:spcPts val="500"/>
        </a:spcBef>
        <a:buFont typeface="Arial" panose="020B0604020202020204" pitchFamily="34" charset="0"/>
        <a:buNone/>
        <a:defRPr lang="en-US" sz="1600" b="0" i="0" kern="1200" dirty="0" smtClean="0">
          <a:solidFill>
            <a:schemeClr val="tx1"/>
          </a:solidFill>
          <a:latin typeface="Cera Pro Medium" pitchFamily="2" charset="0"/>
          <a:ea typeface="+mn-ea"/>
          <a:cs typeface="+mn-cs"/>
        </a:defRPr>
      </a:lvl2pPr>
      <a:lvl3pPr marL="0" indent="-285737" algn="l" defTabSz="914354" rtl="0" eaLnBrk="1" latinLnBrk="0" hangingPunct="1">
        <a:lnSpc>
          <a:spcPct val="90000"/>
        </a:lnSpc>
        <a:spcBef>
          <a:spcPts val="500"/>
        </a:spcBef>
        <a:buClr>
          <a:schemeClr val="accent1"/>
        </a:buClr>
        <a:buFont typeface="Arial" panose="020B0604020202020204" pitchFamily="34" charset="0"/>
        <a:buChar char="•"/>
        <a:defRPr lang="en-US" sz="1400" b="0" i="0" kern="1200" dirty="0" smtClean="0">
          <a:solidFill>
            <a:schemeClr val="tx1"/>
          </a:solidFill>
          <a:latin typeface="Cera Pro Medium" pitchFamily="2" charset="0"/>
          <a:ea typeface="+mn-ea"/>
          <a:cs typeface="+mn-cs"/>
        </a:defRPr>
      </a:lvl3pPr>
      <a:lvl4pPr marL="1371532" indent="0" algn="l" defTabSz="914354" rtl="0" eaLnBrk="1" latinLnBrk="0" hangingPunct="1">
        <a:lnSpc>
          <a:spcPct val="90000"/>
        </a:lnSpc>
        <a:spcBef>
          <a:spcPts val="500"/>
        </a:spcBef>
        <a:buFont typeface="Arial" panose="020B0604020202020204" pitchFamily="34" charset="0"/>
        <a:buNone/>
        <a:defRPr lang="en-US" sz="1600" b="0" i="0" kern="1200" dirty="0" smtClean="0">
          <a:solidFill>
            <a:schemeClr val="tx1"/>
          </a:solidFill>
          <a:latin typeface="Cera Pro Medium" pitchFamily="2" charset="0"/>
          <a:ea typeface="+mn-ea"/>
          <a:cs typeface="+mn-cs"/>
        </a:defRPr>
      </a:lvl4pPr>
      <a:lvl5pPr marL="1828709" indent="0" algn="l" defTabSz="914354" rtl="0" eaLnBrk="1" latinLnBrk="0" hangingPunct="1">
        <a:lnSpc>
          <a:spcPct val="90000"/>
        </a:lnSpc>
        <a:spcBef>
          <a:spcPts val="500"/>
        </a:spcBef>
        <a:buFont typeface="Arial" panose="020B0604020202020204" pitchFamily="34" charset="0"/>
        <a:buNone/>
        <a:defRPr lang="en-US" sz="1200" b="0" i="0" kern="1200" dirty="0">
          <a:solidFill>
            <a:schemeClr val="tx1"/>
          </a:solidFill>
          <a:latin typeface="Cera Pro" pitchFamily="2" charset="0"/>
          <a:ea typeface="+mn-ea"/>
          <a:cs typeface="+mn-cs"/>
        </a:defRPr>
      </a:lvl5pPr>
      <a:lvl6pPr marL="2514474"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52"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29"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06"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54" rtl="0" eaLnBrk="1" latinLnBrk="0" hangingPunct="1">
        <a:defRPr sz="1800" kern="1200">
          <a:solidFill>
            <a:schemeClr val="tx1"/>
          </a:solidFill>
          <a:latin typeface="+mn-lt"/>
          <a:ea typeface="+mn-ea"/>
          <a:cs typeface="+mn-cs"/>
        </a:defRPr>
      </a:lvl1pPr>
      <a:lvl2pPr marL="457178" algn="l" defTabSz="914354" rtl="0" eaLnBrk="1" latinLnBrk="0" hangingPunct="1">
        <a:defRPr sz="1800" kern="1200">
          <a:solidFill>
            <a:schemeClr val="tx1"/>
          </a:solidFill>
          <a:latin typeface="+mn-lt"/>
          <a:ea typeface="+mn-ea"/>
          <a:cs typeface="+mn-cs"/>
        </a:defRPr>
      </a:lvl2pPr>
      <a:lvl3pPr marL="914354" algn="l" defTabSz="914354" rtl="0" eaLnBrk="1" latinLnBrk="0" hangingPunct="1">
        <a:defRPr sz="1800" kern="1200">
          <a:solidFill>
            <a:schemeClr val="tx1"/>
          </a:solidFill>
          <a:latin typeface="+mn-lt"/>
          <a:ea typeface="+mn-ea"/>
          <a:cs typeface="+mn-cs"/>
        </a:defRPr>
      </a:lvl3pPr>
      <a:lvl4pPr marL="1371532" algn="l" defTabSz="914354" rtl="0" eaLnBrk="1" latinLnBrk="0" hangingPunct="1">
        <a:defRPr sz="1800" kern="1200">
          <a:solidFill>
            <a:schemeClr val="tx1"/>
          </a:solidFill>
          <a:latin typeface="+mn-lt"/>
          <a:ea typeface="+mn-ea"/>
          <a:cs typeface="+mn-cs"/>
        </a:defRPr>
      </a:lvl4pPr>
      <a:lvl5pPr marL="1828709" algn="l" defTabSz="914354" rtl="0" eaLnBrk="1" latinLnBrk="0" hangingPunct="1">
        <a:defRPr sz="1800" kern="1200">
          <a:solidFill>
            <a:schemeClr val="tx1"/>
          </a:solidFill>
          <a:latin typeface="+mn-lt"/>
          <a:ea typeface="+mn-ea"/>
          <a:cs typeface="+mn-cs"/>
        </a:defRPr>
      </a:lvl5pPr>
      <a:lvl6pPr marL="2285886" algn="l" defTabSz="914354" rtl="0" eaLnBrk="1" latinLnBrk="0" hangingPunct="1">
        <a:defRPr sz="1800" kern="1200">
          <a:solidFill>
            <a:schemeClr val="tx1"/>
          </a:solidFill>
          <a:latin typeface="+mn-lt"/>
          <a:ea typeface="+mn-ea"/>
          <a:cs typeface="+mn-cs"/>
        </a:defRPr>
      </a:lvl6pPr>
      <a:lvl7pPr marL="2743062" algn="l" defTabSz="914354" rtl="0" eaLnBrk="1" latinLnBrk="0" hangingPunct="1">
        <a:defRPr sz="1800" kern="1200">
          <a:solidFill>
            <a:schemeClr val="tx1"/>
          </a:solidFill>
          <a:latin typeface="+mn-lt"/>
          <a:ea typeface="+mn-ea"/>
          <a:cs typeface="+mn-cs"/>
        </a:defRPr>
      </a:lvl7pPr>
      <a:lvl8pPr marL="3200240" algn="l" defTabSz="914354" rtl="0" eaLnBrk="1" latinLnBrk="0" hangingPunct="1">
        <a:defRPr sz="1800" kern="1200">
          <a:solidFill>
            <a:schemeClr val="tx1"/>
          </a:solidFill>
          <a:latin typeface="+mn-lt"/>
          <a:ea typeface="+mn-ea"/>
          <a:cs typeface="+mn-cs"/>
        </a:defRPr>
      </a:lvl8pPr>
      <a:lvl9pPr marL="3657418" algn="l" defTabSz="914354"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23C6CFA8-4A32-4146-B211-17D0730481E4}"/>
              </a:ext>
            </a:extLst>
          </p:cNvPr>
          <p:cNvSpPr>
            <a:spLocks noGrp="1"/>
          </p:cNvSpPr>
          <p:nvPr>
            <p:ph type="title"/>
          </p:nvPr>
        </p:nvSpPr>
        <p:spPr>
          <a:xfrm>
            <a:off x="838200" y="365127"/>
            <a:ext cx="10515600" cy="1011188"/>
          </a:xfrm>
          <a:prstGeom prst="rect">
            <a:avLst/>
          </a:prstGeom>
        </p:spPr>
        <p:txBody>
          <a:bodyPr vert="horz" lIns="91440" tIns="45720" rIns="91440" bIns="45720" rtlCol="0" anchor="ctr">
            <a:normAutofit/>
          </a:bodyPr>
          <a:lstStyle/>
          <a:p>
            <a:r>
              <a:rPr lang="en-US" dirty="0"/>
              <a:t>Click to edit</a:t>
            </a:r>
          </a:p>
        </p:txBody>
      </p:sp>
      <p:sp>
        <p:nvSpPr>
          <p:cNvPr id="3" name="Text Placeholder 2">
            <a:extLst>
              <a:ext uri="{FF2B5EF4-FFF2-40B4-BE49-F238E27FC236}">
                <a16:creationId xmlns:a16="http://schemas.microsoft.com/office/drawing/2014/main" id="{10443776-D913-7842-8E86-EAFDEF3B0FC9}"/>
              </a:ext>
            </a:extLst>
          </p:cNvPr>
          <p:cNvSpPr>
            <a:spLocks noGrp="1"/>
          </p:cNvSpPr>
          <p:nvPr>
            <p:ph type="body" idx="1"/>
          </p:nvPr>
        </p:nvSpPr>
        <p:spPr>
          <a:xfrm>
            <a:off x="838200" y="1825628"/>
            <a:ext cx="10515600" cy="1596305"/>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21406656"/>
      </p:ext>
    </p:extLst>
  </p:cSld>
  <p:clrMap bg1="lt1" tx1="dk1" bg2="lt2" tx2="dk2" accent1="accent1" accent2="accent2" accent3="accent3" accent4="accent4" accent5="accent5" accent6="accent6" hlink="hlink" folHlink="folHlink"/>
  <p:sldLayoutIdLst>
    <p:sldLayoutId id="2147484137" r:id="rId1"/>
    <p:sldLayoutId id="2147484138" r:id="rId2"/>
    <p:sldLayoutId id="2147484139" r:id="rId3"/>
    <p:sldLayoutId id="2147484140" r:id="rId4"/>
    <p:sldLayoutId id="2147484141" r:id="rId5"/>
    <p:sldLayoutId id="2147484142" r:id="rId6"/>
    <p:sldLayoutId id="2147484143" r:id="rId7"/>
    <p:sldLayoutId id="2147484144" r:id="rId8"/>
    <p:sldLayoutId id="2147484145" r:id="rId9"/>
    <p:sldLayoutId id="2147484146" r:id="rId10"/>
    <p:sldLayoutId id="2147484147" r:id="rId11"/>
  </p:sldLayoutIdLst>
  <p:txStyles>
    <p:titleStyle>
      <a:lvl1pPr algn="l" defTabSz="914354" rtl="0" eaLnBrk="1" latinLnBrk="0" hangingPunct="1">
        <a:lnSpc>
          <a:spcPct val="90000"/>
        </a:lnSpc>
        <a:spcBef>
          <a:spcPct val="0"/>
        </a:spcBef>
        <a:buNone/>
        <a:defRPr lang="en-US" sz="4000" b="1" i="1" kern="1200" dirty="0">
          <a:solidFill>
            <a:schemeClr val="tx1"/>
          </a:solidFill>
          <a:latin typeface="Cera Pro Black" pitchFamily="2" charset="0"/>
          <a:ea typeface="+mj-ea"/>
          <a:cs typeface="+mj-cs"/>
        </a:defRPr>
      </a:lvl1pPr>
    </p:titleStyle>
    <p:bodyStyle>
      <a:lvl1pPr marL="0" indent="0" algn="l" defTabSz="914354" rtl="0" eaLnBrk="1" latinLnBrk="0" hangingPunct="1">
        <a:lnSpc>
          <a:spcPct val="90000"/>
        </a:lnSpc>
        <a:spcBef>
          <a:spcPts val="1000"/>
        </a:spcBef>
        <a:buFont typeface="Arial" panose="020B0604020202020204" pitchFamily="34" charset="0"/>
        <a:buNone/>
        <a:defRPr lang="en-US" sz="1600" b="0" i="0" kern="1200" dirty="0" smtClean="0">
          <a:solidFill>
            <a:schemeClr val="accent2"/>
          </a:solidFill>
          <a:latin typeface="Cera Pro Medium" pitchFamily="2" charset="0"/>
          <a:ea typeface="+mn-ea"/>
          <a:cs typeface="+mn-cs"/>
        </a:defRPr>
      </a:lvl1pPr>
      <a:lvl2pPr marL="0" indent="0" algn="l" defTabSz="914354" rtl="0" eaLnBrk="1" latinLnBrk="0" hangingPunct="1">
        <a:lnSpc>
          <a:spcPct val="90000"/>
        </a:lnSpc>
        <a:spcBef>
          <a:spcPts val="500"/>
        </a:spcBef>
        <a:buFont typeface="Arial" panose="020B0604020202020204" pitchFamily="34" charset="0"/>
        <a:buNone/>
        <a:defRPr lang="en-US" sz="1600" b="0" i="0" kern="1200" dirty="0" smtClean="0">
          <a:solidFill>
            <a:schemeClr val="tx1"/>
          </a:solidFill>
          <a:latin typeface="Cera Pro Medium" pitchFamily="2" charset="0"/>
          <a:ea typeface="+mn-ea"/>
          <a:cs typeface="+mn-cs"/>
        </a:defRPr>
      </a:lvl2pPr>
      <a:lvl3pPr marL="0" indent="-285737" algn="l" defTabSz="914354" rtl="0" eaLnBrk="1" latinLnBrk="0" hangingPunct="1">
        <a:lnSpc>
          <a:spcPct val="90000"/>
        </a:lnSpc>
        <a:spcBef>
          <a:spcPts val="500"/>
        </a:spcBef>
        <a:buClr>
          <a:schemeClr val="accent1"/>
        </a:buClr>
        <a:buFont typeface="Arial" panose="020B0604020202020204" pitchFamily="34" charset="0"/>
        <a:buChar char="•"/>
        <a:defRPr lang="en-US" sz="1400" b="0" i="0" kern="1200" dirty="0" smtClean="0">
          <a:solidFill>
            <a:schemeClr val="tx1"/>
          </a:solidFill>
          <a:latin typeface="Cera Pro Medium" pitchFamily="2" charset="0"/>
          <a:ea typeface="+mn-ea"/>
          <a:cs typeface="+mn-cs"/>
        </a:defRPr>
      </a:lvl3pPr>
      <a:lvl4pPr marL="1371532" indent="0" algn="l" defTabSz="914354" rtl="0" eaLnBrk="1" latinLnBrk="0" hangingPunct="1">
        <a:lnSpc>
          <a:spcPct val="90000"/>
        </a:lnSpc>
        <a:spcBef>
          <a:spcPts val="500"/>
        </a:spcBef>
        <a:buFont typeface="Arial" panose="020B0604020202020204" pitchFamily="34" charset="0"/>
        <a:buNone/>
        <a:defRPr lang="en-US" sz="1600" b="0" i="0" kern="1200" dirty="0" smtClean="0">
          <a:solidFill>
            <a:schemeClr val="tx1"/>
          </a:solidFill>
          <a:latin typeface="Cera Pro Medium" pitchFamily="2" charset="0"/>
          <a:ea typeface="+mn-ea"/>
          <a:cs typeface="+mn-cs"/>
        </a:defRPr>
      </a:lvl4pPr>
      <a:lvl5pPr marL="1828709" indent="0" algn="l" defTabSz="914354" rtl="0" eaLnBrk="1" latinLnBrk="0" hangingPunct="1">
        <a:lnSpc>
          <a:spcPct val="90000"/>
        </a:lnSpc>
        <a:spcBef>
          <a:spcPts val="500"/>
        </a:spcBef>
        <a:buFont typeface="Arial" panose="020B0604020202020204" pitchFamily="34" charset="0"/>
        <a:buNone/>
        <a:defRPr lang="en-US" sz="1200" b="0" i="0" kern="1200" dirty="0">
          <a:solidFill>
            <a:schemeClr val="tx1"/>
          </a:solidFill>
          <a:latin typeface="Cera Pro" pitchFamily="2" charset="0"/>
          <a:ea typeface="+mn-ea"/>
          <a:cs typeface="+mn-cs"/>
        </a:defRPr>
      </a:lvl5pPr>
      <a:lvl6pPr marL="2514474"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52"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29"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06"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54" rtl="0" eaLnBrk="1" latinLnBrk="0" hangingPunct="1">
        <a:defRPr sz="1800" kern="1200">
          <a:solidFill>
            <a:schemeClr val="tx1"/>
          </a:solidFill>
          <a:latin typeface="+mn-lt"/>
          <a:ea typeface="+mn-ea"/>
          <a:cs typeface="+mn-cs"/>
        </a:defRPr>
      </a:lvl1pPr>
      <a:lvl2pPr marL="457178" algn="l" defTabSz="914354" rtl="0" eaLnBrk="1" latinLnBrk="0" hangingPunct="1">
        <a:defRPr sz="1800" kern="1200">
          <a:solidFill>
            <a:schemeClr val="tx1"/>
          </a:solidFill>
          <a:latin typeface="+mn-lt"/>
          <a:ea typeface="+mn-ea"/>
          <a:cs typeface="+mn-cs"/>
        </a:defRPr>
      </a:lvl2pPr>
      <a:lvl3pPr marL="914354" algn="l" defTabSz="914354" rtl="0" eaLnBrk="1" latinLnBrk="0" hangingPunct="1">
        <a:defRPr sz="1800" kern="1200">
          <a:solidFill>
            <a:schemeClr val="tx1"/>
          </a:solidFill>
          <a:latin typeface="+mn-lt"/>
          <a:ea typeface="+mn-ea"/>
          <a:cs typeface="+mn-cs"/>
        </a:defRPr>
      </a:lvl3pPr>
      <a:lvl4pPr marL="1371532" algn="l" defTabSz="914354" rtl="0" eaLnBrk="1" latinLnBrk="0" hangingPunct="1">
        <a:defRPr sz="1800" kern="1200">
          <a:solidFill>
            <a:schemeClr val="tx1"/>
          </a:solidFill>
          <a:latin typeface="+mn-lt"/>
          <a:ea typeface="+mn-ea"/>
          <a:cs typeface="+mn-cs"/>
        </a:defRPr>
      </a:lvl4pPr>
      <a:lvl5pPr marL="1828709" algn="l" defTabSz="914354" rtl="0" eaLnBrk="1" latinLnBrk="0" hangingPunct="1">
        <a:defRPr sz="1800" kern="1200">
          <a:solidFill>
            <a:schemeClr val="tx1"/>
          </a:solidFill>
          <a:latin typeface="+mn-lt"/>
          <a:ea typeface="+mn-ea"/>
          <a:cs typeface="+mn-cs"/>
        </a:defRPr>
      </a:lvl5pPr>
      <a:lvl6pPr marL="2285886" algn="l" defTabSz="914354" rtl="0" eaLnBrk="1" latinLnBrk="0" hangingPunct="1">
        <a:defRPr sz="1800" kern="1200">
          <a:solidFill>
            <a:schemeClr val="tx1"/>
          </a:solidFill>
          <a:latin typeface="+mn-lt"/>
          <a:ea typeface="+mn-ea"/>
          <a:cs typeface="+mn-cs"/>
        </a:defRPr>
      </a:lvl6pPr>
      <a:lvl7pPr marL="2743062" algn="l" defTabSz="914354" rtl="0" eaLnBrk="1" latinLnBrk="0" hangingPunct="1">
        <a:defRPr sz="1800" kern="1200">
          <a:solidFill>
            <a:schemeClr val="tx1"/>
          </a:solidFill>
          <a:latin typeface="+mn-lt"/>
          <a:ea typeface="+mn-ea"/>
          <a:cs typeface="+mn-cs"/>
        </a:defRPr>
      </a:lvl7pPr>
      <a:lvl8pPr marL="3200240" algn="l" defTabSz="914354" rtl="0" eaLnBrk="1" latinLnBrk="0" hangingPunct="1">
        <a:defRPr sz="1800" kern="1200">
          <a:solidFill>
            <a:schemeClr val="tx1"/>
          </a:solidFill>
          <a:latin typeface="+mn-lt"/>
          <a:ea typeface="+mn-ea"/>
          <a:cs typeface="+mn-cs"/>
        </a:defRPr>
      </a:lvl8pPr>
      <a:lvl9pPr marL="3657418" algn="l" defTabSz="914354" rtl="0" eaLnBrk="1" latinLnBrk="0" hangingPunct="1">
        <a:defRPr sz="180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reserve="1">
  <p:cSld>
    <p:bg>
      <p:bgPr>
        <a:solidFill>
          <a:srgbClr val="0D172B"/>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23C6CFA8-4A32-4146-B211-17D0730481E4}"/>
              </a:ext>
            </a:extLst>
          </p:cNvPr>
          <p:cNvSpPr>
            <a:spLocks noGrp="1"/>
          </p:cNvSpPr>
          <p:nvPr>
            <p:ph type="title"/>
          </p:nvPr>
        </p:nvSpPr>
        <p:spPr>
          <a:xfrm>
            <a:off x="838200" y="365126"/>
            <a:ext cx="10515600" cy="1011188"/>
          </a:xfrm>
          <a:prstGeom prst="rect">
            <a:avLst/>
          </a:prstGeom>
        </p:spPr>
        <p:txBody>
          <a:bodyPr vert="horz" lIns="91440" tIns="45720" rIns="91440" bIns="45720" rtlCol="0" anchor="ctr">
            <a:normAutofit/>
          </a:bodyPr>
          <a:lstStyle/>
          <a:p>
            <a:r>
              <a:rPr lang="en-US" dirty="0"/>
              <a:t>Click to edit</a:t>
            </a:r>
          </a:p>
        </p:txBody>
      </p:sp>
      <p:sp>
        <p:nvSpPr>
          <p:cNvPr id="3" name="Text Placeholder 2">
            <a:extLst>
              <a:ext uri="{FF2B5EF4-FFF2-40B4-BE49-F238E27FC236}">
                <a16:creationId xmlns:a16="http://schemas.microsoft.com/office/drawing/2014/main" id="{10443776-D913-7842-8E86-EAFDEF3B0FC9}"/>
              </a:ext>
            </a:extLst>
          </p:cNvPr>
          <p:cNvSpPr>
            <a:spLocks noGrp="1"/>
          </p:cNvSpPr>
          <p:nvPr>
            <p:ph type="body" idx="1"/>
          </p:nvPr>
        </p:nvSpPr>
        <p:spPr>
          <a:xfrm>
            <a:off x="838200" y="1825625"/>
            <a:ext cx="10515600" cy="1596305"/>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8" name="Picture 7">
            <a:extLst>
              <a:ext uri="{FF2B5EF4-FFF2-40B4-BE49-F238E27FC236}">
                <a16:creationId xmlns:a16="http://schemas.microsoft.com/office/drawing/2014/main" id="{88E3DD24-0389-B947-A2D9-029DF7384BA0}"/>
              </a:ext>
            </a:extLst>
          </p:cNvPr>
          <p:cNvPicPr>
            <a:picLocks noChangeAspect="1"/>
          </p:cNvPicPr>
          <p:nvPr userDrawn="1"/>
        </p:nvPicPr>
        <p:blipFill>
          <a:blip/>
          <a:stretch>
            <a:fillRect/>
          </a:stretch>
        </p:blipFill>
        <p:spPr>
          <a:xfrm>
            <a:off x="9931663" y="6057452"/>
            <a:ext cx="1540337" cy="506111"/>
          </a:xfrm>
          <a:prstGeom prst="rect">
            <a:avLst/>
          </a:prstGeom>
        </p:spPr>
      </p:pic>
    </p:spTree>
    <p:extLst>
      <p:ext uri="{BB962C8B-B14F-4D97-AF65-F5344CB8AC3E}">
        <p14:creationId xmlns:p14="http://schemas.microsoft.com/office/powerpoint/2010/main" val="1596842110"/>
      </p:ext>
    </p:extLst>
  </p:cSld>
  <p:clrMap bg1="dk1" tx1="lt1" bg2="dk2" tx2="lt2" accent1="accent1" accent2="accent2" accent3="accent3" accent4="accent4" accent5="accent5" accent6="accent6" hlink="hlink" folHlink="folHlink"/>
  <p:sldLayoutIdLst>
    <p:sldLayoutId id="2147484150" r:id="rId1"/>
    <p:sldLayoutId id="2147484151" r:id="rId2"/>
    <p:sldLayoutId id="2147484152" r:id="rId3"/>
  </p:sldLayoutIdLst>
  <p:txStyles>
    <p:titleStyle>
      <a:lvl1pPr algn="l" defTabSz="914400" rtl="0" eaLnBrk="1" latinLnBrk="0" hangingPunct="1">
        <a:lnSpc>
          <a:spcPct val="90000"/>
        </a:lnSpc>
        <a:spcBef>
          <a:spcPct val="0"/>
        </a:spcBef>
        <a:buNone/>
        <a:defRPr lang="en-US" sz="4000" b="1" i="1" kern="1200" dirty="0">
          <a:solidFill>
            <a:schemeClr val="tx1"/>
          </a:solidFill>
          <a:latin typeface="Cera Pro Black" pitchFamily="2" charset="0"/>
          <a:ea typeface="+mj-ea"/>
          <a:cs typeface="+mj-cs"/>
        </a:defRPr>
      </a:lvl1pPr>
    </p:titleStyle>
    <p:bodyStyle>
      <a:lvl1pPr marL="0" indent="0" algn="l" defTabSz="914400" rtl="0" eaLnBrk="1" latinLnBrk="0" hangingPunct="1">
        <a:lnSpc>
          <a:spcPct val="90000"/>
        </a:lnSpc>
        <a:spcBef>
          <a:spcPts val="1000"/>
        </a:spcBef>
        <a:buFont typeface="Arial" panose="020B0604020202020204" pitchFamily="34" charset="0"/>
        <a:buNone/>
        <a:defRPr lang="en-US" sz="1600" b="0" i="0" kern="1200" dirty="0" smtClean="0">
          <a:solidFill>
            <a:schemeClr val="accent2"/>
          </a:solidFill>
          <a:latin typeface="Cera Pro Medium" pitchFamily="2" charset="0"/>
          <a:ea typeface="+mn-ea"/>
          <a:cs typeface="+mn-cs"/>
        </a:defRPr>
      </a:lvl1pPr>
      <a:lvl2pPr marL="0" indent="0" algn="l" defTabSz="914400" rtl="0" eaLnBrk="1" latinLnBrk="0" hangingPunct="1">
        <a:lnSpc>
          <a:spcPct val="90000"/>
        </a:lnSpc>
        <a:spcBef>
          <a:spcPts val="500"/>
        </a:spcBef>
        <a:buFont typeface="Arial" panose="020B0604020202020204" pitchFamily="34" charset="0"/>
        <a:buNone/>
        <a:defRPr lang="en-US" sz="1600" b="0" i="0" kern="1200" dirty="0" smtClean="0">
          <a:solidFill>
            <a:schemeClr val="tx1"/>
          </a:solidFill>
          <a:latin typeface="Cera Pro Medium" pitchFamily="2" charset="0"/>
          <a:ea typeface="+mn-ea"/>
          <a:cs typeface="+mn-cs"/>
        </a:defRPr>
      </a:lvl2pPr>
      <a:lvl3pPr marL="0" indent="-285750" algn="l" defTabSz="914400" rtl="0" eaLnBrk="1" latinLnBrk="0" hangingPunct="1">
        <a:lnSpc>
          <a:spcPct val="90000"/>
        </a:lnSpc>
        <a:spcBef>
          <a:spcPts val="500"/>
        </a:spcBef>
        <a:buClr>
          <a:schemeClr val="accent1"/>
        </a:buClr>
        <a:buFont typeface="Arial" panose="020B0604020202020204" pitchFamily="34" charset="0"/>
        <a:buChar char="•"/>
        <a:defRPr lang="en-US" sz="1400" b="0" i="0" kern="1200" dirty="0" smtClean="0">
          <a:solidFill>
            <a:schemeClr val="tx1"/>
          </a:solidFill>
          <a:latin typeface="Cera Pro Medium" pitchFamily="2" charset="0"/>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lang="en-US" sz="1600" b="0" i="0" kern="1200" dirty="0" smtClean="0">
          <a:solidFill>
            <a:schemeClr val="tx1"/>
          </a:solidFill>
          <a:latin typeface="Cera Pro Medium" pitchFamily="2" charset="0"/>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lang="en-US" sz="1200" b="0" i="0" kern="1200" dirty="0">
          <a:solidFill>
            <a:schemeClr val="tx1"/>
          </a:solidFill>
          <a:latin typeface="Cera Pro"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23C6CFA8-4A32-4146-B211-17D0730481E4}"/>
              </a:ext>
            </a:extLst>
          </p:cNvPr>
          <p:cNvSpPr>
            <a:spLocks noGrp="1"/>
          </p:cNvSpPr>
          <p:nvPr>
            <p:ph type="title"/>
          </p:nvPr>
        </p:nvSpPr>
        <p:spPr>
          <a:xfrm>
            <a:off x="838200" y="365126"/>
            <a:ext cx="10515600" cy="1011188"/>
          </a:xfrm>
          <a:prstGeom prst="rect">
            <a:avLst/>
          </a:prstGeom>
        </p:spPr>
        <p:txBody>
          <a:bodyPr vert="horz" lIns="91440" tIns="45720" rIns="91440" bIns="45720" rtlCol="0" anchor="ctr">
            <a:normAutofit/>
          </a:bodyPr>
          <a:lstStyle/>
          <a:p>
            <a:r>
              <a:rPr lang="en-US" dirty="0"/>
              <a:t>Click to edit</a:t>
            </a:r>
          </a:p>
        </p:txBody>
      </p:sp>
      <p:sp>
        <p:nvSpPr>
          <p:cNvPr id="3" name="Text Placeholder 2">
            <a:extLst>
              <a:ext uri="{FF2B5EF4-FFF2-40B4-BE49-F238E27FC236}">
                <a16:creationId xmlns:a16="http://schemas.microsoft.com/office/drawing/2014/main" id="{10443776-D913-7842-8E86-EAFDEF3B0FC9}"/>
              </a:ext>
            </a:extLst>
          </p:cNvPr>
          <p:cNvSpPr>
            <a:spLocks noGrp="1"/>
          </p:cNvSpPr>
          <p:nvPr>
            <p:ph type="body" idx="1"/>
          </p:nvPr>
        </p:nvSpPr>
        <p:spPr>
          <a:xfrm>
            <a:off x="838200" y="1825625"/>
            <a:ext cx="10515600" cy="1596305"/>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6" name="Picture 5">
            <a:extLst>
              <a:ext uri="{FF2B5EF4-FFF2-40B4-BE49-F238E27FC236}">
                <a16:creationId xmlns:a16="http://schemas.microsoft.com/office/drawing/2014/main" id="{43BE9F03-0A3F-504E-A10C-57C24FE36BC9}"/>
              </a:ext>
            </a:extLst>
          </p:cNvPr>
          <p:cNvPicPr>
            <a:picLocks noChangeAspect="1"/>
          </p:cNvPicPr>
          <p:nvPr userDrawn="1"/>
        </p:nvPicPr>
        <p:blipFill>
          <a:blip/>
          <a:stretch>
            <a:fillRect/>
          </a:stretch>
        </p:blipFill>
        <p:spPr>
          <a:xfrm>
            <a:off x="9931663" y="6057450"/>
            <a:ext cx="1540337" cy="506113"/>
          </a:xfrm>
          <a:prstGeom prst="rect">
            <a:avLst/>
          </a:prstGeom>
        </p:spPr>
      </p:pic>
    </p:spTree>
    <p:extLst>
      <p:ext uri="{BB962C8B-B14F-4D97-AF65-F5344CB8AC3E}">
        <p14:creationId xmlns:p14="http://schemas.microsoft.com/office/powerpoint/2010/main" val="4248404039"/>
      </p:ext>
    </p:extLst>
  </p:cSld>
  <p:clrMap bg1="lt1" tx1="dk1" bg2="lt2" tx2="dk2" accent1="accent1" accent2="accent2" accent3="accent3" accent4="accent4" accent5="accent5" accent6="accent6" hlink="hlink" folHlink="folHlink"/>
  <p:sldLayoutIdLst>
    <p:sldLayoutId id="2147484166" r:id="rId1"/>
    <p:sldLayoutId id="2147484167" r:id="rId2"/>
    <p:sldLayoutId id="2147484168" r:id="rId3"/>
    <p:sldLayoutId id="2147484169" r:id="rId4"/>
    <p:sldLayoutId id="2147484170" r:id="rId5"/>
    <p:sldLayoutId id="2147484171" r:id="rId6"/>
    <p:sldLayoutId id="2147484172" r:id="rId7"/>
    <p:sldLayoutId id="2147484173" r:id="rId8"/>
    <p:sldLayoutId id="2147484174" r:id="rId9"/>
  </p:sldLayoutIdLst>
  <p:txStyles>
    <p:titleStyle>
      <a:lvl1pPr algn="l" defTabSz="914400" rtl="0" eaLnBrk="1" latinLnBrk="0" hangingPunct="1">
        <a:lnSpc>
          <a:spcPct val="90000"/>
        </a:lnSpc>
        <a:spcBef>
          <a:spcPct val="0"/>
        </a:spcBef>
        <a:buNone/>
        <a:defRPr lang="en-US" sz="4000" b="1" i="1" kern="1200" dirty="0">
          <a:solidFill>
            <a:schemeClr val="tx1"/>
          </a:solidFill>
          <a:latin typeface="Cera Pro Black" pitchFamily="2" charset="0"/>
          <a:ea typeface="+mj-ea"/>
          <a:cs typeface="+mj-cs"/>
        </a:defRPr>
      </a:lvl1pPr>
    </p:titleStyle>
    <p:bodyStyle>
      <a:lvl1pPr marL="0" indent="0" algn="l" defTabSz="914400" rtl="0" eaLnBrk="1" latinLnBrk="0" hangingPunct="1">
        <a:lnSpc>
          <a:spcPct val="90000"/>
        </a:lnSpc>
        <a:spcBef>
          <a:spcPts val="1000"/>
        </a:spcBef>
        <a:buFont typeface="Arial" panose="020B0604020202020204" pitchFamily="34" charset="0"/>
        <a:buNone/>
        <a:defRPr lang="en-US" sz="1600" b="0" i="0" kern="1200" dirty="0" smtClean="0">
          <a:solidFill>
            <a:schemeClr val="accent2"/>
          </a:solidFill>
          <a:latin typeface="Cera Pro Medium" pitchFamily="2" charset="0"/>
          <a:ea typeface="+mn-ea"/>
          <a:cs typeface="+mn-cs"/>
        </a:defRPr>
      </a:lvl1pPr>
      <a:lvl2pPr marL="0" indent="0" algn="l" defTabSz="914400" rtl="0" eaLnBrk="1" latinLnBrk="0" hangingPunct="1">
        <a:lnSpc>
          <a:spcPct val="90000"/>
        </a:lnSpc>
        <a:spcBef>
          <a:spcPts val="500"/>
        </a:spcBef>
        <a:buFont typeface="Arial" panose="020B0604020202020204" pitchFamily="34" charset="0"/>
        <a:buNone/>
        <a:defRPr lang="en-US" sz="1600" b="0" i="0" kern="1200" dirty="0" smtClean="0">
          <a:solidFill>
            <a:schemeClr val="tx1"/>
          </a:solidFill>
          <a:latin typeface="Cera Pro Medium" pitchFamily="2" charset="0"/>
          <a:ea typeface="+mn-ea"/>
          <a:cs typeface="+mn-cs"/>
        </a:defRPr>
      </a:lvl2pPr>
      <a:lvl3pPr marL="0" indent="-285750" algn="l" defTabSz="914400" rtl="0" eaLnBrk="1" latinLnBrk="0" hangingPunct="1">
        <a:lnSpc>
          <a:spcPct val="90000"/>
        </a:lnSpc>
        <a:spcBef>
          <a:spcPts val="500"/>
        </a:spcBef>
        <a:buClr>
          <a:schemeClr val="accent1"/>
        </a:buClr>
        <a:buFont typeface="Arial" panose="020B0604020202020204" pitchFamily="34" charset="0"/>
        <a:buChar char="•"/>
        <a:defRPr lang="en-US" sz="1400" b="0" i="0" kern="1200" dirty="0" smtClean="0">
          <a:solidFill>
            <a:schemeClr val="tx1"/>
          </a:solidFill>
          <a:latin typeface="Cera Pro Medium" pitchFamily="2" charset="0"/>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lang="en-US" sz="1600" b="0" i="0" kern="1200" dirty="0" smtClean="0">
          <a:solidFill>
            <a:schemeClr val="tx1"/>
          </a:solidFill>
          <a:latin typeface="Cera Pro Medium" pitchFamily="2" charset="0"/>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lang="en-US" sz="1200" b="0" i="0" kern="1200" dirty="0">
          <a:solidFill>
            <a:schemeClr val="tx1"/>
          </a:solidFill>
          <a:latin typeface="Cera Pro"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4.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03200" y="274639"/>
            <a:ext cx="10972800" cy="1143000"/>
          </a:xfrm>
          <a:prstGeom prst="rect">
            <a:avLst/>
          </a:prstGeom>
        </p:spPr>
        <p:txBody>
          <a:bodyPr vert="horz" lIns="91440" tIns="45720" rIns="91440" bIns="45720" rtlCol="0" anchor="ctr">
            <a:normAutofit/>
          </a:bodyPr>
          <a:lstStyle/>
          <a:p>
            <a:r>
              <a:rPr lang="en-US"/>
              <a:t>Click to edit Master title style</a:t>
            </a:r>
            <a:endParaRPr lang="en-US" dirty="0"/>
          </a:p>
        </p:txBody>
      </p:sp>
      <p:pic>
        <p:nvPicPr>
          <p:cNvPr id="8" name="Picture 7"/>
          <p:cNvPicPr>
            <a:picLocks noChangeAspect="1"/>
          </p:cNvPicPr>
          <p:nvPr/>
        </p:nvPicPr>
        <p:blipFill>
          <a:blip r:embed="rId15" cstate="print">
            <a:extLst>
              <a:ext uri="{28A0092B-C50C-407E-A947-70E740481C1C}">
                <a14:useLocalDpi xmlns:a14="http://schemas.microsoft.com/office/drawing/2010/main" val="0"/>
              </a:ext>
            </a:extLst>
          </a:blip>
          <a:stretch>
            <a:fillRect/>
          </a:stretch>
        </p:blipFill>
        <p:spPr>
          <a:xfrm>
            <a:off x="304801" y="5664201"/>
            <a:ext cx="948377" cy="948377"/>
          </a:xfrm>
          <a:prstGeom prst="rect">
            <a:avLst/>
          </a:prstGeom>
        </p:spPr>
      </p:pic>
    </p:spTree>
    <p:extLst>
      <p:ext uri="{BB962C8B-B14F-4D97-AF65-F5344CB8AC3E}">
        <p14:creationId xmlns:p14="http://schemas.microsoft.com/office/powerpoint/2010/main" val="1803887244"/>
      </p:ext>
    </p:extLst>
  </p:cSld>
  <p:clrMap bg1="dk1" tx1="lt1" bg2="dk2" tx2="lt2" accent1="accent1" accent2="accent2" accent3="accent3" accent4="accent4" accent5="accent5" accent6="accent6" hlink="hlink" folHlink="folHlink"/>
  <p:sldLayoutIdLst>
    <p:sldLayoutId id="2147484194" r:id="rId1"/>
    <p:sldLayoutId id="2147484195" r:id="rId2"/>
    <p:sldLayoutId id="2147484196" r:id="rId3"/>
    <p:sldLayoutId id="2147484197" r:id="rId4"/>
    <p:sldLayoutId id="2147484198" r:id="rId5"/>
    <p:sldLayoutId id="2147484199" r:id="rId6"/>
    <p:sldLayoutId id="2147484200" r:id="rId7"/>
    <p:sldLayoutId id="2147484201" r:id="rId8"/>
    <p:sldLayoutId id="2147484202" r:id="rId9"/>
    <p:sldLayoutId id="2147484203" r:id="rId10"/>
    <p:sldLayoutId id="2147484204" r:id="rId11"/>
    <p:sldLayoutId id="2147484205" r:id="rId12"/>
    <p:sldLayoutId id="2147484206" r:id="rId13"/>
  </p:sldLayoutIdLst>
  <p:txStyles>
    <p:titleStyle>
      <a:lvl1pPr algn="l" defTabSz="1219170" rtl="0" eaLnBrk="1" latinLnBrk="0" hangingPunct="1">
        <a:spcBef>
          <a:spcPct val="0"/>
        </a:spcBef>
        <a:buNone/>
        <a:defRPr sz="6400" kern="1200" cap="all" baseline="0">
          <a:solidFill>
            <a:schemeClr val="tx1"/>
          </a:solidFill>
          <a:latin typeface="+mj-lt"/>
          <a:ea typeface="+mj-ea"/>
          <a:cs typeface="+mj-cs"/>
        </a:defRPr>
      </a:lvl1pPr>
    </p:titleStyle>
    <p:bodyStyle>
      <a:lvl1pPr marL="457189" indent="-457189" algn="l" defTabSz="1219170" rtl="0" eaLnBrk="1" latinLnBrk="0" hangingPunct="1">
        <a:spcBef>
          <a:spcPct val="20000"/>
        </a:spcBef>
        <a:buFont typeface="Arial" pitchFamily="34" charset="0"/>
        <a:buChar char="•"/>
        <a:defRPr sz="4267" kern="1200">
          <a:solidFill>
            <a:schemeClr val="tx1"/>
          </a:solidFill>
          <a:latin typeface="+mn-lt"/>
          <a:ea typeface="+mn-ea"/>
          <a:cs typeface="+mn-cs"/>
        </a:defRPr>
      </a:lvl1pPr>
      <a:lvl2pPr marL="990575" indent="-380990" algn="l" defTabSz="1219170" rtl="0" eaLnBrk="1" latinLnBrk="0" hangingPunct="1">
        <a:spcBef>
          <a:spcPct val="20000"/>
        </a:spcBef>
        <a:buFont typeface="Arial" pitchFamily="34" charset="0"/>
        <a:buChar char="–"/>
        <a:defRPr sz="3733" kern="1200">
          <a:solidFill>
            <a:schemeClr val="tx1"/>
          </a:solidFill>
          <a:latin typeface="+mn-lt"/>
          <a:ea typeface="+mn-ea"/>
          <a:cs typeface="+mn-cs"/>
        </a:defRPr>
      </a:lvl2pPr>
      <a:lvl3pPr marL="1523962" indent="-304792" algn="l" defTabSz="1219170" rtl="0" eaLnBrk="1" latinLnBrk="0" hangingPunct="1">
        <a:spcBef>
          <a:spcPct val="20000"/>
        </a:spcBef>
        <a:buFont typeface="Arial" pitchFamily="34" charset="0"/>
        <a:buChar char="•"/>
        <a:defRPr sz="3200" kern="1200">
          <a:solidFill>
            <a:schemeClr val="tx1"/>
          </a:solidFill>
          <a:latin typeface="+mn-lt"/>
          <a:ea typeface="+mn-ea"/>
          <a:cs typeface="+mn-cs"/>
        </a:defRPr>
      </a:lvl3pPr>
      <a:lvl4pPr marL="2133547"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4pPr>
      <a:lvl5pPr marL="2743131"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5pPr>
      <a:lvl6pPr marL="3352716"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6pPr>
      <a:lvl7pPr marL="3962301"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7pPr>
      <a:lvl8pPr marL="4571886"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8pPr>
      <a:lvl9pPr marL="5181470"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9pPr>
    </p:bodyStyle>
    <p:otherStyle>
      <a:defPPr>
        <a:defRPr lang="en-US"/>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p:otherStyle>
  </p:txStyles>
</p:sldMaster>
</file>

<file path=ppt/slideMasters/slideMaster1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23C6CFA8-4A32-4146-B211-17D0730481E4}"/>
              </a:ext>
            </a:extLst>
          </p:cNvPr>
          <p:cNvSpPr>
            <a:spLocks noGrp="1"/>
          </p:cNvSpPr>
          <p:nvPr>
            <p:ph type="title"/>
          </p:nvPr>
        </p:nvSpPr>
        <p:spPr>
          <a:xfrm>
            <a:off x="838200" y="365126"/>
            <a:ext cx="10515600" cy="1011188"/>
          </a:xfrm>
          <a:prstGeom prst="rect">
            <a:avLst/>
          </a:prstGeom>
        </p:spPr>
        <p:txBody>
          <a:bodyPr vert="horz" lIns="91440" tIns="45720" rIns="91440" bIns="45720" rtlCol="0" anchor="ctr">
            <a:normAutofit/>
          </a:bodyPr>
          <a:lstStyle/>
          <a:p>
            <a:r>
              <a:rPr lang="en-US" dirty="0"/>
              <a:t>Click to edit</a:t>
            </a:r>
          </a:p>
        </p:txBody>
      </p:sp>
      <p:sp>
        <p:nvSpPr>
          <p:cNvPr id="3" name="Text Placeholder 2">
            <a:extLst>
              <a:ext uri="{FF2B5EF4-FFF2-40B4-BE49-F238E27FC236}">
                <a16:creationId xmlns:a16="http://schemas.microsoft.com/office/drawing/2014/main" id="{10443776-D913-7842-8E86-EAFDEF3B0FC9}"/>
              </a:ext>
            </a:extLst>
          </p:cNvPr>
          <p:cNvSpPr>
            <a:spLocks noGrp="1"/>
          </p:cNvSpPr>
          <p:nvPr>
            <p:ph type="body" idx="1"/>
          </p:nvPr>
        </p:nvSpPr>
        <p:spPr>
          <a:xfrm>
            <a:off x="838200" y="1825625"/>
            <a:ext cx="10515600" cy="1596305"/>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6" name="Picture 5">
            <a:extLst>
              <a:ext uri="{FF2B5EF4-FFF2-40B4-BE49-F238E27FC236}">
                <a16:creationId xmlns:a16="http://schemas.microsoft.com/office/drawing/2014/main" id="{43BE9F03-0A3F-504E-A10C-57C24FE36BC9}"/>
              </a:ext>
            </a:extLst>
          </p:cNvPr>
          <p:cNvPicPr>
            <a:picLocks noChangeAspect="1"/>
          </p:cNvPicPr>
          <p:nvPr userDrawn="1"/>
        </p:nvPicPr>
        <p:blipFill>
          <a:blip/>
          <a:stretch>
            <a:fillRect/>
          </a:stretch>
        </p:blipFill>
        <p:spPr>
          <a:xfrm>
            <a:off x="9931663" y="6057450"/>
            <a:ext cx="1540337" cy="506113"/>
          </a:xfrm>
          <a:prstGeom prst="rect">
            <a:avLst/>
          </a:prstGeom>
        </p:spPr>
      </p:pic>
    </p:spTree>
    <p:extLst>
      <p:ext uri="{BB962C8B-B14F-4D97-AF65-F5344CB8AC3E}">
        <p14:creationId xmlns:p14="http://schemas.microsoft.com/office/powerpoint/2010/main" val="2039038325"/>
      </p:ext>
    </p:extLst>
  </p:cSld>
  <p:clrMap bg1="lt1" tx1="dk1" bg2="lt2" tx2="dk2" accent1="accent1" accent2="accent2" accent3="accent3" accent4="accent4" accent5="accent5" accent6="accent6" hlink="hlink" folHlink="folHlink"/>
  <p:sldLayoutIdLst>
    <p:sldLayoutId id="2147484272" r:id="rId1"/>
    <p:sldLayoutId id="2147484273" r:id="rId2"/>
    <p:sldLayoutId id="2147484274" r:id="rId3"/>
    <p:sldLayoutId id="2147484275" r:id="rId4"/>
    <p:sldLayoutId id="2147484276" r:id="rId5"/>
    <p:sldLayoutId id="2147484277" r:id="rId6"/>
    <p:sldLayoutId id="2147484278" r:id="rId7"/>
    <p:sldLayoutId id="2147484279" r:id="rId8"/>
    <p:sldLayoutId id="2147484280" r:id="rId9"/>
  </p:sldLayoutIdLst>
  <p:txStyles>
    <p:titleStyle>
      <a:lvl1pPr algn="l" defTabSz="914400" rtl="0" eaLnBrk="1" latinLnBrk="0" hangingPunct="1">
        <a:lnSpc>
          <a:spcPct val="90000"/>
        </a:lnSpc>
        <a:spcBef>
          <a:spcPct val="0"/>
        </a:spcBef>
        <a:buNone/>
        <a:defRPr lang="en-US" sz="4000" b="1" i="1" kern="1200" dirty="0">
          <a:solidFill>
            <a:schemeClr val="tx1"/>
          </a:solidFill>
          <a:latin typeface="Cera Pro Black" pitchFamily="2" charset="0"/>
          <a:ea typeface="+mj-ea"/>
          <a:cs typeface="+mj-cs"/>
        </a:defRPr>
      </a:lvl1pPr>
    </p:titleStyle>
    <p:bodyStyle>
      <a:lvl1pPr marL="0" indent="0" algn="l" defTabSz="914400" rtl="0" eaLnBrk="1" latinLnBrk="0" hangingPunct="1">
        <a:lnSpc>
          <a:spcPct val="90000"/>
        </a:lnSpc>
        <a:spcBef>
          <a:spcPts val="1000"/>
        </a:spcBef>
        <a:buFont typeface="Arial" panose="020B0604020202020204" pitchFamily="34" charset="0"/>
        <a:buNone/>
        <a:defRPr lang="en-US" sz="1600" b="0" i="0" kern="1200" dirty="0" smtClean="0">
          <a:solidFill>
            <a:schemeClr val="accent2"/>
          </a:solidFill>
          <a:latin typeface="Cera Pro Medium" pitchFamily="2" charset="0"/>
          <a:ea typeface="+mn-ea"/>
          <a:cs typeface="+mn-cs"/>
        </a:defRPr>
      </a:lvl1pPr>
      <a:lvl2pPr marL="0" indent="0" algn="l" defTabSz="914400" rtl="0" eaLnBrk="1" latinLnBrk="0" hangingPunct="1">
        <a:lnSpc>
          <a:spcPct val="90000"/>
        </a:lnSpc>
        <a:spcBef>
          <a:spcPts val="500"/>
        </a:spcBef>
        <a:buFont typeface="Arial" panose="020B0604020202020204" pitchFamily="34" charset="0"/>
        <a:buNone/>
        <a:defRPr lang="en-US" sz="1600" b="0" i="0" kern="1200" dirty="0" smtClean="0">
          <a:solidFill>
            <a:schemeClr val="tx1"/>
          </a:solidFill>
          <a:latin typeface="Cera Pro Medium" pitchFamily="2" charset="0"/>
          <a:ea typeface="+mn-ea"/>
          <a:cs typeface="+mn-cs"/>
        </a:defRPr>
      </a:lvl2pPr>
      <a:lvl3pPr marL="0" indent="-285750" algn="l" defTabSz="914400" rtl="0" eaLnBrk="1" latinLnBrk="0" hangingPunct="1">
        <a:lnSpc>
          <a:spcPct val="90000"/>
        </a:lnSpc>
        <a:spcBef>
          <a:spcPts val="500"/>
        </a:spcBef>
        <a:buClr>
          <a:schemeClr val="accent1"/>
        </a:buClr>
        <a:buFont typeface="Arial" panose="020B0604020202020204" pitchFamily="34" charset="0"/>
        <a:buChar char="•"/>
        <a:defRPr lang="en-US" sz="1400" b="0" i="0" kern="1200" dirty="0" smtClean="0">
          <a:solidFill>
            <a:schemeClr val="tx1"/>
          </a:solidFill>
          <a:latin typeface="Cera Pro Medium" pitchFamily="2" charset="0"/>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lang="en-US" sz="1600" b="0" i="0" kern="1200" dirty="0" smtClean="0">
          <a:solidFill>
            <a:schemeClr val="tx1"/>
          </a:solidFill>
          <a:latin typeface="Cera Pro Medium" pitchFamily="2" charset="0"/>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lang="en-US" sz="1200" b="0" i="0" kern="1200" dirty="0">
          <a:solidFill>
            <a:schemeClr val="tx1"/>
          </a:solidFill>
          <a:latin typeface="Cera Pro"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6.xml><?xml version="1.0" encoding="utf-8"?>
<p:sldMaster xmlns:a="http://schemas.openxmlformats.org/drawingml/2006/main" xmlns:r="http://schemas.openxmlformats.org/officeDocument/2006/relationships" xmlns:p="http://schemas.openxmlformats.org/presentationml/2006/main" preserve="1">
  <p:cSld>
    <p:bg>
      <p:bgPr>
        <a:solidFill>
          <a:srgbClr val="0D172B"/>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23C6CFA8-4A32-4146-B211-17D0730481E4}"/>
              </a:ext>
            </a:extLst>
          </p:cNvPr>
          <p:cNvSpPr>
            <a:spLocks noGrp="1"/>
          </p:cNvSpPr>
          <p:nvPr>
            <p:ph type="title"/>
          </p:nvPr>
        </p:nvSpPr>
        <p:spPr>
          <a:xfrm>
            <a:off x="838200" y="365127"/>
            <a:ext cx="10515600" cy="1011188"/>
          </a:xfrm>
          <a:prstGeom prst="rect">
            <a:avLst/>
          </a:prstGeom>
        </p:spPr>
        <p:txBody>
          <a:bodyPr vert="horz" lIns="91440" tIns="45720" rIns="91440" bIns="45720" rtlCol="0" anchor="ctr">
            <a:normAutofit/>
          </a:bodyPr>
          <a:lstStyle/>
          <a:p>
            <a:r>
              <a:rPr lang="en-US" dirty="0"/>
              <a:t>Click to edit</a:t>
            </a:r>
          </a:p>
        </p:txBody>
      </p:sp>
      <p:sp>
        <p:nvSpPr>
          <p:cNvPr id="3" name="Text Placeholder 2">
            <a:extLst>
              <a:ext uri="{FF2B5EF4-FFF2-40B4-BE49-F238E27FC236}">
                <a16:creationId xmlns:a16="http://schemas.microsoft.com/office/drawing/2014/main" id="{10443776-D913-7842-8E86-EAFDEF3B0FC9}"/>
              </a:ext>
            </a:extLst>
          </p:cNvPr>
          <p:cNvSpPr>
            <a:spLocks noGrp="1"/>
          </p:cNvSpPr>
          <p:nvPr>
            <p:ph type="body" idx="1"/>
          </p:nvPr>
        </p:nvSpPr>
        <p:spPr>
          <a:xfrm>
            <a:off x="838200" y="1825629"/>
            <a:ext cx="10515600" cy="1596305"/>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8" name="Picture 7">
            <a:extLst>
              <a:ext uri="{FF2B5EF4-FFF2-40B4-BE49-F238E27FC236}">
                <a16:creationId xmlns:a16="http://schemas.microsoft.com/office/drawing/2014/main" id="{88E3DD24-0389-B947-A2D9-029DF7384BA0}"/>
              </a:ext>
            </a:extLst>
          </p:cNvPr>
          <p:cNvPicPr>
            <a:picLocks noChangeAspect="1"/>
          </p:cNvPicPr>
          <p:nvPr userDrawn="1"/>
        </p:nvPicPr>
        <p:blipFill>
          <a:blip r:embed="rId5"/>
          <a:stretch>
            <a:fillRect/>
          </a:stretch>
        </p:blipFill>
        <p:spPr>
          <a:xfrm>
            <a:off x="9931668" y="6057457"/>
            <a:ext cx="1540337" cy="506111"/>
          </a:xfrm>
          <a:prstGeom prst="rect">
            <a:avLst/>
          </a:prstGeom>
        </p:spPr>
      </p:pic>
    </p:spTree>
    <p:extLst>
      <p:ext uri="{BB962C8B-B14F-4D97-AF65-F5344CB8AC3E}">
        <p14:creationId xmlns:p14="http://schemas.microsoft.com/office/powerpoint/2010/main" val="1563834990"/>
      </p:ext>
    </p:extLst>
  </p:cSld>
  <p:clrMap bg1="dk1" tx1="lt1" bg2="dk2" tx2="lt2" accent1="accent1" accent2="accent2" accent3="accent3" accent4="accent4" accent5="accent5" accent6="accent6" hlink="hlink" folHlink="folHlink"/>
  <p:sldLayoutIdLst>
    <p:sldLayoutId id="2147484283" r:id="rId1"/>
    <p:sldLayoutId id="2147484284" r:id="rId2"/>
    <p:sldLayoutId id="2147484285" r:id="rId3"/>
  </p:sldLayoutIdLst>
  <p:txStyles>
    <p:titleStyle>
      <a:lvl1pPr algn="l" defTabSz="914332" rtl="0" eaLnBrk="1" latinLnBrk="0" hangingPunct="1">
        <a:lnSpc>
          <a:spcPct val="90000"/>
        </a:lnSpc>
        <a:spcBef>
          <a:spcPct val="0"/>
        </a:spcBef>
        <a:buNone/>
        <a:defRPr lang="en-US" sz="4000" b="1" i="1" kern="1200" dirty="0">
          <a:solidFill>
            <a:schemeClr val="tx1"/>
          </a:solidFill>
          <a:latin typeface="Cera Pro Black" pitchFamily="2" charset="0"/>
          <a:ea typeface="+mj-ea"/>
          <a:cs typeface="+mj-cs"/>
        </a:defRPr>
      </a:lvl1pPr>
    </p:titleStyle>
    <p:bodyStyle>
      <a:lvl1pPr marL="0" indent="0" algn="l" defTabSz="914332" rtl="0" eaLnBrk="1" latinLnBrk="0" hangingPunct="1">
        <a:lnSpc>
          <a:spcPct val="90000"/>
        </a:lnSpc>
        <a:spcBef>
          <a:spcPts val="1000"/>
        </a:spcBef>
        <a:buFont typeface="Arial" panose="020B0604020202020204" pitchFamily="34" charset="0"/>
        <a:buNone/>
        <a:defRPr lang="en-US" sz="1600" b="0" i="0" kern="1200" dirty="0" smtClean="0">
          <a:solidFill>
            <a:schemeClr val="accent2"/>
          </a:solidFill>
          <a:latin typeface="Cera Pro Medium" pitchFamily="2" charset="0"/>
          <a:ea typeface="+mn-ea"/>
          <a:cs typeface="+mn-cs"/>
        </a:defRPr>
      </a:lvl1pPr>
      <a:lvl2pPr marL="0" indent="0" algn="l" defTabSz="914332" rtl="0" eaLnBrk="1" latinLnBrk="0" hangingPunct="1">
        <a:lnSpc>
          <a:spcPct val="90000"/>
        </a:lnSpc>
        <a:spcBef>
          <a:spcPts val="500"/>
        </a:spcBef>
        <a:buFont typeface="Arial" panose="020B0604020202020204" pitchFamily="34" charset="0"/>
        <a:buNone/>
        <a:defRPr lang="en-US" sz="1600" b="0" i="0" kern="1200" dirty="0" smtClean="0">
          <a:solidFill>
            <a:schemeClr val="tx1"/>
          </a:solidFill>
          <a:latin typeface="Cera Pro Medium" pitchFamily="2" charset="0"/>
          <a:ea typeface="+mn-ea"/>
          <a:cs typeface="+mn-cs"/>
        </a:defRPr>
      </a:lvl2pPr>
      <a:lvl3pPr marL="0" indent="-285730" algn="l" defTabSz="914332" rtl="0" eaLnBrk="1" latinLnBrk="0" hangingPunct="1">
        <a:lnSpc>
          <a:spcPct val="90000"/>
        </a:lnSpc>
        <a:spcBef>
          <a:spcPts val="500"/>
        </a:spcBef>
        <a:buClr>
          <a:schemeClr val="accent1"/>
        </a:buClr>
        <a:buFont typeface="Arial" panose="020B0604020202020204" pitchFamily="34" charset="0"/>
        <a:buChar char="•"/>
        <a:defRPr lang="en-US" sz="1400" b="0" i="0" kern="1200" dirty="0" smtClean="0">
          <a:solidFill>
            <a:schemeClr val="tx1"/>
          </a:solidFill>
          <a:latin typeface="Cera Pro Medium" pitchFamily="2" charset="0"/>
          <a:ea typeface="+mn-ea"/>
          <a:cs typeface="+mn-cs"/>
        </a:defRPr>
      </a:lvl3pPr>
      <a:lvl4pPr marL="1371498" indent="0" algn="l" defTabSz="914332" rtl="0" eaLnBrk="1" latinLnBrk="0" hangingPunct="1">
        <a:lnSpc>
          <a:spcPct val="90000"/>
        </a:lnSpc>
        <a:spcBef>
          <a:spcPts val="500"/>
        </a:spcBef>
        <a:buFont typeface="Arial" panose="020B0604020202020204" pitchFamily="34" charset="0"/>
        <a:buNone/>
        <a:defRPr lang="en-US" sz="1600" b="0" i="0" kern="1200" dirty="0" smtClean="0">
          <a:solidFill>
            <a:schemeClr val="tx1"/>
          </a:solidFill>
          <a:latin typeface="Cera Pro Medium" pitchFamily="2" charset="0"/>
          <a:ea typeface="+mn-ea"/>
          <a:cs typeface="+mn-cs"/>
        </a:defRPr>
      </a:lvl4pPr>
      <a:lvl5pPr marL="1828664" indent="0" algn="l" defTabSz="914332" rtl="0" eaLnBrk="1" latinLnBrk="0" hangingPunct="1">
        <a:lnSpc>
          <a:spcPct val="90000"/>
        </a:lnSpc>
        <a:spcBef>
          <a:spcPts val="500"/>
        </a:spcBef>
        <a:buFont typeface="Arial" panose="020B0604020202020204" pitchFamily="34" charset="0"/>
        <a:buNone/>
        <a:defRPr lang="en-US" sz="1200" b="0" i="0" kern="1200" dirty="0">
          <a:solidFill>
            <a:schemeClr val="tx1"/>
          </a:solidFill>
          <a:latin typeface="Cera Pro" pitchFamily="2" charset="0"/>
          <a:ea typeface="+mn-ea"/>
          <a:cs typeface="+mn-cs"/>
        </a:defRPr>
      </a:lvl5pPr>
      <a:lvl6pPr marL="2514412" indent="-228584" algn="l" defTabSz="91433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578" indent="-228584" algn="l" defTabSz="91433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744" indent="-228584" algn="l" defTabSz="91433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5910" indent="-228584" algn="l" defTabSz="91433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32" rtl="0" eaLnBrk="1" latinLnBrk="0" hangingPunct="1">
        <a:defRPr sz="1800" kern="1200">
          <a:solidFill>
            <a:schemeClr val="tx1"/>
          </a:solidFill>
          <a:latin typeface="+mn-lt"/>
          <a:ea typeface="+mn-ea"/>
          <a:cs typeface="+mn-cs"/>
        </a:defRPr>
      </a:lvl1pPr>
      <a:lvl2pPr marL="457167" algn="l" defTabSz="914332" rtl="0" eaLnBrk="1" latinLnBrk="0" hangingPunct="1">
        <a:defRPr sz="1800" kern="1200">
          <a:solidFill>
            <a:schemeClr val="tx1"/>
          </a:solidFill>
          <a:latin typeface="+mn-lt"/>
          <a:ea typeface="+mn-ea"/>
          <a:cs typeface="+mn-cs"/>
        </a:defRPr>
      </a:lvl2pPr>
      <a:lvl3pPr marL="914332" algn="l" defTabSz="914332" rtl="0" eaLnBrk="1" latinLnBrk="0" hangingPunct="1">
        <a:defRPr sz="1800" kern="1200">
          <a:solidFill>
            <a:schemeClr val="tx1"/>
          </a:solidFill>
          <a:latin typeface="+mn-lt"/>
          <a:ea typeface="+mn-ea"/>
          <a:cs typeface="+mn-cs"/>
        </a:defRPr>
      </a:lvl3pPr>
      <a:lvl4pPr marL="1371498" algn="l" defTabSz="914332" rtl="0" eaLnBrk="1" latinLnBrk="0" hangingPunct="1">
        <a:defRPr sz="1800" kern="1200">
          <a:solidFill>
            <a:schemeClr val="tx1"/>
          </a:solidFill>
          <a:latin typeface="+mn-lt"/>
          <a:ea typeface="+mn-ea"/>
          <a:cs typeface="+mn-cs"/>
        </a:defRPr>
      </a:lvl4pPr>
      <a:lvl5pPr marL="1828664" algn="l" defTabSz="914332" rtl="0" eaLnBrk="1" latinLnBrk="0" hangingPunct="1">
        <a:defRPr sz="1800" kern="1200">
          <a:solidFill>
            <a:schemeClr val="tx1"/>
          </a:solidFill>
          <a:latin typeface="+mn-lt"/>
          <a:ea typeface="+mn-ea"/>
          <a:cs typeface="+mn-cs"/>
        </a:defRPr>
      </a:lvl5pPr>
      <a:lvl6pPr marL="2285830" algn="l" defTabSz="914332" rtl="0" eaLnBrk="1" latinLnBrk="0" hangingPunct="1">
        <a:defRPr sz="1800" kern="1200">
          <a:solidFill>
            <a:schemeClr val="tx1"/>
          </a:solidFill>
          <a:latin typeface="+mn-lt"/>
          <a:ea typeface="+mn-ea"/>
          <a:cs typeface="+mn-cs"/>
        </a:defRPr>
      </a:lvl6pPr>
      <a:lvl7pPr marL="2742994" algn="l" defTabSz="914332" rtl="0" eaLnBrk="1" latinLnBrk="0" hangingPunct="1">
        <a:defRPr sz="1800" kern="1200">
          <a:solidFill>
            <a:schemeClr val="tx1"/>
          </a:solidFill>
          <a:latin typeface="+mn-lt"/>
          <a:ea typeface="+mn-ea"/>
          <a:cs typeface="+mn-cs"/>
        </a:defRPr>
      </a:lvl7pPr>
      <a:lvl8pPr marL="3200160" algn="l" defTabSz="914332" rtl="0" eaLnBrk="1" latinLnBrk="0" hangingPunct="1">
        <a:defRPr sz="1800" kern="1200">
          <a:solidFill>
            <a:schemeClr val="tx1"/>
          </a:solidFill>
          <a:latin typeface="+mn-lt"/>
          <a:ea typeface="+mn-ea"/>
          <a:cs typeface="+mn-cs"/>
        </a:defRPr>
      </a:lvl8pPr>
      <a:lvl9pPr marL="3657327" algn="l" defTabSz="914332" rtl="0" eaLnBrk="1" latinLnBrk="0" hangingPunct="1">
        <a:defRPr sz="1800" kern="1200">
          <a:solidFill>
            <a:schemeClr val="tx1"/>
          </a:solidFill>
          <a:latin typeface="+mn-lt"/>
          <a:ea typeface="+mn-ea"/>
          <a:cs typeface="+mn-cs"/>
        </a:defRPr>
      </a:lvl9pPr>
    </p:otherStyle>
  </p:txStyles>
</p:sldMaster>
</file>

<file path=ppt/slideMasters/slideMaster17.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23C6CFA8-4A32-4146-B211-17D0730481E4}"/>
              </a:ext>
            </a:extLst>
          </p:cNvPr>
          <p:cNvSpPr>
            <a:spLocks noGrp="1"/>
          </p:cNvSpPr>
          <p:nvPr>
            <p:ph type="title"/>
          </p:nvPr>
        </p:nvSpPr>
        <p:spPr>
          <a:xfrm>
            <a:off x="838200" y="365126"/>
            <a:ext cx="10515600" cy="1011188"/>
          </a:xfrm>
          <a:prstGeom prst="rect">
            <a:avLst/>
          </a:prstGeom>
        </p:spPr>
        <p:txBody>
          <a:bodyPr vert="horz" lIns="91440" tIns="45720" rIns="91440" bIns="45720" rtlCol="0" anchor="ctr">
            <a:normAutofit/>
          </a:bodyPr>
          <a:lstStyle/>
          <a:p>
            <a:r>
              <a:rPr lang="en-US" dirty="0"/>
              <a:t>Click to edit</a:t>
            </a:r>
          </a:p>
        </p:txBody>
      </p:sp>
      <p:sp>
        <p:nvSpPr>
          <p:cNvPr id="3" name="Text Placeholder 2">
            <a:extLst>
              <a:ext uri="{FF2B5EF4-FFF2-40B4-BE49-F238E27FC236}">
                <a16:creationId xmlns:a16="http://schemas.microsoft.com/office/drawing/2014/main" id="{10443776-D913-7842-8E86-EAFDEF3B0FC9}"/>
              </a:ext>
            </a:extLst>
          </p:cNvPr>
          <p:cNvSpPr>
            <a:spLocks noGrp="1"/>
          </p:cNvSpPr>
          <p:nvPr>
            <p:ph type="body" idx="1"/>
          </p:nvPr>
        </p:nvSpPr>
        <p:spPr>
          <a:xfrm>
            <a:off x="838200" y="1825625"/>
            <a:ext cx="10515600" cy="1596305"/>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984092795"/>
      </p:ext>
    </p:extLst>
  </p:cSld>
  <p:clrMap bg1="lt1" tx1="dk1" bg2="lt2" tx2="dk2" accent1="accent1" accent2="accent2" accent3="accent3" accent4="accent4" accent5="accent5" accent6="accent6" hlink="hlink" folHlink="folHlink"/>
  <p:sldLayoutIdLst>
    <p:sldLayoutId id="2147484333" r:id="rId1"/>
    <p:sldLayoutId id="2147484334" r:id="rId2"/>
    <p:sldLayoutId id="2147484335" r:id="rId3"/>
    <p:sldLayoutId id="2147484336" r:id="rId4"/>
    <p:sldLayoutId id="2147484337" r:id="rId5"/>
    <p:sldLayoutId id="2147484338" r:id="rId6"/>
    <p:sldLayoutId id="2147484339" r:id="rId7"/>
    <p:sldLayoutId id="2147484340" r:id="rId8"/>
    <p:sldLayoutId id="2147484341" r:id="rId9"/>
  </p:sldLayoutIdLst>
  <p:txStyles>
    <p:titleStyle>
      <a:lvl1pPr algn="l" defTabSz="914400" rtl="0" eaLnBrk="1" latinLnBrk="0" hangingPunct="1">
        <a:lnSpc>
          <a:spcPct val="90000"/>
        </a:lnSpc>
        <a:spcBef>
          <a:spcPct val="0"/>
        </a:spcBef>
        <a:buNone/>
        <a:defRPr lang="en-US" sz="4000" b="1" i="1" kern="1200" dirty="0">
          <a:solidFill>
            <a:schemeClr val="tx1"/>
          </a:solidFill>
          <a:latin typeface="Cera Pro Black" pitchFamily="2" charset="0"/>
          <a:ea typeface="+mj-ea"/>
          <a:cs typeface="+mj-cs"/>
        </a:defRPr>
      </a:lvl1pPr>
    </p:titleStyle>
    <p:bodyStyle>
      <a:lvl1pPr marL="0" indent="0" algn="l" defTabSz="914400" rtl="0" eaLnBrk="1" latinLnBrk="0" hangingPunct="1">
        <a:lnSpc>
          <a:spcPct val="90000"/>
        </a:lnSpc>
        <a:spcBef>
          <a:spcPts val="1000"/>
        </a:spcBef>
        <a:buFont typeface="Arial" panose="020B0604020202020204" pitchFamily="34" charset="0"/>
        <a:buNone/>
        <a:defRPr lang="en-US" sz="1600" b="0" i="0" kern="1200" dirty="0" smtClean="0">
          <a:solidFill>
            <a:schemeClr val="accent2"/>
          </a:solidFill>
          <a:latin typeface="Cera Pro Medium" pitchFamily="2" charset="0"/>
          <a:ea typeface="+mn-ea"/>
          <a:cs typeface="+mn-cs"/>
        </a:defRPr>
      </a:lvl1pPr>
      <a:lvl2pPr marL="0" indent="0" algn="l" defTabSz="914400" rtl="0" eaLnBrk="1" latinLnBrk="0" hangingPunct="1">
        <a:lnSpc>
          <a:spcPct val="90000"/>
        </a:lnSpc>
        <a:spcBef>
          <a:spcPts val="500"/>
        </a:spcBef>
        <a:buFont typeface="Arial" panose="020B0604020202020204" pitchFamily="34" charset="0"/>
        <a:buNone/>
        <a:defRPr lang="en-US" sz="1600" b="0" i="0" kern="1200" dirty="0" smtClean="0">
          <a:solidFill>
            <a:schemeClr val="tx1"/>
          </a:solidFill>
          <a:latin typeface="Cera Pro Medium" pitchFamily="2" charset="0"/>
          <a:ea typeface="+mn-ea"/>
          <a:cs typeface="+mn-cs"/>
        </a:defRPr>
      </a:lvl2pPr>
      <a:lvl3pPr marL="0" indent="-285750" algn="l" defTabSz="914400" rtl="0" eaLnBrk="1" latinLnBrk="0" hangingPunct="1">
        <a:lnSpc>
          <a:spcPct val="90000"/>
        </a:lnSpc>
        <a:spcBef>
          <a:spcPts val="500"/>
        </a:spcBef>
        <a:buClr>
          <a:schemeClr val="accent1"/>
        </a:buClr>
        <a:buFont typeface="Arial" panose="020B0604020202020204" pitchFamily="34" charset="0"/>
        <a:buChar char="•"/>
        <a:defRPr lang="en-US" sz="1400" b="0" i="0" kern="1200" dirty="0" smtClean="0">
          <a:solidFill>
            <a:schemeClr val="tx1"/>
          </a:solidFill>
          <a:latin typeface="Cera Pro Medium" pitchFamily="2" charset="0"/>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lang="en-US" sz="1600" b="0" i="0" kern="1200" dirty="0" smtClean="0">
          <a:solidFill>
            <a:schemeClr val="tx1"/>
          </a:solidFill>
          <a:latin typeface="Cera Pro Medium" pitchFamily="2" charset="0"/>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lang="en-US" sz="1200" b="0" i="0" kern="1200" dirty="0">
          <a:solidFill>
            <a:schemeClr val="tx1"/>
          </a:solidFill>
          <a:latin typeface="Cera Pro"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8.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23C6CFA8-4A32-4146-B211-17D0730481E4}"/>
              </a:ext>
            </a:extLst>
          </p:cNvPr>
          <p:cNvSpPr>
            <a:spLocks noGrp="1"/>
          </p:cNvSpPr>
          <p:nvPr>
            <p:ph type="title"/>
          </p:nvPr>
        </p:nvSpPr>
        <p:spPr>
          <a:xfrm>
            <a:off x="838200" y="365126"/>
            <a:ext cx="10515600" cy="1011188"/>
          </a:xfrm>
          <a:prstGeom prst="rect">
            <a:avLst/>
          </a:prstGeom>
        </p:spPr>
        <p:txBody>
          <a:bodyPr vert="horz" lIns="91440" tIns="45720" rIns="91440" bIns="45720" rtlCol="0" anchor="ctr">
            <a:normAutofit/>
          </a:bodyPr>
          <a:lstStyle/>
          <a:p>
            <a:r>
              <a:rPr lang="en-US" dirty="0"/>
              <a:t>Click to edit</a:t>
            </a:r>
          </a:p>
        </p:txBody>
      </p:sp>
      <p:sp>
        <p:nvSpPr>
          <p:cNvPr id="3" name="Text Placeholder 2">
            <a:extLst>
              <a:ext uri="{FF2B5EF4-FFF2-40B4-BE49-F238E27FC236}">
                <a16:creationId xmlns:a16="http://schemas.microsoft.com/office/drawing/2014/main" id="{10443776-D913-7842-8E86-EAFDEF3B0FC9}"/>
              </a:ext>
            </a:extLst>
          </p:cNvPr>
          <p:cNvSpPr>
            <a:spLocks noGrp="1"/>
          </p:cNvSpPr>
          <p:nvPr>
            <p:ph type="body" idx="1"/>
          </p:nvPr>
        </p:nvSpPr>
        <p:spPr>
          <a:xfrm>
            <a:off x="838200" y="1825625"/>
            <a:ext cx="10515600" cy="1596305"/>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838479087"/>
      </p:ext>
    </p:extLst>
  </p:cSld>
  <p:clrMap bg1="lt1" tx1="dk1" bg2="lt2" tx2="dk2" accent1="accent1" accent2="accent2" accent3="accent3" accent4="accent4" accent5="accent5" accent6="accent6" hlink="hlink" folHlink="folHlink"/>
  <p:sldLayoutIdLst>
    <p:sldLayoutId id="2147484343" r:id="rId1"/>
    <p:sldLayoutId id="2147484344" r:id="rId2"/>
    <p:sldLayoutId id="2147484345" r:id="rId3"/>
    <p:sldLayoutId id="2147484346" r:id="rId4"/>
    <p:sldLayoutId id="2147484347" r:id="rId5"/>
    <p:sldLayoutId id="2147484348" r:id="rId6"/>
    <p:sldLayoutId id="2147484349" r:id="rId7"/>
    <p:sldLayoutId id="2147484350" r:id="rId8"/>
    <p:sldLayoutId id="2147484351" r:id="rId9"/>
  </p:sldLayoutIdLst>
  <p:txStyles>
    <p:titleStyle>
      <a:lvl1pPr algn="l" defTabSz="914400" rtl="0" eaLnBrk="1" latinLnBrk="0" hangingPunct="1">
        <a:lnSpc>
          <a:spcPct val="90000"/>
        </a:lnSpc>
        <a:spcBef>
          <a:spcPct val="0"/>
        </a:spcBef>
        <a:buNone/>
        <a:defRPr lang="en-US" sz="4000" b="1" i="1" kern="1200" dirty="0">
          <a:solidFill>
            <a:schemeClr val="tx1"/>
          </a:solidFill>
          <a:latin typeface="Cera Pro Black" pitchFamily="2" charset="0"/>
          <a:ea typeface="+mj-ea"/>
          <a:cs typeface="+mj-cs"/>
        </a:defRPr>
      </a:lvl1pPr>
    </p:titleStyle>
    <p:bodyStyle>
      <a:lvl1pPr marL="0" indent="0" algn="l" defTabSz="914400" rtl="0" eaLnBrk="1" latinLnBrk="0" hangingPunct="1">
        <a:lnSpc>
          <a:spcPct val="90000"/>
        </a:lnSpc>
        <a:spcBef>
          <a:spcPts val="1000"/>
        </a:spcBef>
        <a:buFont typeface="Arial" panose="020B0604020202020204" pitchFamily="34" charset="0"/>
        <a:buNone/>
        <a:defRPr lang="en-US" sz="1600" b="0" i="0" kern="1200" dirty="0" smtClean="0">
          <a:solidFill>
            <a:schemeClr val="accent2"/>
          </a:solidFill>
          <a:latin typeface="Cera Pro Medium" pitchFamily="2" charset="0"/>
          <a:ea typeface="+mn-ea"/>
          <a:cs typeface="+mn-cs"/>
        </a:defRPr>
      </a:lvl1pPr>
      <a:lvl2pPr marL="0" indent="0" algn="l" defTabSz="914400" rtl="0" eaLnBrk="1" latinLnBrk="0" hangingPunct="1">
        <a:lnSpc>
          <a:spcPct val="90000"/>
        </a:lnSpc>
        <a:spcBef>
          <a:spcPts val="500"/>
        </a:spcBef>
        <a:buFont typeface="Arial" panose="020B0604020202020204" pitchFamily="34" charset="0"/>
        <a:buNone/>
        <a:defRPr lang="en-US" sz="1600" b="0" i="0" kern="1200" dirty="0" smtClean="0">
          <a:solidFill>
            <a:schemeClr val="tx1"/>
          </a:solidFill>
          <a:latin typeface="Cera Pro Medium" pitchFamily="2" charset="0"/>
          <a:ea typeface="+mn-ea"/>
          <a:cs typeface="+mn-cs"/>
        </a:defRPr>
      </a:lvl2pPr>
      <a:lvl3pPr marL="0" indent="-285750" algn="l" defTabSz="914400" rtl="0" eaLnBrk="1" latinLnBrk="0" hangingPunct="1">
        <a:lnSpc>
          <a:spcPct val="90000"/>
        </a:lnSpc>
        <a:spcBef>
          <a:spcPts val="500"/>
        </a:spcBef>
        <a:buClr>
          <a:schemeClr val="accent1"/>
        </a:buClr>
        <a:buFont typeface="Arial" panose="020B0604020202020204" pitchFamily="34" charset="0"/>
        <a:buChar char="•"/>
        <a:defRPr lang="en-US" sz="1400" b="0" i="0" kern="1200" dirty="0" smtClean="0">
          <a:solidFill>
            <a:schemeClr val="tx1"/>
          </a:solidFill>
          <a:latin typeface="Cera Pro Medium" pitchFamily="2" charset="0"/>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lang="en-US" sz="1600" b="0" i="0" kern="1200" dirty="0" smtClean="0">
          <a:solidFill>
            <a:schemeClr val="tx1"/>
          </a:solidFill>
          <a:latin typeface="Cera Pro Medium" pitchFamily="2" charset="0"/>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lang="en-US" sz="1200" b="0" i="0" kern="1200" dirty="0">
          <a:solidFill>
            <a:schemeClr val="tx1"/>
          </a:solidFill>
          <a:latin typeface="Cera Pro"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9.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23C6CFA8-4A32-4146-B211-17D0730481E4}"/>
              </a:ext>
            </a:extLst>
          </p:cNvPr>
          <p:cNvSpPr>
            <a:spLocks noGrp="1"/>
          </p:cNvSpPr>
          <p:nvPr>
            <p:ph type="title"/>
          </p:nvPr>
        </p:nvSpPr>
        <p:spPr>
          <a:xfrm>
            <a:off x="838200" y="365126"/>
            <a:ext cx="10515600" cy="1011188"/>
          </a:xfrm>
          <a:prstGeom prst="rect">
            <a:avLst/>
          </a:prstGeom>
        </p:spPr>
        <p:txBody>
          <a:bodyPr vert="horz" lIns="91440" tIns="45720" rIns="91440" bIns="45720" rtlCol="0" anchor="ctr">
            <a:normAutofit/>
          </a:bodyPr>
          <a:lstStyle/>
          <a:p>
            <a:r>
              <a:rPr lang="en-US" dirty="0"/>
              <a:t>Click to edit</a:t>
            </a:r>
          </a:p>
        </p:txBody>
      </p:sp>
      <p:sp>
        <p:nvSpPr>
          <p:cNvPr id="3" name="Text Placeholder 2">
            <a:extLst>
              <a:ext uri="{FF2B5EF4-FFF2-40B4-BE49-F238E27FC236}">
                <a16:creationId xmlns:a16="http://schemas.microsoft.com/office/drawing/2014/main" id="{10443776-D913-7842-8E86-EAFDEF3B0FC9}"/>
              </a:ext>
            </a:extLst>
          </p:cNvPr>
          <p:cNvSpPr>
            <a:spLocks noGrp="1"/>
          </p:cNvSpPr>
          <p:nvPr>
            <p:ph type="body" idx="1"/>
          </p:nvPr>
        </p:nvSpPr>
        <p:spPr>
          <a:xfrm>
            <a:off x="838200" y="1825625"/>
            <a:ext cx="10515600" cy="1596305"/>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4097007882"/>
      </p:ext>
    </p:extLst>
  </p:cSld>
  <p:clrMap bg1="lt1" tx1="dk1" bg2="lt2" tx2="dk2" accent1="accent1" accent2="accent2" accent3="accent3" accent4="accent4" accent5="accent5" accent6="accent6" hlink="hlink" folHlink="folHlink"/>
  <p:sldLayoutIdLst>
    <p:sldLayoutId id="2147484379" r:id="rId1"/>
    <p:sldLayoutId id="2147484380" r:id="rId2"/>
    <p:sldLayoutId id="2147484381" r:id="rId3"/>
    <p:sldLayoutId id="2147484382" r:id="rId4"/>
    <p:sldLayoutId id="2147484383" r:id="rId5"/>
    <p:sldLayoutId id="2147484384" r:id="rId6"/>
    <p:sldLayoutId id="2147484385" r:id="rId7"/>
    <p:sldLayoutId id="2147484386" r:id="rId8"/>
    <p:sldLayoutId id="2147484387" r:id="rId9"/>
  </p:sldLayoutIdLst>
  <p:txStyles>
    <p:titleStyle>
      <a:lvl1pPr algn="l" defTabSz="914400" rtl="0" eaLnBrk="1" latinLnBrk="0" hangingPunct="1">
        <a:lnSpc>
          <a:spcPct val="90000"/>
        </a:lnSpc>
        <a:spcBef>
          <a:spcPct val="0"/>
        </a:spcBef>
        <a:buNone/>
        <a:defRPr lang="en-US" sz="4000" b="1" i="1" kern="1200" dirty="0">
          <a:solidFill>
            <a:schemeClr val="tx1"/>
          </a:solidFill>
          <a:latin typeface="Cera Pro Black" pitchFamily="2" charset="0"/>
          <a:ea typeface="+mj-ea"/>
          <a:cs typeface="+mj-cs"/>
        </a:defRPr>
      </a:lvl1pPr>
    </p:titleStyle>
    <p:bodyStyle>
      <a:lvl1pPr marL="0" indent="0" algn="l" defTabSz="914400" rtl="0" eaLnBrk="1" latinLnBrk="0" hangingPunct="1">
        <a:lnSpc>
          <a:spcPct val="90000"/>
        </a:lnSpc>
        <a:spcBef>
          <a:spcPts val="1000"/>
        </a:spcBef>
        <a:buFont typeface="Arial" panose="020B0604020202020204" pitchFamily="34" charset="0"/>
        <a:buNone/>
        <a:defRPr lang="en-US" sz="1600" b="0" i="0" kern="1200" dirty="0" smtClean="0">
          <a:solidFill>
            <a:schemeClr val="accent2"/>
          </a:solidFill>
          <a:latin typeface="Cera Pro Medium" pitchFamily="2" charset="0"/>
          <a:ea typeface="+mn-ea"/>
          <a:cs typeface="+mn-cs"/>
        </a:defRPr>
      </a:lvl1pPr>
      <a:lvl2pPr marL="0" indent="0" algn="l" defTabSz="914400" rtl="0" eaLnBrk="1" latinLnBrk="0" hangingPunct="1">
        <a:lnSpc>
          <a:spcPct val="90000"/>
        </a:lnSpc>
        <a:spcBef>
          <a:spcPts val="500"/>
        </a:spcBef>
        <a:buFont typeface="Arial" panose="020B0604020202020204" pitchFamily="34" charset="0"/>
        <a:buNone/>
        <a:defRPr lang="en-US" sz="1600" b="0" i="0" kern="1200" dirty="0" smtClean="0">
          <a:solidFill>
            <a:schemeClr val="tx1"/>
          </a:solidFill>
          <a:latin typeface="Cera Pro Medium" pitchFamily="2" charset="0"/>
          <a:ea typeface="+mn-ea"/>
          <a:cs typeface="+mn-cs"/>
        </a:defRPr>
      </a:lvl2pPr>
      <a:lvl3pPr marL="0" indent="-285750" algn="l" defTabSz="914400" rtl="0" eaLnBrk="1" latinLnBrk="0" hangingPunct="1">
        <a:lnSpc>
          <a:spcPct val="90000"/>
        </a:lnSpc>
        <a:spcBef>
          <a:spcPts val="500"/>
        </a:spcBef>
        <a:buClr>
          <a:schemeClr val="accent1"/>
        </a:buClr>
        <a:buFont typeface="Arial" panose="020B0604020202020204" pitchFamily="34" charset="0"/>
        <a:buChar char="•"/>
        <a:defRPr lang="en-US" sz="1400" b="0" i="0" kern="1200" dirty="0" smtClean="0">
          <a:solidFill>
            <a:schemeClr val="tx1"/>
          </a:solidFill>
          <a:latin typeface="Cera Pro Medium" pitchFamily="2" charset="0"/>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lang="en-US" sz="1600" b="0" i="0" kern="1200" dirty="0" smtClean="0">
          <a:solidFill>
            <a:schemeClr val="tx1"/>
          </a:solidFill>
          <a:latin typeface="Cera Pro Medium" pitchFamily="2" charset="0"/>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lang="en-US" sz="1200" b="0" i="0" kern="1200" dirty="0">
          <a:solidFill>
            <a:schemeClr val="tx1"/>
          </a:solidFill>
          <a:latin typeface="Cera Pro"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4894B95A-1116-0F4C-BDED-EFBA4F418B40}"/>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89A5741A-0121-BF46-9672-C0A36FAF4D97}"/>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20B0055-2B3F-4647-83D2-6ACEE7CA69F1}"/>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6F2DD62-5368-344D-BA9F-E37C2B3E3AFB}" type="datetimeFigureOut">
              <a:t>9/15/2020</a:t>
            </a:fld>
            <a:endParaRPr lang="en-US"/>
          </a:p>
        </p:txBody>
      </p:sp>
      <p:sp>
        <p:nvSpPr>
          <p:cNvPr id="5" name="Footer Placeholder 4">
            <a:extLst>
              <a:ext uri="{FF2B5EF4-FFF2-40B4-BE49-F238E27FC236}">
                <a16:creationId xmlns:a16="http://schemas.microsoft.com/office/drawing/2014/main" id="{2878004E-196B-B640-9528-55F151E676A7}"/>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C45C8774-7A30-254F-AB85-A7FDA6A89367}"/>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9A23990-1D37-5D40-AAEA-9E33A4BC0651}" type="slidenum">
              <a:t>‹#›</a:t>
            </a:fld>
            <a:endParaRPr lang="en-US"/>
          </a:p>
        </p:txBody>
      </p:sp>
    </p:spTree>
    <p:extLst>
      <p:ext uri="{BB962C8B-B14F-4D97-AF65-F5344CB8AC3E}">
        <p14:creationId xmlns:p14="http://schemas.microsoft.com/office/powerpoint/2010/main" val="2905535421"/>
      </p:ext>
    </p:extLst>
  </p:cSld>
  <p:clrMap bg1="lt1" tx1="dk1" bg2="lt2" tx2="dk2" accent1="accent1" accent2="accent2" accent3="accent3" accent4="accent4" accent5="accent5" accent6="accent6" hlink="hlink" folHlink="folHlink"/>
  <p:sldLayoutIdLst>
    <p:sldLayoutId id="2147483698" r:id="rId1"/>
    <p:sldLayoutId id="2147483699" r:id="rId2"/>
    <p:sldLayoutId id="2147483700" r:id="rId3"/>
    <p:sldLayoutId id="2147483701" r:id="rId4"/>
    <p:sldLayoutId id="2147483702" r:id="rId5"/>
    <p:sldLayoutId id="2147483703" r:id="rId6"/>
    <p:sldLayoutId id="2147483704" r:id="rId7"/>
    <p:sldLayoutId id="2147483705" r:id="rId8"/>
    <p:sldLayoutId id="2147483706" r:id="rId9"/>
    <p:sldLayoutId id="2147483707" r:id="rId10"/>
    <p:sldLayoutId id="2147483708"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0.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606A1F1B-A15D-4E58-A539-2B8081D84A8E}" type="datetimeFigureOut">
              <a:rPr kumimoji="0" lang="en-GB"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15/09/2020</a:t>
            </a:fld>
            <a:endParaRPr kumimoji="0" lang="en-GB"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45FBBBA7-4286-4CEA-9887-202C5375C717}" type="slidenum">
              <a:rPr kumimoji="0" lang="en-GB"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GB"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938023203"/>
      </p:ext>
    </p:extLst>
  </p:cSld>
  <p:clrMap bg1="lt1" tx1="dk1" bg2="lt2" tx2="dk2" accent1="accent1" accent2="accent2" accent3="accent3" accent4="accent4" accent5="accent5" accent6="accent6" hlink="hlink" folHlink="folHlink"/>
  <p:sldLayoutIdLst>
    <p:sldLayoutId id="2147484390" r:id="rId1"/>
    <p:sldLayoutId id="2147484391" r:id="rId2"/>
    <p:sldLayoutId id="2147484392" r:id="rId3"/>
    <p:sldLayoutId id="2147484393" r:id="rId4"/>
    <p:sldLayoutId id="2147484394" r:id="rId5"/>
    <p:sldLayoutId id="2147484395" r:id="rId6"/>
    <p:sldLayoutId id="2147484396" r:id="rId7"/>
    <p:sldLayoutId id="2147484397" r:id="rId8"/>
    <p:sldLayoutId id="2147484398" r:id="rId9"/>
    <p:sldLayoutId id="2147484399" r:id="rId10"/>
    <p:sldLayoutId id="2147484400"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D0507DA4-B055-C74A-BB90-183E610AB8A5}"/>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A43FCEAF-89E8-5849-A6B3-BB83FEC4B78A}"/>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2EE4958-51FC-704D-8ABF-124A19544446}"/>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59EB85C-E0E7-2B42-BCDC-54457B81287A}" type="datetimeFigureOut">
              <a:t>9/15/2020</a:t>
            </a:fld>
            <a:endParaRPr lang="en-US"/>
          </a:p>
        </p:txBody>
      </p:sp>
      <p:sp>
        <p:nvSpPr>
          <p:cNvPr id="5" name="Footer Placeholder 4">
            <a:extLst>
              <a:ext uri="{FF2B5EF4-FFF2-40B4-BE49-F238E27FC236}">
                <a16:creationId xmlns:a16="http://schemas.microsoft.com/office/drawing/2014/main" id="{29596BE5-D5A6-FF44-8226-7670645E31A2}"/>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5C994761-348C-FF49-8FFB-65C20C1252F7}"/>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5A6E811-5481-BE4E-93D3-3ABB962BFA0A}" type="slidenum">
              <a:t>‹#›</a:t>
            </a:fld>
            <a:endParaRPr lang="en-US"/>
          </a:p>
        </p:txBody>
      </p:sp>
    </p:spTree>
    <p:extLst>
      <p:ext uri="{BB962C8B-B14F-4D97-AF65-F5344CB8AC3E}">
        <p14:creationId xmlns:p14="http://schemas.microsoft.com/office/powerpoint/2010/main" val="3348162880"/>
      </p:ext>
    </p:extLst>
  </p:cSld>
  <p:clrMap bg1="lt1" tx1="dk1" bg2="lt2" tx2="dk2" accent1="accent1" accent2="accent2" accent3="accent3" accent4="accent4" accent5="accent5" accent6="accent6" hlink="hlink" folHlink="folHlink"/>
  <p:sldLayoutIdLst>
    <p:sldLayoutId id="2147483710" r:id="rId1"/>
    <p:sldLayoutId id="2147483711" r:id="rId2"/>
    <p:sldLayoutId id="2147483712" r:id="rId3"/>
    <p:sldLayoutId id="2147483713" r:id="rId4"/>
    <p:sldLayoutId id="2147483714" r:id="rId5"/>
    <p:sldLayoutId id="2147483715" r:id="rId6"/>
    <p:sldLayoutId id="2147483716" r:id="rId7"/>
    <p:sldLayoutId id="2147483717" r:id="rId8"/>
    <p:sldLayoutId id="2147483718" r:id="rId9"/>
    <p:sldLayoutId id="2147483719" r:id="rId10"/>
    <p:sldLayoutId id="2147483720"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23C6CFA8-4A32-4146-B211-17D0730481E4}"/>
              </a:ext>
            </a:extLst>
          </p:cNvPr>
          <p:cNvSpPr>
            <a:spLocks noGrp="1"/>
          </p:cNvSpPr>
          <p:nvPr>
            <p:ph type="title"/>
          </p:nvPr>
        </p:nvSpPr>
        <p:spPr>
          <a:xfrm>
            <a:off x="838200" y="365127"/>
            <a:ext cx="10515600" cy="1011188"/>
          </a:xfrm>
          <a:prstGeom prst="rect">
            <a:avLst/>
          </a:prstGeom>
        </p:spPr>
        <p:txBody>
          <a:bodyPr vert="horz" lIns="91440" tIns="45720" rIns="91440" bIns="45720" rtlCol="0" anchor="ctr">
            <a:normAutofit/>
          </a:bodyPr>
          <a:lstStyle/>
          <a:p>
            <a:r>
              <a:rPr lang="en-US" dirty="0"/>
              <a:t>Click to edit</a:t>
            </a:r>
          </a:p>
        </p:txBody>
      </p:sp>
      <p:sp>
        <p:nvSpPr>
          <p:cNvPr id="3" name="Text Placeholder 2">
            <a:extLst>
              <a:ext uri="{FF2B5EF4-FFF2-40B4-BE49-F238E27FC236}">
                <a16:creationId xmlns:a16="http://schemas.microsoft.com/office/drawing/2014/main" id="{10443776-D913-7842-8E86-EAFDEF3B0FC9}"/>
              </a:ext>
            </a:extLst>
          </p:cNvPr>
          <p:cNvSpPr>
            <a:spLocks noGrp="1"/>
          </p:cNvSpPr>
          <p:nvPr>
            <p:ph type="body" idx="1"/>
          </p:nvPr>
        </p:nvSpPr>
        <p:spPr>
          <a:xfrm>
            <a:off x="838200" y="1825628"/>
            <a:ext cx="10515600" cy="1596305"/>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195992255"/>
      </p:ext>
    </p:extLst>
  </p:cSld>
  <p:clrMap bg1="lt1" tx1="dk1" bg2="lt2" tx2="dk2" accent1="accent1" accent2="accent2" accent3="accent3" accent4="accent4" accent5="accent5" accent6="accent6" hlink="hlink" folHlink="folHlink"/>
  <p:sldLayoutIdLst>
    <p:sldLayoutId id="2147484046" r:id="rId1"/>
    <p:sldLayoutId id="2147484047" r:id="rId2"/>
    <p:sldLayoutId id="2147484048" r:id="rId3"/>
    <p:sldLayoutId id="2147484049" r:id="rId4"/>
    <p:sldLayoutId id="2147484050" r:id="rId5"/>
    <p:sldLayoutId id="2147484051" r:id="rId6"/>
    <p:sldLayoutId id="2147484052" r:id="rId7"/>
    <p:sldLayoutId id="2147484053" r:id="rId8"/>
    <p:sldLayoutId id="2147484054" r:id="rId9"/>
    <p:sldLayoutId id="2147484055" r:id="rId10"/>
  </p:sldLayoutIdLst>
  <p:txStyles>
    <p:titleStyle>
      <a:lvl1pPr algn="l" defTabSz="914354" rtl="0" eaLnBrk="1" latinLnBrk="0" hangingPunct="1">
        <a:lnSpc>
          <a:spcPct val="90000"/>
        </a:lnSpc>
        <a:spcBef>
          <a:spcPct val="0"/>
        </a:spcBef>
        <a:buNone/>
        <a:defRPr lang="en-US" sz="4000" b="1" i="1" kern="1200" dirty="0">
          <a:solidFill>
            <a:schemeClr val="tx1"/>
          </a:solidFill>
          <a:latin typeface="Cera Pro Black" pitchFamily="2" charset="0"/>
          <a:ea typeface="+mj-ea"/>
          <a:cs typeface="+mj-cs"/>
        </a:defRPr>
      </a:lvl1pPr>
    </p:titleStyle>
    <p:bodyStyle>
      <a:lvl1pPr marL="0" indent="0" algn="l" defTabSz="914354" rtl="0" eaLnBrk="1" latinLnBrk="0" hangingPunct="1">
        <a:lnSpc>
          <a:spcPct val="90000"/>
        </a:lnSpc>
        <a:spcBef>
          <a:spcPts val="1000"/>
        </a:spcBef>
        <a:buFont typeface="Arial" panose="020B0604020202020204" pitchFamily="34" charset="0"/>
        <a:buNone/>
        <a:defRPr lang="en-US" sz="1600" b="0" i="0" kern="1200" dirty="0" smtClean="0">
          <a:solidFill>
            <a:schemeClr val="accent2"/>
          </a:solidFill>
          <a:latin typeface="Cera Pro Medium" pitchFamily="2" charset="0"/>
          <a:ea typeface="+mn-ea"/>
          <a:cs typeface="+mn-cs"/>
        </a:defRPr>
      </a:lvl1pPr>
      <a:lvl2pPr marL="0" indent="0" algn="l" defTabSz="914354" rtl="0" eaLnBrk="1" latinLnBrk="0" hangingPunct="1">
        <a:lnSpc>
          <a:spcPct val="90000"/>
        </a:lnSpc>
        <a:spcBef>
          <a:spcPts val="500"/>
        </a:spcBef>
        <a:buFont typeface="Arial" panose="020B0604020202020204" pitchFamily="34" charset="0"/>
        <a:buNone/>
        <a:defRPr lang="en-US" sz="1600" b="0" i="0" kern="1200" dirty="0" smtClean="0">
          <a:solidFill>
            <a:schemeClr val="tx1"/>
          </a:solidFill>
          <a:latin typeface="Cera Pro Medium" pitchFamily="2" charset="0"/>
          <a:ea typeface="+mn-ea"/>
          <a:cs typeface="+mn-cs"/>
        </a:defRPr>
      </a:lvl2pPr>
      <a:lvl3pPr marL="0" indent="-285737" algn="l" defTabSz="914354" rtl="0" eaLnBrk="1" latinLnBrk="0" hangingPunct="1">
        <a:lnSpc>
          <a:spcPct val="90000"/>
        </a:lnSpc>
        <a:spcBef>
          <a:spcPts val="500"/>
        </a:spcBef>
        <a:buClr>
          <a:schemeClr val="accent1"/>
        </a:buClr>
        <a:buFont typeface="Arial" panose="020B0604020202020204" pitchFamily="34" charset="0"/>
        <a:buChar char="•"/>
        <a:defRPr lang="en-US" sz="1400" b="0" i="0" kern="1200" dirty="0" smtClean="0">
          <a:solidFill>
            <a:schemeClr val="tx1"/>
          </a:solidFill>
          <a:latin typeface="Cera Pro Medium" pitchFamily="2" charset="0"/>
          <a:ea typeface="+mn-ea"/>
          <a:cs typeface="+mn-cs"/>
        </a:defRPr>
      </a:lvl3pPr>
      <a:lvl4pPr marL="1371532" indent="0" algn="l" defTabSz="914354" rtl="0" eaLnBrk="1" latinLnBrk="0" hangingPunct="1">
        <a:lnSpc>
          <a:spcPct val="90000"/>
        </a:lnSpc>
        <a:spcBef>
          <a:spcPts val="500"/>
        </a:spcBef>
        <a:buFont typeface="Arial" panose="020B0604020202020204" pitchFamily="34" charset="0"/>
        <a:buNone/>
        <a:defRPr lang="en-US" sz="1600" b="0" i="0" kern="1200" dirty="0" smtClean="0">
          <a:solidFill>
            <a:schemeClr val="tx1"/>
          </a:solidFill>
          <a:latin typeface="Cera Pro Medium" pitchFamily="2" charset="0"/>
          <a:ea typeface="+mn-ea"/>
          <a:cs typeface="+mn-cs"/>
        </a:defRPr>
      </a:lvl4pPr>
      <a:lvl5pPr marL="1828709" indent="0" algn="l" defTabSz="914354" rtl="0" eaLnBrk="1" latinLnBrk="0" hangingPunct="1">
        <a:lnSpc>
          <a:spcPct val="90000"/>
        </a:lnSpc>
        <a:spcBef>
          <a:spcPts val="500"/>
        </a:spcBef>
        <a:buFont typeface="Arial" panose="020B0604020202020204" pitchFamily="34" charset="0"/>
        <a:buNone/>
        <a:defRPr lang="en-US" sz="1200" b="0" i="0" kern="1200" dirty="0">
          <a:solidFill>
            <a:schemeClr val="tx1"/>
          </a:solidFill>
          <a:latin typeface="Cera Pro" pitchFamily="2" charset="0"/>
          <a:ea typeface="+mn-ea"/>
          <a:cs typeface="+mn-cs"/>
        </a:defRPr>
      </a:lvl5pPr>
      <a:lvl6pPr marL="2514474"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52"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29"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06"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54" rtl="0" eaLnBrk="1" latinLnBrk="0" hangingPunct="1">
        <a:defRPr sz="1800" kern="1200">
          <a:solidFill>
            <a:schemeClr val="tx1"/>
          </a:solidFill>
          <a:latin typeface="+mn-lt"/>
          <a:ea typeface="+mn-ea"/>
          <a:cs typeface="+mn-cs"/>
        </a:defRPr>
      </a:lvl1pPr>
      <a:lvl2pPr marL="457178" algn="l" defTabSz="914354" rtl="0" eaLnBrk="1" latinLnBrk="0" hangingPunct="1">
        <a:defRPr sz="1800" kern="1200">
          <a:solidFill>
            <a:schemeClr val="tx1"/>
          </a:solidFill>
          <a:latin typeface="+mn-lt"/>
          <a:ea typeface="+mn-ea"/>
          <a:cs typeface="+mn-cs"/>
        </a:defRPr>
      </a:lvl2pPr>
      <a:lvl3pPr marL="914354" algn="l" defTabSz="914354" rtl="0" eaLnBrk="1" latinLnBrk="0" hangingPunct="1">
        <a:defRPr sz="1800" kern="1200">
          <a:solidFill>
            <a:schemeClr val="tx1"/>
          </a:solidFill>
          <a:latin typeface="+mn-lt"/>
          <a:ea typeface="+mn-ea"/>
          <a:cs typeface="+mn-cs"/>
        </a:defRPr>
      </a:lvl3pPr>
      <a:lvl4pPr marL="1371532" algn="l" defTabSz="914354" rtl="0" eaLnBrk="1" latinLnBrk="0" hangingPunct="1">
        <a:defRPr sz="1800" kern="1200">
          <a:solidFill>
            <a:schemeClr val="tx1"/>
          </a:solidFill>
          <a:latin typeface="+mn-lt"/>
          <a:ea typeface="+mn-ea"/>
          <a:cs typeface="+mn-cs"/>
        </a:defRPr>
      </a:lvl4pPr>
      <a:lvl5pPr marL="1828709" algn="l" defTabSz="914354" rtl="0" eaLnBrk="1" latinLnBrk="0" hangingPunct="1">
        <a:defRPr sz="1800" kern="1200">
          <a:solidFill>
            <a:schemeClr val="tx1"/>
          </a:solidFill>
          <a:latin typeface="+mn-lt"/>
          <a:ea typeface="+mn-ea"/>
          <a:cs typeface="+mn-cs"/>
        </a:defRPr>
      </a:lvl5pPr>
      <a:lvl6pPr marL="2285886" algn="l" defTabSz="914354" rtl="0" eaLnBrk="1" latinLnBrk="0" hangingPunct="1">
        <a:defRPr sz="1800" kern="1200">
          <a:solidFill>
            <a:schemeClr val="tx1"/>
          </a:solidFill>
          <a:latin typeface="+mn-lt"/>
          <a:ea typeface="+mn-ea"/>
          <a:cs typeface="+mn-cs"/>
        </a:defRPr>
      </a:lvl6pPr>
      <a:lvl7pPr marL="2743062" algn="l" defTabSz="914354" rtl="0" eaLnBrk="1" latinLnBrk="0" hangingPunct="1">
        <a:defRPr sz="1800" kern="1200">
          <a:solidFill>
            <a:schemeClr val="tx1"/>
          </a:solidFill>
          <a:latin typeface="+mn-lt"/>
          <a:ea typeface="+mn-ea"/>
          <a:cs typeface="+mn-cs"/>
        </a:defRPr>
      </a:lvl7pPr>
      <a:lvl8pPr marL="3200240" algn="l" defTabSz="914354" rtl="0" eaLnBrk="1" latinLnBrk="0" hangingPunct="1">
        <a:defRPr sz="1800" kern="1200">
          <a:solidFill>
            <a:schemeClr val="tx1"/>
          </a:solidFill>
          <a:latin typeface="+mn-lt"/>
          <a:ea typeface="+mn-ea"/>
          <a:cs typeface="+mn-cs"/>
        </a:defRPr>
      </a:lvl8pPr>
      <a:lvl9pPr marL="3657418" algn="l" defTabSz="914354"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23C6CFA8-4A32-4146-B211-17D0730481E4}"/>
              </a:ext>
            </a:extLst>
          </p:cNvPr>
          <p:cNvSpPr>
            <a:spLocks noGrp="1"/>
          </p:cNvSpPr>
          <p:nvPr>
            <p:ph type="title"/>
          </p:nvPr>
        </p:nvSpPr>
        <p:spPr>
          <a:xfrm>
            <a:off x="838200" y="365127"/>
            <a:ext cx="10515600" cy="1011188"/>
          </a:xfrm>
          <a:prstGeom prst="rect">
            <a:avLst/>
          </a:prstGeom>
        </p:spPr>
        <p:txBody>
          <a:bodyPr vert="horz" lIns="91440" tIns="45720" rIns="91440" bIns="45720" rtlCol="0" anchor="ctr">
            <a:normAutofit/>
          </a:bodyPr>
          <a:lstStyle/>
          <a:p>
            <a:r>
              <a:rPr lang="en-US" dirty="0"/>
              <a:t>Click to edit</a:t>
            </a:r>
          </a:p>
        </p:txBody>
      </p:sp>
      <p:sp>
        <p:nvSpPr>
          <p:cNvPr id="3" name="Text Placeholder 2">
            <a:extLst>
              <a:ext uri="{FF2B5EF4-FFF2-40B4-BE49-F238E27FC236}">
                <a16:creationId xmlns:a16="http://schemas.microsoft.com/office/drawing/2014/main" id="{10443776-D913-7842-8E86-EAFDEF3B0FC9}"/>
              </a:ext>
            </a:extLst>
          </p:cNvPr>
          <p:cNvSpPr>
            <a:spLocks noGrp="1"/>
          </p:cNvSpPr>
          <p:nvPr>
            <p:ph type="body" idx="1"/>
          </p:nvPr>
        </p:nvSpPr>
        <p:spPr>
          <a:xfrm>
            <a:off x="838200" y="1825628"/>
            <a:ext cx="10515600" cy="1596305"/>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074955325"/>
      </p:ext>
    </p:extLst>
  </p:cSld>
  <p:clrMap bg1="lt1" tx1="dk1" bg2="lt2" tx2="dk2" accent1="accent1" accent2="accent2" accent3="accent3" accent4="accent4" accent5="accent5" accent6="accent6" hlink="hlink" folHlink="folHlink"/>
  <p:sldLayoutIdLst>
    <p:sldLayoutId id="2147484059" r:id="rId1"/>
    <p:sldLayoutId id="2147484060" r:id="rId2"/>
    <p:sldLayoutId id="2147484061" r:id="rId3"/>
    <p:sldLayoutId id="2147484062" r:id="rId4"/>
    <p:sldLayoutId id="2147484063" r:id="rId5"/>
    <p:sldLayoutId id="2147484064" r:id="rId6"/>
    <p:sldLayoutId id="2147484065" r:id="rId7"/>
    <p:sldLayoutId id="2147484066" r:id="rId8"/>
    <p:sldLayoutId id="2147484067" r:id="rId9"/>
    <p:sldLayoutId id="2147484068" r:id="rId10"/>
  </p:sldLayoutIdLst>
  <p:txStyles>
    <p:titleStyle>
      <a:lvl1pPr algn="l" defTabSz="914354" rtl="0" eaLnBrk="1" latinLnBrk="0" hangingPunct="1">
        <a:lnSpc>
          <a:spcPct val="90000"/>
        </a:lnSpc>
        <a:spcBef>
          <a:spcPct val="0"/>
        </a:spcBef>
        <a:buNone/>
        <a:defRPr lang="en-US" sz="4000" b="1" i="1" kern="1200" dirty="0">
          <a:solidFill>
            <a:schemeClr val="tx1"/>
          </a:solidFill>
          <a:latin typeface="Cera Pro Black" pitchFamily="2" charset="0"/>
          <a:ea typeface="+mj-ea"/>
          <a:cs typeface="+mj-cs"/>
        </a:defRPr>
      </a:lvl1pPr>
    </p:titleStyle>
    <p:bodyStyle>
      <a:lvl1pPr marL="0" indent="0" algn="l" defTabSz="914354" rtl="0" eaLnBrk="1" latinLnBrk="0" hangingPunct="1">
        <a:lnSpc>
          <a:spcPct val="90000"/>
        </a:lnSpc>
        <a:spcBef>
          <a:spcPts val="1000"/>
        </a:spcBef>
        <a:buFont typeface="Arial" panose="020B0604020202020204" pitchFamily="34" charset="0"/>
        <a:buNone/>
        <a:defRPr lang="en-US" sz="1600" b="0" i="0" kern="1200" dirty="0" smtClean="0">
          <a:solidFill>
            <a:schemeClr val="accent2"/>
          </a:solidFill>
          <a:latin typeface="Cera Pro Medium" pitchFamily="2" charset="0"/>
          <a:ea typeface="+mn-ea"/>
          <a:cs typeface="+mn-cs"/>
        </a:defRPr>
      </a:lvl1pPr>
      <a:lvl2pPr marL="0" indent="0" algn="l" defTabSz="914354" rtl="0" eaLnBrk="1" latinLnBrk="0" hangingPunct="1">
        <a:lnSpc>
          <a:spcPct val="90000"/>
        </a:lnSpc>
        <a:spcBef>
          <a:spcPts val="500"/>
        </a:spcBef>
        <a:buFont typeface="Arial" panose="020B0604020202020204" pitchFamily="34" charset="0"/>
        <a:buNone/>
        <a:defRPr lang="en-US" sz="1600" b="0" i="0" kern="1200" dirty="0" smtClean="0">
          <a:solidFill>
            <a:schemeClr val="tx1"/>
          </a:solidFill>
          <a:latin typeface="Cera Pro Medium" pitchFamily="2" charset="0"/>
          <a:ea typeface="+mn-ea"/>
          <a:cs typeface="+mn-cs"/>
        </a:defRPr>
      </a:lvl2pPr>
      <a:lvl3pPr marL="0" indent="-285737" algn="l" defTabSz="914354" rtl="0" eaLnBrk="1" latinLnBrk="0" hangingPunct="1">
        <a:lnSpc>
          <a:spcPct val="90000"/>
        </a:lnSpc>
        <a:spcBef>
          <a:spcPts val="500"/>
        </a:spcBef>
        <a:buClr>
          <a:schemeClr val="accent1"/>
        </a:buClr>
        <a:buFont typeface="Arial" panose="020B0604020202020204" pitchFamily="34" charset="0"/>
        <a:buChar char="•"/>
        <a:defRPr lang="en-US" sz="1400" b="0" i="0" kern="1200" dirty="0" smtClean="0">
          <a:solidFill>
            <a:schemeClr val="tx1"/>
          </a:solidFill>
          <a:latin typeface="Cera Pro Medium" pitchFamily="2" charset="0"/>
          <a:ea typeface="+mn-ea"/>
          <a:cs typeface="+mn-cs"/>
        </a:defRPr>
      </a:lvl3pPr>
      <a:lvl4pPr marL="1371532" indent="0" algn="l" defTabSz="914354" rtl="0" eaLnBrk="1" latinLnBrk="0" hangingPunct="1">
        <a:lnSpc>
          <a:spcPct val="90000"/>
        </a:lnSpc>
        <a:spcBef>
          <a:spcPts val="500"/>
        </a:spcBef>
        <a:buFont typeface="Arial" panose="020B0604020202020204" pitchFamily="34" charset="0"/>
        <a:buNone/>
        <a:defRPr lang="en-US" sz="1600" b="0" i="0" kern="1200" dirty="0" smtClean="0">
          <a:solidFill>
            <a:schemeClr val="tx1"/>
          </a:solidFill>
          <a:latin typeface="Cera Pro Medium" pitchFamily="2" charset="0"/>
          <a:ea typeface="+mn-ea"/>
          <a:cs typeface="+mn-cs"/>
        </a:defRPr>
      </a:lvl4pPr>
      <a:lvl5pPr marL="1828709" indent="0" algn="l" defTabSz="914354" rtl="0" eaLnBrk="1" latinLnBrk="0" hangingPunct="1">
        <a:lnSpc>
          <a:spcPct val="90000"/>
        </a:lnSpc>
        <a:spcBef>
          <a:spcPts val="500"/>
        </a:spcBef>
        <a:buFont typeface="Arial" panose="020B0604020202020204" pitchFamily="34" charset="0"/>
        <a:buNone/>
        <a:defRPr lang="en-US" sz="1200" b="0" i="0" kern="1200" dirty="0">
          <a:solidFill>
            <a:schemeClr val="tx1"/>
          </a:solidFill>
          <a:latin typeface="Cera Pro" pitchFamily="2" charset="0"/>
          <a:ea typeface="+mn-ea"/>
          <a:cs typeface="+mn-cs"/>
        </a:defRPr>
      </a:lvl5pPr>
      <a:lvl6pPr marL="2514474"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52"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29"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06"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54" rtl="0" eaLnBrk="1" latinLnBrk="0" hangingPunct="1">
        <a:defRPr sz="1800" kern="1200">
          <a:solidFill>
            <a:schemeClr val="tx1"/>
          </a:solidFill>
          <a:latin typeface="+mn-lt"/>
          <a:ea typeface="+mn-ea"/>
          <a:cs typeface="+mn-cs"/>
        </a:defRPr>
      </a:lvl1pPr>
      <a:lvl2pPr marL="457178" algn="l" defTabSz="914354" rtl="0" eaLnBrk="1" latinLnBrk="0" hangingPunct="1">
        <a:defRPr sz="1800" kern="1200">
          <a:solidFill>
            <a:schemeClr val="tx1"/>
          </a:solidFill>
          <a:latin typeface="+mn-lt"/>
          <a:ea typeface="+mn-ea"/>
          <a:cs typeface="+mn-cs"/>
        </a:defRPr>
      </a:lvl2pPr>
      <a:lvl3pPr marL="914354" algn="l" defTabSz="914354" rtl="0" eaLnBrk="1" latinLnBrk="0" hangingPunct="1">
        <a:defRPr sz="1800" kern="1200">
          <a:solidFill>
            <a:schemeClr val="tx1"/>
          </a:solidFill>
          <a:latin typeface="+mn-lt"/>
          <a:ea typeface="+mn-ea"/>
          <a:cs typeface="+mn-cs"/>
        </a:defRPr>
      </a:lvl3pPr>
      <a:lvl4pPr marL="1371532" algn="l" defTabSz="914354" rtl="0" eaLnBrk="1" latinLnBrk="0" hangingPunct="1">
        <a:defRPr sz="1800" kern="1200">
          <a:solidFill>
            <a:schemeClr val="tx1"/>
          </a:solidFill>
          <a:latin typeface="+mn-lt"/>
          <a:ea typeface="+mn-ea"/>
          <a:cs typeface="+mn-cs"/>
        </a:defRPr>
      </a:lvl4pPr>
      <a:lvl5pPr marL="1828709" algn="l" defTabSz="914354" rtl="0" eaLnBrk="1" latinLnBrk="0" hangingPunct="1">
        <a:defRPr sz="1800" kern="1200">
          <a:solidFill>
            <a:schemeClr val="tx1"/>
          </a:solidFill>
          <a:latin typeface="+mn-lt"/>
          <a:ea typeface="+mn-ea"/>
          <a:cs typeface="+mn-cs"/>
        </a:defRPr>
      </a:lvl5pPr>
      <a:lvl6pPr marL="2285886" algn="l" defTabSz="914354" rtl="0" eaLnBrk="1" latinLnBrk="0" hangingPunct="1">
        <a:defRPr sz="1800" kern="1200">
          <a:solidFill>
            <a:schemeClr val="tx1"/>
          </a:solidFill>
          <a:latin typeface="+mn-lt"/>
          <a:ea typeface="+mn-ea"/>
          <a:cs typeface="+mn-cs"/>
        </a:defRPr>
      </a:lvl6pPr>
      <a:lvl7pPr marL="2743062" algn="l" defTabSz="914354" rtl="0" eaLnBrk="1" latinLnBrk="0" hangingPunct="1">
        <a:defRPr sz="1800" kern="1200">
          <a:solidFill>
            <a:schemeClr val="tx1"/>
          </a:solidFill>
          <a:latin typeface="+mn-lt"/>
          <a:ea typeface="+mn-ea"/>
          <a:cs typeface="+mn-cs"/>
        </a:defRPr>
      </a:lvl7pPr>
      <a:lvl8pPr marL="3200240" algn="l" defTabSz="914354" rtl="0" eaLnBrk="1" latinLnBrk="0" hangingPunct="1">
        <a:defRPr sz="1800" kern="1200">
          <a:solidFill>
            <a:schemeClr val="tx1"/>
          </a:solidFill>
          <a:latin typeface="+mn-lt"/>
          <a:ea typeface="+mn-ea"/>
          <a:cs typeface="+mn-cs"/>
        </a:defRPr>
      </a:lvl8pPr>
      <a:lvl9pPr marL="3657418" algn="l" defTabSz="914354"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23C6CFA8-4A32-4146-B211-17D0730481E4}"/>
              </a:ext>
            </a:extLst>
          </p:cNvPr>
          <p:cNvSpPr>
            <a:spLocks noGrp="1"/>
          </p:cNvSpPr>
          <p:nvPr>
            <p:ph type="title"/>
          </p:nvPr>
        </p:nvSpPr>
        <p:spPr>
          <a:xfrm>
            <a:off x="838200" y="365127"/>
            <a:ext cx="10515600" cy="1011188"/>
          </a:xfrm>
          <a:prstGeom prst="rect">
            <a:avLst/>
          </a:prstGeom>
        </p:spPr>
        <p:txBody>
          <a:bodyPr vert="horz" lIns="91440" tIns="45720" rIns="91440" bIns="45720" rtlCol="0" anchor="ctr">
            <a:normAutofit/>
          </a:bodyPr>
          <a:lstStyle/>
          <a:p>
            <a:r>
              <a:rPr lang="en-US" dirty="0"/>
              <a:t>Click to edit</a:t>
            </a:r>
          </a:p>
        </p:txBody>
      </p:sp>
      <p:sp>
        <p:nvSpPr>
          <p:cNvPr id="3" name="Text Placeholder 2">
            <a:extLst>
              <a:ext uri="{FF2B5EF4-FFF2-40B4-BE49-F238E27FC236}">
                <a16:creationId xmlns:a16="http://schemas.microsoft.com/office/drawing/2014/main" id="{10443776-D913-7842-8E86-EAFDEF3B0FC9}"/>
              </a:ext>
            </a:extLst>
          </p:cNvPr>
          <p:cNvSpPr>
            <a:spLocks noGrp="1"/>
          </p:cNvSpPr>
          <p:nvPr>
            <p:ph type="body" idx="1"/>
          </p:nvPr>
        </p:nvSpPr>
        <p:spPr>
          <a:xfrm>
            <a:off x="838200" y="1825628"/>
            <a:ext cx="10515600" cy="1596305"/>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4047349020"/>
      </p:ext>
    </p:extLst>
  </p:cSld>
  <p:clrMap bg1="lt1" tx1="dk1" bg2="lt2" tx2="dk2" accent1="accent1" accent2="accent2" accent3="accent3" accent4="accent4" accent5="accent5" accent6="accent6" hlink="hlink" folHlink="folHlink"/>
  <p:sldLayoutIdLst>
    <p:sldLayoutId id="2147484072" r:id="rId1"/>
    <p:sldLayoutId id="2147484073" r:id="rId2"/>
    <p:sldLayoutId id="2147484074" r:id="rId3"/>
    <p:sldLayoutId id="2147484075" r:id="rId4"/>
    <p:sldLayoutId id="2147484076" r:id="rId5"/>
    <p:sldLayoutId id="2147484077" r:id="rId6"/>
    <p:sldLayoutId id="2147484078" r:id="rId7"/>
    <p:sldLayoutId id="2147484079" r:id="rId8"/>
    <p:sldLayoutId id="2147484080" r:id="rId9"/>
    <p:sldLayoutId id="2147484081" r:id="rId10"/>
  </p:sldLayoutIdLst>
  <p:txStyles>
    <p:titleStyle>
      <a:lvl1pPr algn="l" defTabSz="914354" rtl="0" eaLnBrk="1" latinLnBrk="0" hangingPunct="1">
        <a:lnSpc>
          <a:spcPct val="90000"/>
        </a:lnSpc>
        <a:spcBef>
          <a:spcPct val="0"/>
        </a:spcBef>
        <a:buNone/>
        <a:defRPr lang="en-US" sz="4000" b="1" i="1" kern="1200" dirty="0">
          <a:solidFill>
            <a:schemeClr val="tx1"/>
          </a:solidFill>
          <a:latin typeface="Cera Pro Black" pitchFamily="2" charset="0"/>
          <a:ea typeface="+mj-ea"/>
          <a:cs typeface="+mj-cs"/>
        </a:defRPr>
      </a:lvl1pPr>
    </p:titleStyle>
    <p:bodyStyle>
      <a:lvl1pPr marL="0" indent="0" algn="l" defTabSz="914354" rtl="0" eaLnBrk="1" latinLnBrk="0" hangingPunct="1">
        <a:lnSpc>
          <a:spcPct val="90000"/>
        </a:lnSpc>
        <a:spcBef>
          <a:spcPts val="1000"/>
        </a:spcBef>
        <a:buFont typeface="Arial" panose="020B0604020202020204" pitchFamily="34" charset="0"/>
        <a:buNone/>
        <a:defRPr lang="en-US" sz="1600" b="0" i="0" kern="1200" dirty="0" smtClean="0">
          <a:solidFill>
            <a:schemeClr val="accent2"/>
          </a:solidFill>
          <a:latin typeface="Cera Pro Medium" pitchFamily="2" charset="0"/>
          <a:ea typeface="+mn-ea"/>
          <a:cs typeface="+mn-cs"/>
        </a:defRPr>
      </a:lvl1pPr>
      <a:lvl2pPr marL="0" indent="0" algn="l" defTabSz="914354" rtl="0" eaLnBrk="1" latinLnBrk="0" hangingPunct="1">
        <a:lnSpc>
          <a:spcPct val="90000"/>
        </a:lnSpc>
        <a:spcBef>
          <a:spcPts val="500"/>
        </a:spcBef>
        <a:buFont typeface="Arial" panose="020B0604020202020204" pitchFamily="34" charset="0"/>
        <a:buNone/>
        <a:defRPr lang="en-US" sz="1600" b="0" i="0" kern="1200" dirty="0" smtClean="0">
          <a:solidFill>
            <a:schemeClr val="tx1"/>
          </a:solidFill>
          <a:latin typeface="Cera Pro Medium" pitchFamily="2" charset="0"/>
          <a:ea typeface="+mn-ea"/>
          <a:cs typeface="+mn-cs"/>
        </a:defRPr>
      </a:lvl2pPr>
      <a:lvl3pPr marL="0" indent="-285737" algn="l" defTabSz="914354" rtl="0" eaLnBrk="1" latinLnBrk="0" hangingPunct="1">
        <a:lnSpc>
          <a:spcPct val="90000"/>
        </a:lnSpc>
        <a:spcBef>
          <a:spcPts val="500"/>
        </a:spcBef>
        <a:buClr>
          <a:schemeClr val="accent1"/>
        </a:buClr>
        <a:buFont typeface="Arial" panose="020B0604020202020204" pitchFamily="34" charset="0"/>
        <a:buChar char="•"/>
        <a:defRPr lang="en-US" sz="1400" b="0" i="0" kern="1200" dirty="0" smtClean="0">
          <a:solidFill>
            <a:schemeClr val="tx1"/>
          </a:solidFill>
          <a:latin typeface="Cera Pro Medium" pitchFamily="2" charset="0"/>
          <a:ea typeface="+mn-ea"/>
          <a:cs typeface="+mn-cs"/>
        </a:defRPr>
      </a:lvl3pPr>
      <a:lvl4pPr marL="1371532" indent="0" algn="l" defTabSz="914354" rtl="0" eaLnBrk="1" latinLnBrk="0" hangingPunct="1">
        <a:lnSpc>
          <a:spcPct val="90000"/>
        </a:lnSpc>
        <a:spcBef>
          <a:spcPts val="500"/>
        </a:spcBef>
        <a:buFont typeface="Arial" panose="020B0604020202020204" pitchFamily="34" charset="0"/>
        <a:buNone/>
        <a:defRPr lang="en-US" sz="1600" b="0" i="0" kern="1200" dirty="0" smtClean="0">
          <a:solidFill>
            <a:schemeClr val="tx1"/>
          </a:solidFill>
          <a:latin typeface="Cera Pro Medium" pitchFamily="2" charset="0"/>
          <a:ea typeface="+mn-ea"/>
          <a:cs typeface="+mn-cs"/>
        </a:defRPr>
      </a:lvl4pPr>
      <a:lvl5pPr marL="1828709" indent="0" algn="l" defTabSz="914354" rtl="0" eaLnBrk="1" latinLnBrk="0" hangingPunct="1">
        <a:lnSpc>
          <a:spcPct val="90000"/>
        </a:lnSpc>
        <a:spcBef>
          <a:spcPts val="500"/>
        </a:spcBef>
        <a:buFont typeface="Arial" panose="020B0604020202020204" pitchFamily="34" charset="0"/>
        <a:buNone/>
        <a:defRPr lang="en-US" sz="1200" b="0" i="0" kern="1200" dirty="0">
          <a:solidFill>
            <a:schemeClr val="tx1"/>
          </a:solidFill>
          <a:latin typeface="Cera Pro" pitchFamily="2" charset="0"/>
          <a:ea typeface="+mn-ea"/>
          <a:cs typeface="+mn-cs"/>
        </a:defRPr>
      </a:lvl5pPr>
      <a:lvl6pPr marL="2514474"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52"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29"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06"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54" rtl="0" eaLnBrk="1" latinLnBrk="0" hangingPunct="1">
        <a:defRPr sz="1800" kern="1200">
          <a:solidFill>
            <a:schemeClr val="tx1"/>
          </a:solidFill>
          <a:latin typeface="+mn-lt"/>
          <a:ea typeface="+mn-ea"/>
          <a:cs typeface="+mn-cs"/>
        </a:defRPr>
      </a:lvl1pPr>
      <a:lvl2pPr marL="457178" algn="l" defTabSz="914354" rtl="0" eaLnBrk="1" latinLnBrk="0" hangingPunct="1">
        <a:defRPr sz="1800" kern="1200">
          <a:solidFill>
            <a:schemeClr val="tx1"/>
          </a:solidFill>
          <a:latin typeface="+mn-lt"/>
          <a:ea typeface="+mn-ea"/>
          <a:cs typeface="+mn-cs"/>
        </a:defRPr>
      </a:lvl2pPr>
      <a:lvl3pPr marL="914354" algn="l" defTabSz="914354" rtl="0" eaLnBrk="1" latinLnBrk="0" hangingPunct="1">
        <a:defRPr sz="1800" kern="1200">
          <a:solidFill>
            <a:schemeClr val="tx1"/>
          </a:solidFill>
          <a:latin typeface="+mn-lt"/>
          <a:ea typeface="+mn-ea"/>
          <a:cs typeface="+mn-cs"/>
        </a:defRPr>
      </a:lvl3pPr>
      <a:lvl4pPr marL="1371532" algn="l" defTabSz="914354" rtl="0" eaLnBrk="1" latinLnBrk="0" hangingPunct="1">
        <a:defRPr sz="1800" kern="1200">
          <a:solidFill>
            <a:schemeClr val="tx1"/>
          </a:solidFill>
          <a:latin typeface="+mn-lt"/>
          <a:ea typeface="+mn-ea"/>
          <a:cs typeface="+mn-cs"/>
        </a:defRPr>
      </a:lvl4pPr>
      <a:lvl5pPr marL="1828709" algn="l" defTabSz="914354" rtl="0" eaLnBrk="1" latinLnBrk="0" hangingPunct="1">
        <a:defRPr sz="1800" kern="1200">
          <a:solidFill>
            <a:schemeClr val="tx1"/>
          </a:solidFill>
          <a:latin typeface="+mn-lt"/>
          <a:ea typeface="+mn-ea"/>
          <a:cs typeface="+mn-cs"/>
        </a:defRPr>
      </a:lvl5pPr>
      <a:lvl6pPr marL="2285886" algn="l" defTabSz="914354" rtl="0" eaLnBrk="1" latinLnBrk="0" hangingPunct="1">
        <a:defRPr sz="1800" kern="1200">
          <a:solidFill>
            <a:schemeClr val="tx1"/>
          </a:solidFill>
          <a:latin typeface="+mn-lt"/>
          <a:ea typeface="+mn-ea"/>
          <a:cs typeface="+mn-cs"/>
        </a:defRPr>
      </a:lvl6pPr>
      <a:lvl7pPr marL="2743062" algn="l" defTabSz="914354" rtl="0" eaLnBrk="1" latinLnBrk="0" hangingPunct="1">
        <a:defRPr sz="1800" kern="1200">
          <a:solidFill>
            <a:schemeClr val="tx1"/>
          </a:solidFill>
          <a:latin typeface="+mn-lt"/>
          <a:ea typeface="+mn-ea"/>
          <a:cs typeface="+mn-cs"/>
        </a:defRPr>
      </a:lvl7pPr>
      <a:lvl8pPr marL="3200240" algn="l" defTabSz="914354" rtl="0" eaLnBrk="1" latinLnBrk="0" hangingPunct="1">
        <a:defRPr sz="1800" kern="1200">
          <a:solidFill>
            <a:schemeClr val="tx1"/>
          </a:solidFill>
          <a:latin typeface="+mn-lt"/>
          <a:ea typeface="+mn-ea"/>
          <a:cs typeface="+mn-cs"/>
        </a:defRPr>
      </a:lvl8pPr>
      <a:lvl9pPr marL="3657418" algn="l" defTabSz="914354"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23C6CFA8-4A32-4146-B211-17D0730481E4}"/>
              </a:ext>
            </a:extLst>
          </p:cNvPr>
          <p:cNvSpPr>
            <a:spLocks noGrp="1"/>
          </p:cNvSpPr>
          <p:nvPr>
            <p:ph type="title"/>
          </p:nvPr>
        </p:nvSpPr>
        <p:spPr>
          <a:xfrm>
            <a:off x="838200" y="365127"/>
            <a:ext cx="10515600" cy="1011188"/>
          </a:xfrm>
          <a:prstGeom prst="rect">
            <a:avLst/>
          </a:prstGeom>
        </p:spPr>
        <p:txBody>
          <a:bodyPr vert="horz" lIns="91440" tIns="45720" rIns="91440" bIns="45720" rtlCol="0" anchor="ctr">
            <a:normAutofit/>
          </a:bodyPr>
          <a:lstStyle/>
          <a:p>
            <a:r>
              <a:rPr lang="en-US" dirty="0"/>
              <a:t>Click to edit</a:t>
            </a:r>
          </a:p>
        </p:txBody>
      </p:sp>
      <p:sp>
        <p:nvSpPr>
          <p:cNvPr id="3" name="Text Placeholder 2">
            <a:extLst>
              <a:ext uri="{FF2B5EF4-FFF2-40B4-BE49-F238E27FC236}">
                <a16:creationId xmlns:a16="http://schemas.microsoft.com/office/drawing/2014/main" id="{10443776-D913-7842-8E86-EAFDEF3B0FC9}"/>
              </a:ext>
            </a:extLst>
          </p:cNvPr>
          <p:cNvSpPr>
            <a:spLocks noGrp="1"/>
          </p:cNvSpPr>
          <p:nvPr>
            <p:ph type="body" idx="1"/>
          </p:nvPr>
        </p:nvSpPr>
        <p:spPr>
          <a:xfrm>
            <a:off x="838200" y="1825628"/>
            <a:ext cx="10515600" cy="1596305"/>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346059814"/>
      </p:ext>
    </p:extLst>
  </p:cSld>
  <p:clrMap bg1="lt1" tx1="dk1" bg2="lt2" tx2="dk2" accent1="accent1" accent2="accent2" accent3="accent3" accent4="accent4" accent5="accent5" accent6="accent6" hlink="hlink" folHlink="folHlink"/>
  <p:sldLayoutIdLst>
    <p:sldLayoutId id="2147484085" r:id="rId1"/>
    <p:sldLayoutId id="2147484086" r:id="rId2"/>
    <p:sldLayoutId id="2147484087" r:id="rId3"/>
    <p:sldLayoutId id="2147484088" r:id="rId4"/>
    <p:sldLayoutId id="2147484089" r:id="rId5"/>
    <p:sldLayoutId id="2147484090" r:id="rId6"/>
    <p:sldLayoutId id="2147484091" r:id="rId7"/>
    <p:sldLayoutId id="2147484092" r:id="rId8"/>
    <p:sldLayoutId id="2147484093" r:id="rId9"/>
    <p:sldLayoutId id="2147484094" r:id="rId10"/>
    <p:sldLayoutId id="2147484096" r:id="rId11"/>
  </p:sldLayoutIdLst>
  <p:txStyles>
    <p:titleStyle>
      <a:lvl1pPr algn="l" defTabSz="914354" rtl="0" eaLnBrk="1" latinLnBrk="0" hangingPunct="1">
        <a:lnSpc>
          <a:spcPct val="90000"/>
        </a:lnSpc>
        <a:spcBef>
          <a:spcPct val="0"/>
        </a:spcBef>
        <a:buNone/>
        <a:defRPr lang="en-US" sz="4000" b="1" i="1" kern="1200" dirty="0">
          <a:solidFill>
            <a:schemeClr val="tx1"/>
          </a:solidFill>
          <a:latin typeface="Cera Pro Black" pitchFamily="2" charset="0"/>
          <a:ea typeface="+mj-ea"/>
          <a:cs typeface="+mj-cs"/>
        </a:defRPr>
      </a:lvl1pPr>
    </p:titleStyle>
    <p:bodyStyle>
      <a:lvl1pPr marL="0" indent="0" algn="l" defTabSz="914354" rtl="0" eaLnBrk="1" latinLnBrk="0" hangingPunct="1">
        <a:lnSpc>
          <a:spcPct val="90000"/>
        </a:lnSpc>
        <a:spcBef>
          <a:spcPts val="1000"/>
        </a:spcBef>
        <a:buFont typeface="Arial" panose="020B0604020202020204" pitchFamily="34" charset="0"/>
        <a:buNone/>
        <a:defRPr lang="en-US" sz="1600" b="0" i="0" kern="1200" dirty="0" smtClean="0">
          <a:solidFill>
            <a:schemeClr val="accent2"/>
          </a:solidFill>
          <a:latin typeface="Cera Pro Medium" pitchFamily="2" charset="0"/>
          <a:ea typeface="+mn-ea"/>
          <a:cs typeface="+mn-cs"/>
        </a:defRPr>
      </a:lvl1pPr>
      <a:lvl2pPr marL="0" indent="0" algn="l" defTabSz="914354" rtl="0" eaLnBrk="1" latinLnBrk="0" hangingPunct="1">
        <a:lnSpc>
          <a:spcPct val="90000"/>
        </a:lnSpc>
        <a:spcBef>
          <a:spcPts val="500"/>
        </a:spcBef>
        <a:buFont typeface="Arial" panose="020B0604020202020204" pitchFamily="34" charset="0"/>
        <a:buNone/>
        <a:defRPr lang="en-US" sz="1600" b="0" i="0" kern="1200" dirty="0" smtClean="0">
          <a:solidFill>
            <a:schemeClr val="tx1"/>
          </a:solidFill>
          <a:latin typeface="Cera Pro Medium" pitchFamily="2" charset="0"/>
          <a:ea typeface="+mn-ea"/>
          <a:cs typeface="+mn-cs"/>
        </a:defRPr>
      </a:lvl2pPr>
      <a:lvl3pPr marL="0" indent="-285737" algn="l" defTabSz="914354" rtl="0" eaLnBrk="1" latinLnBrk="0" hangingPunct="1">
        <a:lnSpc>
          <a:spcPct val="90000"/>
        </a:lnSpc>
        <a:spcBef>
          <a:spcPts val="500"/>
        </a:spcBef>
        <a:buClr>
          <a:schemeClr val="accent1"/>
        </a:buClr>
        <a:buFont typeface="Arial" panose="020B0604020202020204" pitchFamily="34" charset="0"/>
        <a:buChar char="•"/>
        <a:defRPr lang="en-US" sz="1400" b="0" i="0" kern="1200" dirty="0" smtClean="0">
          <a:solidFill>
            <a:schemeClr val="tx1"/>
          </a:solidFill>
          <a:latin typeface="Cera Pro Medium" pitchFamily="2" charset="0"/>
          <a:ea typeface="+mn-ea"/>
          <a:cs typeface="+mn-cs"/>
        </a:defRPr>
      </a:lvl3pPr>
      <a:lvl4pPr marL="1371532" indent="0" algn="l" defTabSz="914354" rtl="0" eaLnBrk="1" latinLnBrk="0" hangingPunct="1">
        <a:lnSpc>
          <a:spcPct val="90000"/>
        </a:lnSpc>
        <a:spcBef>
          <a:spcPts val="500"/>
        </a:spcBef>
        <a:buFont typeface="Arial" panose="020B0604020202020204" pitchFamily="34" charset="0"/>
        <a:buNone/>
        <a:defRPr lang="en-US" sz="1600" b="0" i="0" kern="1200" dirty="0" smtClean="0">
          <a:solidFill>
            <a:schemeClr val="tx1"/>
          </a:solidFill>
          <a:latin typeface="Cera Pro Medium" pitchFamily="2" charset="0"/>
          <a:ea typeface="+mn-ea"/>
          <a:cs typeface="+mn-cs"/>
        </a:defRPr>
      </a:lvl4pPr>
      <a:lvl5pPr marL="1828709" indent="0" algn="l" defTabSz="914354" rtl="0" eaLnBrk="1" latinLnBrk="0" hangingPunct="1">
        <a:lnSpc>
          <a:spcPct val="90000"/>
        </a:lnSpc>
        <a:spcBef>
          <a:spcPts val="500"/>
        </a:spcBef>
        <a:buFont typeface="Arial" panose="020B0604020202020204" pitchFamily="34" charset="0"/>
        <a:buNone/>
        <a:defRPr lang="en-US" sz="1200" b="0" i="0" kern="1200" dirty="0">
          <a:solidFill>
            <a:schemeClr val="tx1"/>
          </a:solidFill>
          <a:latin typeface="Cera Pro" pitchFamily="2" charset="0"/>
          <a:ea typeface="+mn-ea"/>
          <a:cs typeface="+mn-cs"/>
        </a:defRPr>
      </a:lvl5pPr>
      <a:lvl6pPr marL="2514474"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52"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29"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06"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54" rtl="0" eaLnBrk="1" latinLnBrk="0" hangingPunct="1">
        <a:defRPr sz="1800" kern="1200">
          <a:solidFill>
            <a:schemeClr val="tx1"/>
          </a:solidFill>
          <a:latin typeface="+mn-lt"/>
          <a:ea typeface="+mn-ea"/>
          <a:cs typeface="+mn-cs"/>
        </a:defRPr>
      </a:lvl1pPr>
      <a:lvl2pPr marL="457178" algn="l" defTabSz="914354" rtl="0" eaLnBrk="1" latinLnBrk="0" hangingPunct="1">
        <a:defRPr sz="1800" kern="1200">
          <a:solidFill>
            <a:schemeClr val="tx1"/>
          </a:solidFill>
          <a:latin typeface="+mn-lt"/>
          <a:ea typeface="+mn-ea"/>
          <a:cs typeface="+mn-cs"/>
        </a:defRPr>
      </a:lvl2pPr>
      <a:lvl3pPr marL="914354" algn="l" defTabSz="914354" rtl="0" eaLnBrk="1" latinLnBrk="0" hangingPunct="1">
        <a:defRPr sz="1800" kern="1200">
          <a:solidFill>
            <a:schemeClr val="tx1"/>
          </a:solidFill>
          <a:latin typeface="+mn-lt"/>
          <a:ea typeface="+mn-ea"/>
          <a:cs typeface="+mn-cs"/>
        </a:defRPr>
      </a:lvl3pPr>
      <a:lvl4pPr marL="1371532" algn="l" defTabSz="914354" rtl="0" eaLnBrk="1" latinLnBrk="0" hangingPunct="1">
        <a:defRPr sz="1800" kern="1200">
          <a:solidFill>
            <a:schemeClr val="tx1"/>
          </a:solidFill>
          <a:latin typeface="+mn-lt"/>
          <a:ea typeface="+mn-ea"/>
          <a:cs typeface="+mn-cs"/>
        </a:defRPr>
      </a:lvl4pPr>
      <a:lvl5pPr marL="1828709" algn="l" defTabSz="914354" rtl="0" eaLnBrk="1" latinLnBrk="0" hangingPunct="1">
        <a:defRPr sz="1800" kern="1200">
          <a:solidFill>
            <a:schemeClr val="tx1"/>
          </a:solidFill>
          <a:latin typeface="+mn-lt"/>
          <a:ea typeface="+mn-ea"/>
          <a:cs typeface="+mn-cs"/>
        </a:defRPr>
      </a:lvl5pPr>
      <a:lvl6pPr marL="2285886" algn="l" defTabSz="914354" rtl="0" eaLnBrk="1" latinLnBrk="0" hangingPunct="1">
        <a:defRPr sz="1800" kern="1200">
          <a:solidFill>
            <a:schemeClr val="tx1"/>
          </a:solidFill>
          <a:latin typeface="+mn-lt"/>
          <a:ea typeface="+mn-ea"/>
          <a:cs typeface="+mn-cs"/>
        </a:defRPr>
      </a:lvl6pPr>
      <a:lvl7pPr marL="2743062" algn="l" defTabSz="914354" rtl="0" eaLnBrk="1" latinLnBrk="0" hangingPunct="1">
        <a:defRPr sz="1800" kern="1200">
          <a:solidFill>
            <a:schemeClr val="tx1"/>
          </a:solidFill>
          <a:latin typeface="+mn-lt"/>
          <a:ea typeface="+mn-ea"/>
          <a:cs typeface="+mn-cs"/>
        </a:defRPr>
      </a:lvl7pPr>
      <a:lvl8pPr marL="3200240" algn="l" defTabSz="914354" rtl="0" eaLnBrk="1" latinLnBrk="0" hangingPunct="1">
        <a:defRPr sz="1800" kern="1200">
          <a:solidFill>
            <a:schemeClr val="tx1"/>
          </a:solidFill>
          <a:latin typeface="+mn-lt"/>
          <a:ea typeface="+mn-ea"/>
          <a:cs typeface="+mn-cs"/>
        </a:defRPr>
      </a:lvl8pPr>
      <a:lvl9pPr marL="3657418" algn="l" defTabSz="914354"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23C6CFA8-4A32-4146-B211-17D0730481E4}"/>
              </a:ext>
            </a:extLst>
          </p:cNvPr>
          <p:cNvSpPr>
            <a:spLocks noGrp="1"/>
          </p:cNvSpPr>
          <p:nvPr>
            <p:ph type="title"/>
          </p:nvPr>
        </p:nvSpPr>
        <p:spPr>
          <a:xfrm>
            <a:off x="838200" y="365127"/>
            <a:ext cx="10515600" cy="1011188"/>
          </a:xfrm>
          <a:prstGeom prst="rect">
            <a:avLst/>
          </a:prstGeom>
        </p:spPr>
        <p:txBody>
          <a:bodyPr vert="horz" lIns="91440" tIns="45720" rIns="91440" bIns="45720" rtlCol="0" anchor="ctr">
            <a:normAutofit/>
          </a:bodyPr>
          <a:lstStyle/>
          <a:p>
            <a:r>
              <a:rPr lang="en-US" dirty="0"/>
              <a:t>Click to edit</a:t>
            </a:r>
          </a:p>
        </p:txBody>
      </p:sp>
      <p:sp>
        <p:nvSpPr>
          <p:cNvPr id="3" name="Text Placeholder 2">
            <a:extLst>
              <a:ext uri="{FF2B5EF4-FFF2-40B4-BE49-F238E27FC236}">
                <a16:creationId xmlns:a16="http://schemas.microsoft.com/office/drawing/2014/main" id="{10443776-D913-7842-8E86-EAFDEF3B0FC9}"/>
              </a:ext>
            </a:extLst>
          </p:cNvPr>
          <p:cNvSpPr>
            <a:spLocks noGrp="1"/>
          </p:cNvSpPr>
          <p:nvPr>
            <p:ph type="body" idx="1"/>
          </p:nvPr>
        </p:nvSpPr>
        <p:spPr>
          <a:xfrm>
            <a:off x="838200" y="1825628"/>
            <a:ext cx="10515600" cy="1596305"/>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926333029"/>
      </p:ext>
    </p:extLst>
  </p:cSld>
  <p:clrMap bg1="lt1" tx1="dk1" bg2="lt2" tx2="dk2" accent1="accent1" accent2="accent2" accent3="accent3" accent4="accent4" accent5="accent5" accent6="accent6" hlink="hlink" folHlink="folHlink"/>
  <p:sldLayoutIdLst>
    <p:sldLayoutId id="2147484098" r:id="rId1"/>
    <p:sldLayoutId id="2147484099" r:id="rId2"/>
    <p:sldLayoutId id="2147484100" r:id="rId3"/>
    <p:sldLayoutId id="2147484101" r:id="rId4"/>
    <p:sldLayoutId id="2147484102" r:id="rId5"/>
    <p:sldLayoutId id="2147484103" r:id="rId6"/>
    <p:sldLayoutId id="2147484104" r:id="rId7"/>
    <p:sldLayoutId id="2147484105" r:id="rId8"/>
    <p:sldLayoutId id="2147484106" r:id="rId9"/>
    <p:sldLayoutId id="2147484107" r:id="rId10"/>
  </p:sldLayoutIdLst>
  <p:txStyles>
    <p:titleStyle>
      <a:lvl1pPr algn="l" defTabSz="914354" rtl="0" eaLnBrk="1" latinLnBrk="0" hangingPunct="1">
        <a:lnSpc>
          <a:spcPct val="90000"/>
        </a:lnSpc>
        <a:spcBef>
          <a:spcPct val="0"/>
        </a:spcBef>
        <a:buNone/>
        <a:defRPr lang="en-US" sz="4000" b="1" i="1" kern="1200" dirty="0">
          <a:solidFill>
            <a:schemeClr val="tx1"/>
          </a:solidFill>
          <a:latin typeface="Cera Pro Black" pitchFamily="2" charset="0"/>
          <a:ea typeface="+mj-ea"/>
          <a:cs typeface="+mj-cs"/>
        </a:defRPr>
      </a:lvl1pPr>
    </p:titleStyle>
    <p:bodyStyle>
      <a:lvl1pPr marL="0" indent="0" algn="l" defTabSz="914354" rtl="0" eaLnBrk="1" latinLnBrk="0" hangingPunct="1">
        <a:lnSpc>
          <a:spcPct val="90000"/>
        </a:lnSpc>
        <a:spcBef>
          <a:spcPts val="1000"/>
        </a:spcBef>
        <a:buFont typeface="Arial" panose="020B0604020202020204" pitchFamily="34" charset="0"/>
        <a:buNone/>
        <a:defRPr lang="en-US" sz="1600" b="0" i="0" kern="1200" dirty="0" smtClean="0">
          <a:solidFill>
            <a:schemeClr val="accent2"/>
          </a:solidFill>
          <a:latin typeface="Cera Pro Medium" pitchFamily="2" charset="0"/>
          <a:ea typeface="+mn-ea"/>
          <a:cs typeface="+mn-cs"/>
        </a:defRPr>
      </a:lvl1pPr>
      <a:lvl2pPr marL="0" indent="0" algn="l" defTabSz="914354" rtl="0" eaLnBrk="1" latinLnBrk="0" hangingPunct="1">
        <a:lnSpc>
          <a:spcPct val="90000"/>
        </a:lnSpc>
        <a:spcBef>
          <a:spcPts val="500"/>
        </a:spcBef>
        <a:buFont typeface="Arial" panose="020B0604020202020204" pitchFamily="34" charset="0"/>
        <a:buNone/>
        <a:defRPr lang="en-US" sz="1600" b="0" i="0" kern="1200" dirty="0" smtClean="0">
          <a:solidFill>
            <a:schemeClr val="tx1"/>
          </a:solidFill>
          <a:latin typeface="Cera Pro Medium" pitchFamily="2" charset="0"/>
          <a:ea typeface="+mn-ea"/>
          <a:cs typeface="+mn-cs"/>
        </a:defRPr>
      </a:lvl2pPr>
      <a:lvl3pPr marL="0" indent="-285737" algn="l" defTabSz="914354" rtl="0" eaLnBrk="1" latinLnBrk="0" hangingPunct="1">
        <a:lnSpc>
          <a:spcPct val="90000"/>
        </a:lnSpc>
        <a:spcBef>
          <a:spcPts val="500"/>
        </a:spcBef>
        <a:buClr>
          <a:schemeClr val="accent1"/>
        </a:buClr>
        <a:buFont typeface="Arial" panose="020B0604020202020204" pitchFamily="34" charset="0"/>
        <a:buChar char="•"/>
        <a:defRPr lang="en-US" sz="1400" b="0" i="0" kern="1200" dirty="0" smtClean="0">
          <a:solidFill>
            <a:schemeClr val="tx1"/>
          </a:solidFill>
          <a:latin typeface="Cera Pro Medium" pitchFamily="2" charset="0"/>
          <a:ea typeface="+mn-ea"/>
          <a:cs typeface="+mn-cs"/>
        </a:defRPr>
      </a:lvl3pPr>
      <a:lvl4pPr marL="1371532" indent="0" algn="l" defTabSz="914354" rtl="0" eaLnBrk="1" latinLnBrk="0" hangingPunct="1">
        <a:lnSpc>
          <a:spcPct val="90000"/>
        </a:lnSpc>
        <a:spcBef>
          <a:spcPts val="500"/>
        </a:spcBef>
        <a:buFont typeface="Arial" panose="020B0604020202020204" pitchFamily="34" charset="0"/>
        <a:buNone/>
        <a:defRPr lang="en-US" sz="1600" b="0" i="0" kern="1200" dirty="0" smtClean="0">
          <a:solidFill>
            <a:schemeClr val="tx1"/>
          </a:solidFill>
          <a:latin typeface="Cera Pro Medium" pitchFamily="2" charset="0"/>
          <a:ea typeface="+mn-ea"/>
          <a:cs typeface="+mn-cs"/>
        </a:defRPr>
      </a:lvl4pPr>
      <a:lvl5pPr marL="1828709" indent="0" algn="l" defTabSz="914354" rtl="0" eaLnBrk="1" latinLnBrk="0" hangingPunct="1">
        <a:lnSpc>
          <a:spcPct val="90000"/>
        </a:lnSpc>
        <a:spcBef>
          <a:spcPts val="500"/>
        </a:spcBef>
        <a:buFont typeface="Arial" panose="020B0604020202020204" pitchFamily="34" charset="0"/>
        <a:buNone/>
        <a:defRPr lang="en-US" sz="1200" b="0" i="0" kern="1200" dirty="0">
          <a:solidFill>
            <a:schemeClr val="tx1"/>
          </a:solidFill>
          <a:latin typeface="Cera Pro" pitchFamily="2" charset="0"/>
          <a:ea typeface="+mn-ea"/>
          <a:cs typeface="+mn-cs"/>
        </a:defRPr>
      </a:lvl5pPr>
      <a:lvl6pPr marL="2514474"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52"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29"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06"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54" rtl="0" eaLnBrk="1" latinLnBrk="0" hangingPunct="1">
        <a:defRPr sz="1800" kern="1200">
          <a:solidFill>
            <a:schemeClr val="tx1"/>
          </a:solidFill>
          <a:latin typeface="+mn-lt"/>
          <a:ea typeface="+mn-ea"/>
          <a:cs typeface="+mn-cs"/>
        </a:defRPr>
      </a:lvl1pPr>
      <a:lvl2pPr marL="457178" algn="l" defTabSz="914354" rtl="0" eaLnBrk="1" latinLnBrk="0" hangingPunct="1">
        <a:defRPr sz="1800" kern="1200">
          <a:solidFill>
            <a:schemeClr val="tx1"/>
          </a:solidFill>
          <a:latin typeface="+mn-lt"/>
          <a:ea typeface="+mn-ea"/>
          <a:cs typeface="+mn-cs"/>
        </a:defRPr>
      </a:lvl2pPr>
      <a:lvl3pPr marL="914354" algn="l" defTabSz="914354" rtl="0" eaLnBrk="1" latinLnBrk="0" hangingPunct="1">
        <a:defRPr sz="1800" kern="1200">
          <a:solidFill>
            <a:schemeClr val="tx1"/>
          </a:solidFill>
          <a:latin typeface="+mn-lt"/>
          <a:ea typeface="+mn-ea"/>
          <a:cs typeface="+mn-cs"/>
        </a:defRPr>
      </a:lvl3pPr>
      <a:lvl4pPr marL="1371532" algn="l" defTabSz="914354" rtl="0" eaLnBrk="1" latinLnBrk="0" hangingPunct="1">
        <a:defRPr sz="1800" kern="1200">
          <a:solidFill>
            <a:schemeClr val="tx1"/>
          </a:solidFill>
          <a:latin typeface="+mn-lt"/>
          <a:ea typeface="+mn-ea"/>
          <a:cs typeface="+mn-cs"/>
        </a:defRPr>
      </a:lvl4pPr>
      <a:lvl5pPr marL="1828709" algn="l" defTabSz="914354" rtl="0" eaLnBrk="1" latinLnBrk="0" hangingPunct="1">
        <a:defRPr sz="1800" kern="1200">
          <a:solidFill>
            <a:schemeClr val="tx1"/>
          </a:solidFill>
          <a:latin typeface="+mn-lt"/>
          <a:ea typeface="+mn-ea"/>
          <a:cs typeface="+mn-cs"/>
        </a:defRPr>
      </a:lvl5pPr>
      <a:lvl6pPr marL="2285886" algn="l" defTabSz="914354" rtl="0" eaLnBrk="1" latinLnBrk="0" hangingPunct="1">
        <a:defRPr sz="1800" kern="1200">
          <a:solidFill>
            <a:schemeClr val="tx1"/>
          </a:solidFill>
          <a:latin typeface="+mn-lt"/>
          <a:ea typeface="+mn-ea"/>
          <a:cs typeface="+mn-cs"/>
        </a:defRPr>
      </a:lvl6pPr>
      <a:lvl7pPr marL="2743062" algn="l" defTabSz="914354" rtl="0" eaLnBrk="1" latinLnBrk="0" hangingPunct="1">
        <a:defRPr sz="1800" kern="1200">
          <a:solidFill>
            <a:schemeClr val="tx1"/>
          </a:solidFill>
          <a:latin typeface="+mn-lt"/>
          <a:ea typeface="+mn-ea"/>
          <a:cs typeface="+mn-cs"/>
        </a:defRPr>
      </a:lvl7pPr>
      <a:lvl8pPr marL="3200240" algn="l" defTabSz="914354" rtl="0" eaLnBrk="1" latinLnBrk="0" hangingPunct="1">
        <a:defRPr sz="1800" kern="1200">
          <a:solidFill>
            <a:schemeClr val="tx1"/>
          </a:solidFill>
          <a:latin typeface="+mn-lt"/>
          <a:ea typeface="+mn-ea"/>
          <a:cs typeface="+mn-cs"/>
        </a:defRPr>
      </a:lvl8pPr>
      <a:lvl9pPr marL="3657418" algn="l" defTabSz="914354"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23C6CFA8-4A32-4146-B211-17D0730481E4}"/>
              </a:ext>
            </a:extLst>
          </p:cNvPr>
          <p:cNvSpPr>
            <a:spLocks noGrp="1"/>
          </p:cNvSpPr>
          <p:nvPr>
            <p:ph type="title"/>
          </p:nvPr>
        </p:nvSpPr>
        <p:spPr>
          <a:xfrm>
            <a:off x="838200" y="365127"/>
            <a:ext cx="10515600" cy="1011188"/>
          </a:xfrm>
          <a:prstGeom prst="rect">
            <a:avLst/>
          </a:prstGeom>
        </p:spPr>
        <p:txBody>
          <a:bodyPr vert="horz" lIns="91440" tIns="45720" rIns="91440" bIns="45720" rtlCol="0" anchor="ctr">
            <a:normAutofit/>
          </a:bodyPr>
          <a:lstStyle/>
          <a:p>
            <a:r>
              <a:rPr lang="en-US" dirty="0"/>
              <a:t>Click to edit</a:t>
            </a:r>
          </a:p>
        </p:txBody>
      </p:sp>
      <p:sp>
        <p:nvSpPr>
          <p:cNvPr id="3" name="Text Placeholder 2">
            <a:extLst>
              <a:ext uri="{FF2B5EF4-FFF2-40B4-BE49-F238E27FC236}">
                <a16:creationId xmlns:a16="http://schemas.microsoft.com/office/drawing/2014/main" id="{10443776-D913-7842-8E86-EAFDEF3B0FC9}"/>
              </a:ext>
            </a:extLst>
          </p:cNvPr>
          <p:cNvSpPr>
            <a:spLocks noGrp="1"/>
          </p:cNvSpPr>
          <p:nvPr>
            <p:ph type="body" idx="1"/>
          </p:nvPr>
        </p:nvSpPr>
        <p:spPr>
          <a:xfrm>
            <a:off x="838200" y="1825628"/>
            <a:ext cx="10515600" cy="1596305"/>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135350959"/>
      </p:ext>
    </p:extLst>
  </p:cSld>
  <p:clrMap bg1="lt1" tx1="dk1" bg2="lt2" tx2="dk2" accent1="accent1" accent2="accent2" accent3="accent3" accent4="accent4" accent5="accent5" accent6="accent6" hlink="hlink" folHlink="folHlink"/>
  <p:sldLayoutIdLst>
    <p:sldLayoutId id="2147484111" r:id="rId1"/>
    <p:sldLayoutId id="2147484112" r:id="rId2"/>
    <p:sldLayoutId id="2147484113" r:id="rId3"/>
    <p:sldLayoutId id="2147484114" r:id="rId4"/>
    <p:sldLayoutId id="2147484115" r:id="rId5"/>
    <p:sldLayoutId id="2147484116" r:id="rId6"/>
    <p:sldLayoutId id="2147484117" r:id="rId7"/>
    <p:sldLayoutId id="2147484118" r:id="rId8"/>
    <p:sldLayoutId id="2147484119" r:id="rId9"/>
    <p:sldLayoutId id="2147484120" r:id="rId10"/>
    <p:sldLayoutId id="2147484121" r:id="rId11"/>
  </p:sldLayoutIdLst>
  <p:txStyles>
    <p:titleStyle>
      <a:lvl1pPr algn="l" defTabSz="914354" rtl="0" eaLnBrk="1" latinLnBrk="0" hangingPunct="1">
        <a:lnSpc>
          <a:spcPct val="90000"/>
        </a:lnSpc>
        <a:spcBef>
          <a:spcPct val="0"/>
        </a:spcBef>
        <a:buNone/>
        <a:defRPr lang="en-US" sz="4000" b="1" i="1" kern="1200" dirty="0">
          <a:solidFill>
            <a:schemeClr val="tx1"/>
          </a:solidFill>
          <a:latin typeface="Cera Pro Black" pitchFamily="2" charset="0"/>
          <a:ea typeface="+mj-ea"/>
          <a:cs typeface="+mj-cs"/>
        </a:defRPr>
      </a:lvl1pPr>
    </p:titleStyle>
    <p:bodyStyle>
      <a:lvl1pPr marL="0" indent="0" algn="l" defTabSz="914354" rtl="0" eaLnBrk="1" latinLnBrk="0" hangingPunct="1">
        <a:lnSpc>
          <a:spcPct val="90000"/>
        </a:lnSpc>
        <a:spcBef>
          <a:spcPts val="1000"/>
        </a:spcBef>
        <a:buFont typeface="Arial" panose="020B0604020202020204" pitchFamily="34" charset="0"/>
        <a:buNone/>
        <a:defRPr lang="en-US" sz="1600" b="0" i="0" kern="1200" dirty="0" smtClean="0">
          <a:solidFill>
            <a:schemeClr val="accent2"/>
          </a:solidFill>
          <a:latin typeface="Cera Pro Medium" pitchFamily="2" charset="0"/>
          <a:ea typeface="+mn-ea"/>
          <a:cs typeface="+mn-cs"/>
        </a:defRPr>
      </a:lvl1pPr>
      <a:lvl2pPr marL="0" indent="0" algn="l" defTabSz="914354" rtl="0" eaLnBrk="1" latinLnBrk="0" hangingPunct="1">
        <a:lnSpc>
          <a:spcPct val="90000"/>
        </a:lnSpc>
        <a:spcBef>
          <a:spcPts val="500"/>
        </a:spcBef>
        <a:buFont typeface="Arial" panose="020B0604020202020204" pitchFamily="34" charset="0"/>
        <a:buNone/>
        <a:defRPr lang="en-US" sz="1600" b="0" i="0" kern="1200" dirty="0" smtClean="0">
          <a:solidFill>
            <a:schemeClr val="tx1"/>
          </a:solidFill>
          <a:latin typeface="Cera Pro Medium" pitchFamily="2" charset="0"/>
          <a:ea typeface="+mn-ea"/>
          <a:cs typeface="+mn-cs"/>
        </a:defRPr>
      </a:lvl2pPr>
      <a:lvl3pPr marL="0" indent="-285737" algn="l" defTabSz="914354" rtl="0" eaLnBrk="1" latinLnBrk="0" hangingPunct="1">
        <a:lnSpc>
          <a:spcPct val="90000"/>
        </a:lnSpc>
        <a:spcBef>
          <a:spcPts val="500"/>
        </a:spcBef>
        <a:buClr>
          <a:schemeClr val="accent1"/>
        </a:buClr>
        <a:buFont typeface="Arial" panose="020B0604020202020204" pitchFamily="34" charset="0"/>
        <a:buChar char="•"/>
        <a:defRPr lang="en-US" sz="1400" b="0" i="0" kern="1200" dirty="0" smtClean="0">
          <a:solidFill>
            <a:schemeClr val="tx1"/>
          </a:solidFill>
          <a:latin typeface="Cera Pro Medium" pitchFamily="2" charset="0"/>
          <a:ea typeface="+mn-ea"/>
          <a:cs typeface="+mn-cs"/>
        </a:defRPr>
      </a:lvl3pPr>
      <a:lvl4pPr marL="1371532" indent="0" algn="l" defTabSz="914354" rtl="0" eaLnBrk="1" latinLnBrk="0" hangingPunct="1">
        <a:lnSpc>
          <a:spcPct val="90000"/>
        </a:lnSpc>
        <a:spcBef>
          <a:spcPts val="500"/>
        </a:spcBef>
        <a:buFont typeface="Arial" panose="020B0604020202020204" pitchFamily="34" charset="0"/>
        <a:buNone/>
        <a:defRPr lang="en-US" sz="1600" b="0" i="0" kern="1200" dirty="0" smtClean="0">
          <a:solidFill>
            <a:schemeClr val="tx1"/>
          </a:solidFill>
          <a:latin typeface="Cera Pro Medium" pitchFamily="2" charset="0"/>
          <a:ea typeface="+mn-ea"/>
          <a:cs typeface="+mn-cs"/>
        </a:defRPr>
      </a:lvl4pPr>
      <a:lvl5pPr marL="1828709" indent="0" algn="l" defTabSz="914354" rtl="0" eaLnBrk="1" latinLnBrk="0" hangingPunct="1">
        <a:lnSpc>
          <a:spcPct val="90000"/>
        </a:lnSpc>
        <a:spcBef>
          <a:spcPts val="500"/>
        </a:spcBef>
        <a:buFont typeface="Arial" panose="020B0604020202020204" pitchFamily="34" charset="0"/>
        <a:buNone/>
        <a:defRPr lang="en-US" sz="1200" b="0" i="0" kern="1200" dirty="0">
          <a:solidFill>
            <a:schemeClr val="tx1"/>
          </a:solidFill>
          <a:latin typeface="Cera Pro" pitchFamily="2" charset="0"/>
          <a:ea typeface="+mn-ea"/>
          <a:cs typeface="+mn-cs"/>
        </a:defRPr>
      </a:lvl5pPr>
      <a:lvl6pPr marL="2514474"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52"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29"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06"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54" rtl="0" eaLnBrk="1" latinLnBrk="0" hangingPunct="1">
        <a:defRPr sz="1800" kern="1200">
          <a:solidFill>
            <a:schemeClr val="tx1"/>
          </a:solidFill>
          <a:latin typeface="+mn-lt"/>
          <a:ea typeface="+mn-ea"/>
          <a:cs typeface="+mn-cs"/>
        </a:defRPr>
      </a:lvl1pPr>
      <a:lvl2pPr marL="457178" algn="l" defTabSz="914354" rtl="0" eaLnBrk="1" latinLnBrk="0" hangingPunct="1">
        <a:defRPr sz="1800" kern="1200">
          <a:solidFill>
            <a:schemeClr val="tx1"/>
          </a:solidFill>
          <a:latin typeface="+mn-lt"/>
          <a:ea typeface="+mn-ea"/>
          <a:cs typeface="+mn-cs"/>
        </a:defRPr>
      </a:lvl2pPr>
      <a:lvl3pPr marL="914354" algn="l" defTabSz="914354" rtl="0" eaLnBrk="1" latinLnBrk="0" hangingPunct="1">
        <a:defRPr sz="1800" kern="1200">
          <a:solidFill>
            <a:schemeClr val="tx1"/>
          </a:solidFill>
          <a:latin typeface="+mn-lt"/>
          <a:ea typeface="+mn-ea"/>
          <a:cs typeface="+mn-cs"/>
        </a:defRPr>
      </a:lvl3pPr>
      <a:lvl4pPr marL="1371532" algn="l" defTabSz="914354" rtl="0" eaLnBrk="1" latinLnBrk="0" hangingPunct="1">
        <a:defRPr sz="1800" kern="1200">
          <a:solidFill>
            <a:schemeClr val="tx1"/>
          </a:solidFill>
          <a:latin typeface="+mn-lt"/>
          <a:ea typeface="+mn-ea"/>
          <a:cs typeface="+mn-cs"/>
        </a:defRPr>
      </a:lvl4pPr>
      <a:lvl5pPr marL="1828709" algn="l" defTabSz="914354" rtl="0" eaLnBrk="1" latinLnBrk="0" hangingPunct="1">
        <a:defRPr sz="1800" kern="1200">
          <a:solidFill>
            <a:schemeClr val="tx1"/>
          </a:solidFill>
          <a:latin typeface="+mn-lt"/>
          <a:ea typeface="+mn-ea"/>
          <a:cs typeface="+mn-cs"/>
        </a:defRPr>
      </a:lvl5pPr>
      <a:lvl6pPr marL="2285886" algn="l" defTabSz="914354" rtl="0" eaLnBrk="1" latinLnBrk="0" hangingPunct="1">
        <a:defRPr sz="1800" kern="1200">
          <a:solidFill>
            <a:schemeClr val="tx1"/>
          </a:solidFill>
          <a:latin typeface="+mn-lt"/>
          <a:ea typeface="+mn-ea"/>
          <a:cs typeface="+mn-cs"/>
        </a:defRPr>
      </a:lvl6pPr>
      <a:lvl7pPr marL="2743062" algn="l" defTabSz="914354" rtl="0" eaLnBrk="1" latinLnBrk="0" hangingPunct="1">
        <a:defRPr sz="1800" kern="1200">
          <a:solidFill>
            <a:schemeClr val="tx1"/>
          </a:solidFill>
          <a:latin typeface="+mn-lt"/>
          <a:ea typeface="+mn-ea"/>
          <a:cs typeface="+mn-cs"/>
        </a:defRPr>
      </a:lvl7pPr>
      <a:lvl8pPr marL="3200240" algn="l" defTabSz="914354" rtl="0" eaLnBrk="1" latinLnBrk="0" hangingPunct="1">
        <a:defRPr sz="1800" kern="1200">
          <a:solidFill>
            <a:schemeClr val="tx1"/>
          </a:solidFill>
          <a:latin typeface="+mn-lt"/>
          <a:ea typeface="+mn-ea"/>
          <a:cs typeface="+mn-cs"/>
        </a:defRPr>
      </a:lvl8pPr>
      <a:lvl9pPr marL="3657418" algn="l" defTabSz="914354"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164.xml"/><Relationship Id="rId6" Type="http://schemas.openxmlformats.org/officeDocument/2006/relationships/image" Target="../media/image7.png"/><Relationship Id="rId5" Type="http://schemas.openxmlformats.org/officeDocument/2006/relationships/image" Target="../media/image6.png"/><Relationship Id="rId4" Type="http://schemas.microsoft.com/office/2007/relationships/hdphoto" Target="../media/hdphoto1.wdp"/></Relationships>
</file>

<file path=ppt/slides/_rels/slide10.xml.rels><?xml version="1.0" encoding="UTF-8" standalone="yes"?>
<Relationships xmlns="http://schemas.openxmlformats.org/package/2006/relationships"><Relationship Id="rId3" Type="http://schemas.openxmlformats.org/officeDocument/2006/relationships/chart" Target="../charts/chart7.xml"/><Relationship Id="rId2" Type="http://schemas.openxmlformats.org/officeDocument/2006/relationships/notesSlide" Target="../notesSlides/notesSlide10.xml"/><Relationship Id="rId1" Type="http://schemas.openxmlformats.org/officeDocument/2006/relationships/slideLayout" Target="../slideLayouts/slideLayout184.xml"/></Relationships>
</file>

<file path=ppt/slides/_rels/slide11.xml.rels><?xml version="1.0" encoding="UTF-8" standalone="yes"?>
<Relationships xmlns="http://schemas.openxmlformats.org/package/2006/relationships"><Relationship Id="rId3" Type="http://schemas.openxmlformats.org/officeDocument/2006/relationships/chart" Target="../charts/chart8.xml"/><Relationship Id="rId2" Type="http://schemas.openxmlformats.org/officeDocument/2006/relationships/notesSlide" Target="../notesSlides/notesSlide11.xml"/><Relationship Id="rId1" Type="http://schemas.openxmlformats.org/officeDocument/2006/relationships/slideLayout" Target="../slideLayouts/slideLayout184.xml"/></Relationships>
</file>

<file path=ppt/slides/_rels/slide12.xml.rels><?xml version="1.0" encoding="UTF-8" standalone="yes"?>
<Relationships xmlns="http://schemas.openxmlformats.org/package/2006/relationships"><Relationship Id="rId3" Type="http://schemas.openxmlformats.org/officeDocument/2006/relationships/chart" Target="../charts/chart9.xml"/><Relationship Id="rId2" Type="http://schemas.openxmlformats.org/officeDocument/2006/relationships/notesSlide" Target="../notesSlides/notesSlide12.xml"/><Relationship Id="rId1" Type="http://schemas.openxmlformats.org/officeDocument/2006/relationships/slideLayout" Target="../slideLayouts/slideLayout184.xml"/></Relationships>
</file>

<file path=ppt/slides/_rels/slide13.xml.rels><?xml version="1.0" encoding="UTF-8" standalone="yes"?>
<Relationships xmlns="http://schemas.openxmlformats.org/package/2006/relationships"><Relationship Id="rId3" Type="http://schemas.openxmlformats.org/officeDocument/2006/relationships/chart" Target="../charts/chart10.xml"/><Relationship Id="rId2" Type="http://schemas.openxmlformats.org/officeDocument/2006/relationships/notesSlide" Target="../notesSlides/notesSlide13.xml"/><Relationship Id="rId1" Type="http://schemas.openxmlformats.org/officeDocument/2006/relationships/slideLayout" Target="../slideLayouts/slideLayout184.xml"/></Relationships>
</file>

<file path=ppt/slides/_rels/slide14.xml.rels><?xml version="1.0" encoding="UTF-8" standalone="yes"?>
<Relationships xmlns="http://schemas.openxmlformats.org/package/2006/relationships"><Relationship Id="rId3" Type="http://schemas.openxmlformats.org/officeDocument/2006/relationships/chart" Target="../charts/chart11.xml"/><Relationship Id="rId2" Type="http://schemas.openxmlformats.org/officeDocument/2006/relationships/notesSlide" Target="../notesSlides/notesSlide14.xml"/><Relationship Id="rId1" Type="http://schemas.openxmlformats.org/officeDocument/2006/relationships/slideLayout" Target="../slideLayouts/slideLayout184.xml"/></Relationships>
</file>

<file path=ppt/slides/_rels/slide15.xml.rels><?xml version="1.0" encoding="UTF-8" standalone="yes"?>
<Relationships xmlns="http://schemas.openxmlformats.org/package/2006/relationships"><Relationship Id="rId3" Type="http://schemas.openxmlformats.org/officeDocument/2006/relationships/chart" Target="../charts/chart12.xml"/><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chart" Target="../charts/chart13.xml"/><Relationship Id="rId2" Type="http://schemas.openxmlformats.org/officeDocument/2006/relationships/notesSlide" Target="../notesSlides/notesSlide16.xml"/><Relationship Id="rId1" Type="http://schemas.openxmlformats.org/officeDocument/2006/relationships/slideLayout" Target="../slideLayouts/slideLayout184.xml"/></Relationships>
</file>

<file path=ppt/slides/_rels/slide17.xml.rels><?xml version="1.0" encoding="UTF-8" standalone="yes"?>
<Relationships xmlns="http://schemas.openxmlformats.org/package/2006/relationships"><Relationship Id="rId3" Type="http://schemas.openxmlformats.org/officeDocument/2006/relationships/chart" Target="../charts/chart14.xml"/><Relationship Id="rId2" Type="http://schemas.openxmlformats.org/officeDocument/2006/relationships/notesSlide" Target="../notesSlides/notesSlide17.xml"/><Relationship Id="rId1" Type="http://schemas.openxmlformats.org/officeDocument/2006/relationships/slideLayout" Target="../slideLayouts/slideLayout184.xml"/></Relationships>
</file>

<file path=ppt/slides/_rels/slide18.xml.rels><?xml version="1.0" encoding="UTF-8" standalone="yes"?>
<Relationships xmlns="http://schemas.openxmlformats.org/package/2006/relationships"><Relationship Id="rId3" Type="http://schemas.openxmlformats.org/officeDocument/2006/relationships/chart" Target="../charts/chart15.xml"/><Relationship Id="rId2" Type="http://schemas.openxmlformats.org/officeDocument/2006/relationships/notesSlide" Target="../notesSlides/notesSlide18.xml"/><Relationship Id="rId1" Type="http://schemas.openxmlformats.org/officeDocument/2006/relationships/slideLayout" Target="../slideLayouts/slideLayout184.xml"/></Relationships>
</file>

<file path=ppt/slides/_rels/slide19.xml.rels><?xml version="1.0" encoding="UTF-8" standalone="yes"?>
<Relationships xmlns="http://schemas.openxmlformats.org/package/2006/relationships"><Relationship Id="rId3" Type="http://schemas.openxmlformats.org/officeDocument/2006/relationships/chart" Target="../charts/chart16.xml"/><Relationship Id="rId2" Type="http://schemas.openxmlformats.org/officeDocument/2006/relationships/notesSlide" Target="../notesSlides/notesSlide19.xml"/><Relationship Id="rId1" Type="http://schemas.openxmlformats.org/officeDocument/2006/relationships/slideLayout" Target="../slideLayouts/slideLayout184.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84.xml"/></Relationships>
</file>

<file path=ppt/slides/_rels/slide20.xml.rels><?xml version="1.0" encoding="UTF-8" standalone="yes"?>
<Relationships xmlns="http://schemas.openxmlformats.org/package/2006/relationships"><Relationship Id="rId3" Type="http://schemas.openxmlformats.org/officeDocument/2006/relationships/chart" Target="../charts/chart17.xml"/><Relationship Id="rId2" Type="http://schemas.openxmlformats.org/officeDocument/2006/relationships/notesSlide" Target="../notesSlides/notesSlide20.xml"/><Relationship Id="rId1" Type="http://schemas.openxmlformats.org/officeDocument/2006/relationships/slideLayout" Target="../slideLayouts/slideLayout184.xml"/></Relationships>
</file>

<file path=ppt/slides/_rels/slide21.xml.rels><?xml version="1.0" encoding="UTF-8" standalone="yes"?>
<Relationships xmlns="http://schemas.openxmlformats.org/package/2006/relationships"><Relationship Id="rId3" Type="http://schemas.openxmlformats.org/officeDocument/2006/relationships/chart" Target="../charts/chart18.xml"/><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chart" Target="../charts/chart19.xml"/><Relationship Id="rId2" Type="http://schemas.openxmlformats.org/officeDocument/2006/relationships/notesSlide" Target="../notesSlides/notesSlide22.xml"/><Relationship Id="rId1" Type="http://schemas.openxmlformats.org/officeDocument/2006/relationships/slideLayout" Target="../slideLayouts/slideLayout184.xml"/></Relationships>
</file>

<file path=ppt/slides/_rels/slide23.xml.rels><?xml version="1.0" encoding="UTF-8" standalone="yes"?>
<Relationships xmlns="http://schemas.openxmlformats.org/package/2006/relationships"><Relationship Id="rId3" Type="http://schemas.openxmlformats.org/officeDocument/2006/relationships/chart" Target="../charts/chart20.xml"/><Relationship Id="rId2" Type="http://schemas.openxmlformats.org/officeDocument/2006/relationships/notesSlide" Target="../notesSlides/notesSlide23.xml"/><Relationship Id="rId1" Type="http://schemas.openxmlformats.org/officeDocument/2006/relationships/slideLayout" Target="../slideLayouts/slideLayout184.xml"/></Relationships>
</file>

<file path=ppt/slides/_rels/slide24.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24.xml"/><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5.xml"/><Relationship Id="rId1" Type="http://schemas.openxmlformats.org/officeDocument/2006/relationships/slideLayout" Target="../slideLayouts/slideLayout164.xml"/><Relationship Id="rId6" Type="http://schemas.openxmlformats.org/officeDocument/2006/relationships/image" Target="../media/image7.png"/><Relationship Id="rId5" Type="http://schemas.openxmlformats.org/officeDocument/2006/relationships/image" Target="../media/image6.png"/><Relationship Id="rId4" Type="http://schemas.microsoft.com/office/2007/relationships/hdphoto" Target="../media/hdphoto1.wdp"/></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84.xml"/></Relationships>
</file>

<file path=ppt/slides/_rels/slide4.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4.xml"/><Relationship Id="rId1" Type="http://schemas.openxmlformats.org/officeDocument/2006/relationships/slideLayout" Target="../slideLayouts/slideLayout143.xml"/></Relationships>
</file>

<file path=ppt/slides/_rels/slide5.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5.xml"/><Relationship Id="rId1" Type="http://schemas.openxmlformats.org/officeDocument/2006/relationships/slideLayout" Target="../slideLayouts/slideLayout143.xml"/><Relationship Id="rId4" Type="http://schemas.openxmlformats.org/officeDocument/2006/relationships/chart" Target="../charts/chart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84.xml"/></Relationships>
</file>

<file path=ppt/slides/_rels/slide7.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notesSlide" Target="../notesSlides/notesSlide8.xml"/><Relationship Id="rId1" Type="http://schemas.openxmlformats.org/officeDocument/2006/relationships/slideLayout" Target="../slideLayouts/slideLayout184.xml"/></Relationships>
</file>

<file path=ppt/slides/_rels/slide9.xml.rels><?xml version="1.0" encoding="UTF-8" standalone="yes"?>
<Relationships xmlns="http://schemas.openxmlformats.org/package/2006/relationships"><Relationship Id="rId3" Type="http://schemas.openxmlformats.org/officeDocument/2006/relationships/chart" Target="../charts/chart6.xml"/><Relationship Id="rId2" Type="http://schemas.openxmlformats.org/officeDocument/2006/relationships/notesSlide" Target="../notesSlides/notesSlide9.xml"/><Relationship Id="rId1" Type="http://schemas.openxmlformats.org/officeDocument/2006/relationships/slideLayout" Target="../slideLayouts/slideLayout184.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3" name="Picture 2"/>
          <p:cNvPicPr>
            <a:picLocks noChangeAspect="1"/>
          </p:cNvPicPr>
          <p:nvPr/>
        </p:nvPicPr>
        <p:blipFill rotWithShape="1">
          <a:blip r:embed="rId3">
            <a:grayscl/>
            <a:extLst>
              <a:ext uri="{BEBA8EAE-BF5A-486C-A8C5-ECC9F3942E4B}">
                <a14:imgProps xmlns:a14="http://schemas.microsoft.com/office/drawing/2010/main">
                  <a14:imgLayer r:embed="rId4">
                    <a14:imgEffect>
                      <a14:colorTemperature colorTemp="5900"/>
                    </a14:imgEffect>
                  </a14:imgLayer>
                </a14:imgProps>
              </a:ext>
              <a:ext uri="{28A0092B-C50C-407E-A947-70E740481C1C}">
                <a14:useLocalDpi xmlns:a14="http://schemas.microsoft.com/office/drawing/2010/main" val="0"/>
              </a:ext>
            </a:extLst>
          </a:blip>
          <a:srcRect b="14027"/>
          <a:stretch/>
        </p:blipFill>
        <p:spPr>
          <a:xfrm>
            <a:off x="12653" y="-43673"/>
            <a:ext cx="12221987" cy="7003273"/>
          </a:xfrm>
          <a:prstGeom prst="rect">
            <a:avLst/>
          </a:prstGeom>
        </p:spPr>
      </p:pic>
      <p:sp>
        <p:nvSpPr>
          <p:cNvPr id="11" name="Rectangle 10">
            <a:extLst>
              <a:ext uri="{FF2B5EF4-FFF2-40B4-BE49-F238E27FC236}">
                <a16:creationId xmlns:a16="http://schemas.microsoft.com/office/drawing/2014/main" id="{A16F1AD6-C169-2C44-BBFA-24F799387F8D}"/>
              </a:ext>
            </a:extLst>
          </p:cNvPr>
          <p:cNvSpPr/>
          <p:nvPr/>
        </p:nvSpPr>
        <p:spPr>
          <a:xfrm>
            <a:off x="-42640" y="-25400"/>
            <a:ext cx="12289933" cy="6985000"/>
          </a:xfrm>
          <a:prstGeom prst="rect">
            <a:avLst/>
          </a:prstGeom>
          <a:solidFill>
            <a:srgbClr val="33CCCC">
              <a:alpha val="50000"/>
            </a:srgbClr>
          </a:solidFill>
          <a:ln w="25400" cap="flat" cmpd="sng" algn="ctr">
            <a:noFill/>
            <a:prstDash val="solid"/>
          </a:ln>
          <a:effectLst/>
        </p:spPr>
        <p:txBody>
          <a:bodyPr rtlCol="0" anchor="ctr"/>
          <a:lstStyle/>
          <a:p>
            <a:pPr marL="0" marR="0" lvl="0" indent="0" algn="ctr" defTabSz="914377"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Helvetica"/>
              <a:cs typeface="Helvetica"/>
            </a:endParaRPr>
          </a:p>
        </p:txBody>
      </p:sp>
      <p:sp>
        <p:nvSpPr>
          <p:cNvPr id="10" name="TextBox 9"/>
          <p:cNvSpPr txBox="1"/>
          <p:nvPr/>
        </p:nvSpPr>
        <p:spPr>
          <a:xfrm>
            <a:off x="1" y="3477148"/>
            <a:ext cx="12191998" cy="1015663"/>
          </a:xfrm>
          <a:prstGeom prst="rect">
            <a:avLst/>
          </a:prstGeom>
          <a:solidFill>
            <a:srgbClr val="0D172C">
              <a:alpha val="62000"/>
            </a:srgbClr>
          </a:solidFill>
        </p:spPr>
        <p:txBody>
          <a:bodyPr wrap="square" rtlCol="0">
            <a:spAutoFit/>
          </a:bodyPr>
          <a:lstStyle/>
          <a:p>
            <a:pPr lvl="0">
              <a:defRPr/>
            </a:pPr>
            <a:r>
              <a:rPr lang="en-US" sz="6000" b="1" i="1" dirty="0" smtClean="0">
                <a:solidFill>
                  <a:schemeClr val="bg1"/>
                </a:solidFill>
                <a:latin typeface="Cera Pro Black" panose="00000A00000000000000" pitchFamily="50" charset="0"/>
              </a:rPr>
              <a:t>	Radio &amp; the road to recovery</a:t>
            </a:r>
            <a:endParaRPr kumimoji="0" lang="en-GB" sz="6000" b="1" i="1" u="none" strike="noStrike" kern="1200" cap="none" spc="0" normalizeH="0" baseline="0" noProof="0" dirty="0">
              <a:ln>
                <a:noFill/>
              </a:ln>
              <a:solidFill>
                <a:schemeClr val="bg1"/>
              </a:solidFill>
              <a:effectLst/>
              <a:uLnTx/>
              <a:uFillTx/>
              <a:latin typeface="Cera Pro Black" panose="00000A00000000000000" pitchFamily="50" charset="0"/>
            </a:endParaRPr>
          </a:p>
        </p:txBody>
      </p:sp>
      <p:sp>
        <p:nvSpPr>
          <p:cNvPr id="12" name="TextBox 11"/>
          <p:cNvSpPr txBox="1"/>
          <p:nvPr/>
        </p:nvSpPr>
        <p:spPr>
          <a:xfrm>
            <a:off x="0" y="4492545"/>
            <a:ext cx="12191999" cy="523220"/>
          </a:xfrm>
          <a:prstGeom prst="rect">
            <a:avLst/>
          </a:prstGeom>
          <a:solidFill>
            <a:srgbClr val="0D172C">
              <a:alpha val="62000"/>
            </a:srgbClr>
          </a:solidFill>
        </p:spPr>
        <p:txBody>
          <a:bodyPr wrap="square" rtlCol="0">
            <a:spAutoFit/>
          </a:bodyPr>
          <a:lstStyle/>
          <a:p>
            <a:pPr lvl="0">
              <a:defRPr/>
            </a:pPr>
            <a:r>
              <a:rPr lang="en-US" sz="2800" b="1" dirty="0" smtClean="0">
                <a:solidFill>
                  <a:schemeClr val="bg1"/>
                </a:solidFill>
                <a:latin typeface="Cera Pro" panose="00000500000000000000" pitchFamily="50" charset="0"/>
              </a:rPr>
              <a:t>	How </a:t>
            </a:r>
            <a:r>
              <a:rPr lang="en-US" sz="2800" b="1" dirty="0">
                <a:solidFill>
                  <a:schemeClr val="bg1"/>
                </a:solidFill>
                <a:latin typeface="Cera Pro" panose="00000500000000000000" pitchFamily="50" charset="0"/>
              </a:rPr>
              <a:t>brands can benefit from evolving listener behaviour</a:t>
            </a:r>
          </a:p>
        </p:txBody>
      </p:sp>
      <p:sp>
        <p:nvSpPr>
          <p:cNvPr id="14" name="TextBox 13"/>
          <p:cNvSpPr txBox="1"/>
          <p:nvPr/>
        </p:nvSpPr>
        <p:spPr>
          <a:xfrm>
            <a:off x="3200420" y="5706647"/>
            <a:ext cx="3787671" cy="892552"/>
          </a:xfrm>
          <a:prstGeom prst="rect">
            <a:avLst/>
          </a:prstGeom>
          <a:noFill/>
        </p:spPr>
        <p:txBody>
          <a:bodyPr wrap="square" rtlCol="0">
            <a:spAutoFit/>
          </a:bodyPr>
          <a:lstStyle/>
          <a:p>
            <a:pPr lvl="0" algn="r">
              <a:defRPr/>
            </a:pPr>
            <a:r>
              <a:rPr lang="en-US" sz="2800" dirty="0" smtClean="0">
                <a:solidFill>
                  <a:schemeClr val="bg1"/>
                </a:solidFill>
                <a:effectLst>
                  <a:outerShdw blurRad="38100" dist="38100" dir="2700000" algn="tl">
                    <a:srgbClr val="000000">
                      <a:alpha val="43137"/>
                    </a:srgbClr>
                  </a:outerShdw>
                </a:effectLst>
                <a:latin typeface="Cera Pro" panose="00000500000000000000" pitchFamily="50" charset="0"/>
              </a:rPr>
              <a:t>Kamilah Kamara</a:t>
            </a:r>
          </a:p>
          <a:p>
            <a:pPr lvl="0" algn="r">
              <a:defRPr/>
            </a:pPr>
            <a:r>
              <a:rPr kumimoji="0" lang="en-US" sz="2400" i="0" u="none" strike="noStrike" kern="1200" cap="none" spc="0" normalizeH="0" baseline="0" noProof="0" dirty="0" smtClean="0">
                <a:ln>
                  <a:noFill/>
                </a:ln>
                <a:solidFill>
                  <a:schemeClr val="bg1"/>
                </a:solidFill>
                <a:effectLst>
                  <a:outerShdw blurRad="38100" dist="38100" dir="2700000" algn="tl">
                    <a:srgbClr val="000000">
                      <a:alpha val="43137"/>
                    </a:srgbClr>
                  </a:outerShdw>
                </a:effectLst>
                <a:uLnTx/>
                <a:uFillTx/>
                <a:latin typeface="Cera Pro" panose="00000500000000000000" pitchFamily="50" charset="0"/>
              </a:rPr>
              <a:t>Insight Manager</a:t>
            </a:r>
            <a:endParaRPr kumimoji="0" lang="en-GB" sz="2400" i="0" u="none" strike="noStrike" kern="1200" cap="none" spc="0" normalizeH="0" baseline="0" noProof="0" dirty="0">
              <a:ln>
                <a:noFill/>
              </a:ln>
              <a:solidFill>
                <a:schemeClr val="bg1"/>
              </a:solidFill>
              <a:effectLst>
                <a:outerShdw blurRad="38100" dist="38100" dir="2700000" algn="tl">
                  <a:srgbClr val="000000">
                    <a:alpha val="43137"/>
                  </a:srgbClr>
                </a:outerShdw>
              </a:effectLst>
              <a:uLnTx/>
              <a:uFillTx/>
              <a:latin typeface="Cera Pro" panose="00000500000000000000" pitchFamily="50" charset="0"/>
            </a:endParaRPr>
          </a:p>
        </p:txBody>
      </p:sp>
      <p:pic>
        <p:nvPicPr>
          <p:cNvPr id="8" name="Picture 7"/>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839739" y="4475295"/>
            <a:ext cx="4704523" cy="5776052"/>
          </a:xfrm>
          <a:prstGeom prst="rect">
            <a:avLst/>
          </a:prstGeom>
        </p:spPr>
      </p:pic>
      <p:pic>
        <p:nvPicPr>
          <p:cNvPr id="15" name="Picture 14"/>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712093" y="548681"/>
            <a:ext cx="1831513" cy="598183"/>
          </a:xfrm>
          <a:prstGeom prst="rect">
            <a:avLst/>
          </a:prstGeom>
        </p:spPr>
      </p:pic>
      <p:sp>
        <p:nvSpPr>
          <p:cNvPr id="16" name="TextBox 15"/>
          <p:cNvSpPr txBox="1"/>
          <p:nvPr/>
        </p:nvSpPr>
        <p:spPr>
          <a:xfrm>
            <a:off x="929798" y="5722761"/>
            <a:ext cx="3787671" cy="892552"/>
          </a:xfrm>
          <a:prstGeom prst="rect">
            <a:avLst/>
          </a:prstGeom>
          <a:noFill/>
        </p:spPr>
        <p:txBody>
          <a:bodyPr wrap="square" rtlCol="0">
            <a:spAutoFit/>
          </a:bodyPr>
          <a:lstStyle/>
          <a:p>
            <a:pPr lvl="0">
              <a:defRPr/>
            </a:pPr>
            <a:r>
              <a:rPr lang="en-US" sz="2800" dirty="0" smtClean="0">
                <a:solidFill>
                  <a:schemeClr val="bg1"/>
                </a:solidFill>
                <a:effectLst>
                  <a:outerShdw blurRad="38100" dist="38100" dir="2700000" algn="tl">
                    <a:srgbClr val="000000">
                      <a:alpha val="43137"/>
                    </a:srgbClr>
                  </a:outerShdw>
                </a:effectLst>
                <a:latin typeface="Cera Pro" panose="00000500000000000000" pitchFamily="50" charset="0"/>
              </a:rPr>
              <a:t>Mark Barber</a:t>
            </a:r>
          </a:p>
          <a:p>
            <a:pPr lvl="0">
              <a:defRPr/>
            </a:pPr>
            <a:r>
              <a:rPr kumimoji="0" lang="en-US" sz="2400" i="0" u="none" strike="noStrike" kern="1200" cap="none" spc="0" normalizeH="0" baseline="0" noProof="0" dirty="0" smtClean="0">
                <a:ln>
                  <a:noFill/>
                </a:ln>
                <a:solidFill>
                  <a:schemeClr val="bg1"/>
                </a:solidFill>
                <a:effectLst>
                  <a:outerShdw blurRad="38100" dist="38100" dir="2700000" algn="tl">
                    <a:srgbClr val="000000">
                      <a:alpha val="43137"/>
                    </a:srgbClr>
                  </a:outerShdw>
                </a:effectLst>
                <a:uLnTx/>
                <a:uFillTx/>
                <a:latin typeface="Cera Pro" panose="00000500000000000000" pitchFamily="50" charset="0"/>
              </a:rPr>
              <a:t>Planning Director</a:t>
            </a:r>
            <a:endParaRPr kumimoji="0" lang="en-GB" sz="2400" i="0" u="none" strike="noStrike" kern="1200" cap="none" spc="0" normalizeH="0" baseline="0" noProof="0" dirty="0">
              <a:ln>
                <a:noFill/>
              </a:ln>
              <a:solidFill>
                <a:schemeClr val="bg1"/>
              </a:solidFill>
              <a:effectLst>
                <a:outerShdw blurRad="38100" dist="38100" dir="2700000" algn="tl">
                  <a:srgbClr val="000000">
                    <a:alpha val="43137"/>
                  </a:srgbClr>
                </a:outerShdw>
              </a:effectLst>
              <a:uLnTx/>
              <a:uFillTx/>
              <a:latin typeface="Cera Pro" panose="00000500000000000000" pitchFamily="50" charset="0"/>
            </a:endParaRPr>
          </a:p>
        </p:txBody>
      </p:sp>
    </p:spTree>
    <p:extLst>
      <p:ext uri="{BB962C8B-B14F-4D97-AF65-F5344CB8AC3E}">
        <p14:creationId xmlns:p14="http://schemas.microsoft.com/office/powerpoint/2010/main" val="10966487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Content Placeholder 6"/>
          <p:cNvGraphicFramePr>
            <a:graphicFrameLocks noGrp="1"/>
          </p:cNvGraphicFramePr>
          <p:nvPr>
            <p:ph idx="1"/>
            <p:extLst>
              <p:ext uri="{D42A27DB-BD31-4B8C-83A1-F6EECF244321}">
                <p14:modId xmlns:p14="http://schemas.microsoft.com/office/powerpoint/2010/main" val="1749508103"/>
              </p:ext>
            </p:extLst>
          </p:nvPr>
        </p:nvGraphicFramePr>
        <p:xfrm>
          <a:off x="916354" y="2335359"/>
          <a:ext cx="9599246" cy="3878263"/>
        </p:xfrm>
        <a:graphic>
          <a:graphicData uri="http://schemas.openxmlformats.org/drawingml/2006/chart">
            <c:chart xmlns:c="http://schemas.openxmlformats.org/drawingml/2006/chart" xmlns:r="http://schemas.openxmlformats.org/officeDocument/2006/relationships" r:id="rId3"/>
          </a:graphicData>
        </a:graphic>
      </p:graphicFrame>
      <p:sp>
        <p:nvSpPr>
          <p:cNvPr id="8" name="Title 1">
            <a:extLst>
              <a:ext uri="{FF2B5EF4-FFF2-40B4-BE49-F238E27FC236}">
                <a16:creationId xmlns:a16="http://schemas.microsoft.com/office/drawing/2014/main" id="{84BC7C12-5DC3-A94A-8544-0EA275A3054A}"/>
              </a:ext>
            </a:extLst>
          </p:cNvPr>
          <p:cNvSpPr txBox="1">
            <a:spLocks/>
          </p:cNvSpPr>
          <p:nvPr/>
        </p:nvSpPr>
        <p:spPr>
          <a:xfrm>
            <a:off x="633818" y="533046"/>
            <a:ext cx="10605682" cy="640289"/>
          </a:xfrm>
          <a:prstGeom prst="rect">
            <a:avLst/>
          </a:prstGeom>
        </p:spPr>
        <p:txBody>
          <a:bodyPr vert="horz" wrap="square" lIns="0" tIns="0" rIns="0" bIns="0" rtlCol="0" anchor="t" anchorCtr="0">
            <a:noAutofit/>
          </a:bodyPr>
          <a:lstStyle>
            <a:lvl1pPr algn="l" defTabSz="609585" rtl="0" eaLnBrk="1" latinLnBrk="0" hangingPunct="1">
              <a:lnSpc>
                <a:spcPts val="4267"/>
              </a:lnSpc>
              <a:spcBef>
                <a:spcPct val="0"/>
              </a:spcBef>
              <a:buNone/>
              <a:defRPr sz="3733" b="0" i="0" kern="1200">
                <a:solidFill>
                  <a:schemeClr val="accent1"/>
                </a:solidFill>
                <a:latin typeface="Roboto Condensed" panose="02000000000000000000" pitchFamily="2" charset="0"/>
                <a:ea typeface="Roboto Condensed" panose="02000000000000000000" pitchFamily="2" charset="0"/>
                <a:cs typeface="FS Albert" panose="02000803040000020004" pitchFamily="2" charset="0"/>
              </a:defRPr>
            </a:lvl1pPr>
          </a:lstStyle>
          <a:p>
            <a:pPr marL="0" marR="0" lvl="0" indent="0" algn="l" defTabSz="609585" rtl="0" eaLnBrk="1" fontAlgn="auto" latinLnBrk="0" hangingPunct="1">
              <a:lnSpc>
                <a:spcPts val="4267"/>
              </a:lnSpc>
              <a:spcBef>
                <a:spcPct val="0"/>
              </a:spcBef>
              <a:spcAft>
                <a:spcPts val="0"/>
              </a:spcAft>
              <a:buClrTx/>
              <a:buSzTx/>
              <a:buFontTx/>
              <a:buNone/>
              <a:tabLst/>
              <a:defRPr/>
            </a:pPr>
            <a:r>
              <a:rPr kumimoji="0" lang="en-US" sz="4000" b="1" i="1" u="none" strike="noStrike" kern="1200" cap="none" spc="0" normalizeH="0" baseline="0" noProof="0" dirty="0" smtClean="0">
                <a:ln>
                  <a:noFill/>
                </a:ln>
                <a:solidFill>
                  <a:srgbClr val="0D172C"/>
                </a:solidFill>
                <a:effectLst/>
                <a:uLnTx/>
                <a:uFillTx/>
                <a:latin typeface="Cera Pro Black" pitchFamily="2" charset="0"/>
              </a:rPr>
              <a:t>COVID concerns are inhibiting people from going</a:t>
            </a:r>
            <a:r>
              <a:rPr kumimoji="0" lang="en-US" sz="4000" b="1" i="1" u="none" strike="noStrike" kern="1200" cap="none" spc="0" normalizeH="0" noProof="0" dirty="0" smtClean="0">
                <a:ln>
                  <a:noFill/>
                </a:ln>
                <a:solidFill>
                  <a:srgbClr val="0D172C"/>
                </a:solidFill>
                <a:effectLst/>
                <a:uLnTx/>
                <a:uFillTx/>
                <a:latin typeface="Cera Pro Black" pitchFamily="2" charset="0"/>
              </a:rPr>
              <a:t> out</a:t>
            </a:r>
            <a:endParaRPr kumimoji="0" lang="en-US" sz="4000" b="1" i="1" u="none" strike="noStrike" kern="1200" cap="none" spc="0" normalizeH="0" baseline="0" noProof="0" dirty="0">
              <a:ln>
                <a:noFill/>
              </a:ln>
              <a:solidFill>
                <a:srgbClr val="0D172C"/>
              </a:solidFill>
              <a:effectLst/>
              <a:uLnTx/>
              <a:uFillTx/>
              <a:latin typeface="Cera Pro Black" pitchFamily="2" charset="0"/>
            </a:endParaRPr>
          </a:p>
        </p:txBody>
      </p:sp>
      <p:sp>
        <p:nvSpPr>
          <p:cNvPr id="10" name="Subtitle 2">
            <a:extLst>
              <a:ext uri="{FF2B5EF4-FFF2-40B4-BE49-F238E27FC236}">
                <a16:creationId xmlns:a16="http://schemas.microsoft.com/office/drawing/2014/main" id="{1C1800ED-76FA-8749-95BC-DDE9F7E4ED04}"/>
              </a:ext>
            </a:extLst>
          </p:cNvPr>
          <p:cNvSpPr txBox="1">
            <a:spLocks/>
          </p:cNvSpPr>
          <p:nvPr/>
        </p:nvSpPr>
        <p:spPr>
          <a:xfrm>
            <a:off x="633818" y="1704664"/>
            <a:ext cx="11080671" cy="804189"/>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GB" sz="2000" b="0" i="0" u="none" strike="noStrike" kern="1200" cap="none" spc="0" normalizeH="0" baseline="0" noProof="0" dirty="0" smtClean="0">
                <a:ln>
                  <a:noFill/>
                </a:ln>
                <a:solidFill>
                  <a:srgbClr val="686869"/>
                </a:solidFill>
                <a:effectLst/>
                <a:uLnTx/>
                <a:uFillTx/>
                <a:latin typeface="Cera Pro" pitchFamily="2" charset="0"/>
                <a:ea typeface="+mn-ea"/>
                <a:cs typeface="+mn-cs"/>
              </a:rPr>
              <a:t>% agree/strongly agree</a:t>
            </a:r>
            <a:endParaRPr kumimoji="0" lang="en-US" sz="2000" b="0" i="0" u="none" strike="noStrike" kern="1200" cap="none" spc="0" normalizeH="0" baseline="0" noProof="0" dirty="0">
              <a:ln>
                <a:noFill/>
              </a:ln>
              <a:solidFill>
                <a:srgbClr val="686869"/>
              </a:solidFill>
              <a:effectLst/>
              <a:uLnTx/>
              <a:uFillTx/>
              <a:latin typeface="Cera Pro" pitchFamily="2" charset="0"/>
              <a:ea typeface="+mn-ea"/>
              <a:cs typeface="+mn-cs"/>
            </a:endParaRPr>
          </a:p>
        </p:txBody>
      </p:sp>
      <p:sp>
        <p:nvSpPr>
          <p:cNvPr id="9" name="TextBox 8"/>
          <p:cNvSpPr txBox="1"/>
          <p:nvPr/>
        </p:nvSpPr>
        <p:spPr>
          <a:xfrm>
            <a:off x="8962" y="6547054"/>
            <a:ext cx="3231949" cy="307752"/>
          </a:xfrm>
          <a:prstGeom prst="rect">
            <a:avLst/>
          </a:prstGeom>
          <a:noFill/>
        </p:spPr>
        <p:txBody>
          <a:bodyPr wrap="square" lIns="121896" tIns="60948" rIns="121896" bIns="60948" rtlCol="0">
            <a:spAutoFit/>
          </a:bodyPr>
          <a:lstStyle/>
          <a:p>
            <a:pPr marL="0" marR="0" lvl="0" indent="0" algn="l" defTabSz="609585"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white">
                    <a:lumMod val="50000"/>
                  </a:prstClr>
                </a:solidFill>
                <a:effectLst/>
                <a:uLnTx/>
                <a:uFillTx/>
                <a:latin typeface="Cera Pro" panose="00000500000000000000" pitchFamily="50" charset="0"/>
                <a:ea typeface="+mn-ea"/>
                <a:cs typeface="DINPro-Light" pitchFamily="34" charset="0"/>
              </a:rPr>
              <a:t>Source: </a:t>
            </a:r>
            <a:r>
              <a:rPr kumimoji="0" lang="en-GB" sz="1200" b="0" i="0" u="none" strike="noStrike" kern="1200" cap="none" spc="0" normalizeH="0" baseline="0" noProof="0" dirty="0" smtClean="0">
                <a:ln>
                  <a:noFill/>
                </a:ln>
                <a:solidFill>
                  <a:prstClr val="white">
                    <a:lumMod val="50000"/>
                  </a:prstClr>
                </a:solidFill>
                <a:effectLst/>
                <a:uLnTx/>
                <a:uFillTx/>
                <a:latin typeface="Cera Pro" panose="00000500000000000000" pitchFamily="50" charset="0"/>
                <a:ea typeface="+mn-ea"/>
                <a:cs typeface="DINPro-Light" pitchFamily="34" charset="0"/>
              </a:rPr>
              <a:t>Radiocentre/DRG</a:t>
            </a:r>
            <a:endParaRPr kumimoji="0" lang="en-GB" sz="1200" b="0" i="0" u="none" strike="noStrike" kern="1200" cap="none" spc="0" normalizeH="0" baseline="0" noProof="0" dirty="0">
              <a:ln>
                <a:noFill/>
              </a:ln>
              <a:solidFill>
                <a:prstClr val="white">
                  <a:lumMod val="50000"/>
                </a:prstClr>
              </a:solidFill>
              <a:effectLst/>
              <a:uLnTx/>
              <a:uFillTx/>
              <a:latin typeface="Cera Pro" panose="00000500000000000000" pitchFamily="50" charset="0"/>
              <a:ea typeface="+mn-ea"/>
              <a:cs typeface="DINPro-Light" pitchFamily="34" charset="0"/>
            </a:endParaRPr>
          </a:p>
        </p:txBody>
      </p:sp>
    </p:spTree>
    <p:extLst>
      <p:ext uri="{BB962C8B-B14F-4D97-AF65-F5344CB8AC3E}">
        <p14:creationId xmlns:p14="http://schemas.microsoft.com/office/powerpoint/2010/main" val="5594462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Content Placeholder 6"/>
          <p:cNvGraphicFramePr>
            <a:graphicFrameLocks noGrp="1"/>
          </p:cNvGraphicFramePr>
          <p:nvPr>
            <p:ph idx="1"/>
            <p:extLst>
              <p:ext uri="{D42A27DB-BD31-4B8C-83A1-F6EECF244321}">
                <p14:modId xmlns:p14="http://schemas.microsoft.com/office/powerpoint/2010/main" val="3166282808"/>
              </p:ext>
            </p:extLst>
          </p:nvPr>
        </p:nvGraphicFramePr>
        <p:xfrm>
          <a:off x="421054" y="3040184"/>
          <a:ext cx="10515600" cy="1582616"/>
        </p:xfrm>
        <a:graphic>
          <a:graphicData uri="http://schemas.openxmlformats.org/drawingml/2006/chart">
            <c:chart xmlns:c="http://schemas.openxmlformats.org/drawingml/2006/chart" xmlns:r="http://schemas.openxmlformats.org/officeDocument/2006/relationships" r:id="rId3"/>
          </a:graphicData>
        </a:graphic>
      </p:graphicFrame>
      <p:sp>
        <p:nvSpPr>
          <p:cNvPr id="8" name="Title 1">
            <a:extLst>
              <a:ext uri="{FF2B5EF4-FFF2-40B4-BE49-F238E27FC236}">
                <a16:creationId xmlns:a16="http://schemas.microsoft.com/office/drawing/2014/main" id="{84BC7C12-5DC3-A94A-8544-0EA275A3054A}"/>
              </a:ext>
            </a:extLst>
          </p:cNvPr>
          <p:cNvSpPr txBox="1">
            <a:spLocks/>
          </p:cNvSpPr>
          <p:nvPr/>
        </p:nvSpPr>
        <p:spPr>
          <a:xfrm>
            <a:off x="633818" y="533046"/>
            <a:ext cx="11332694" cy="640289"/>
          </a:xfrm>
          <a:prstGeom prst="rect">
            <a:avLst/>
          </a:prstGeom>
        </p:spPr>
        <p:txBody>
          <a:bodyPr vert="horz" wrap="square" lIns="0" tIns="0" rIns="0" bIns="0" rtlCol="0" anchor="t" anchorCtr="0">
            <a:noAutofit/>
          </a:bodyPr>
          <a:lstStyle>
            <a:lvl1pPr algn="l" defTabSz="609585" rtl="0" eaLnBrk="1" latinLnBrk="0" hangingPunct="1">
              <a:lnSpc>
                <a:spcPts val="4267"/>
              </a:lnSpc>
              <a:spcBef>
                <a:spcPct val="0"/>
              </a:spcBef>
              <a:buNone/>
              <a:defRPr sz="3733" b="0" i="0" kern="1200">
                <a:solidFill>
                  <a:schemeClr val="accent1"/>
                </a:solidFill>
                <a:latin typeface="Roboto Condensed" panose="02000000000000000000" pitchFamily="2" charset="0"/>
                <a:ea typeface="Roboto Condensed" panose="02000000000000000000" pitchFamily="2" charset="0"/>
                <a:cs typeface="FS Albert" panose="02000803040000020004" pitchFamily="2" charset="0"/>
              </a:defRPr>
            </a:lvl1pPr>
          </a:lstStyle>
          <a:p>
            <a:pPr marL="0" marR="0" lvl="0" indent="0" algn="l" defTabSz="609585" rtl="0" eaLnBrk="1" fontAlgn="auto" latinLnBrk="0" hangingPunct="1">
              <a:lnSpc>
                <a:spcPts val="4267"/>
              </a:lnSpc>
              <a:spcBef>
                <a:spcPct val="0"/>
              </a:spcBef>
              <a:spcAft>
                <a:spcPts val="0"/>
              </a:spcAft>
              <a:buClrTx/>
              <a:buSzTx/>
              <a:buFontTx/>
              <a:buNone/>
              <a:tabLst/>
              <a:defRPr/>
            </a:pPr>
            <a:r>
              <a:rPr lang="en-US" sz="4000" b="1" i="1" dirty="0" smtClean="0">
                <a:solidFill>
                  <a:srgbClr val="0D172C"/>
                </a:solidFill>
                <a:latin typeface="Cera Pro Black" pitchFamily="2" charset="0"/>
              </a:rPr>
              <a:t>But some are resuming old habits</a:t>
            </a:r>
            <a:endParaRPr kumimoji="0" lang="en-US" sz="4000" b="1" i="1" u="none" strike="noStrike" kern="1200" cap="none" spc="0" normalizeH="0" baseline="0" noProof="0" dirty="0">
              <a:ln>
                <a:noFill/>
              </a:ln>
              <a:solidFill>
                <a:srgbClr val="0D172C"/>
              </a:solidFill>
              <a:effectLst/>
              <a:uLnTx/>
              <a:uFillTx/>
              <a:latin typeface="Cera Pro Black" pitchFamily="2" charset="0"/>
            </a:endParaRPr>
          </a:p>
        </p:txBody>
      </p:sp>
      <p:sp>
        <p:nvSpPr>
          <p:cNvPr id="10" name="Subtitle 2">
            <a:extLst>
              <a:ext uri="{FF2B5EF4-FFF2-40B4-BE49-F238E27FC236}">
                <a16:creationId xmlns:a16="http://schemas.microsoft.com/office/drawing/2014/main" id="{1C1800ED-76FA-8749-95BC-DDE9F7E4ED04}"/>
              </a:ext>
            </a:extLst>
          </p:cNvPr>
          <p:cNvSpPr txBox="1">
            <a:spLocks/>
          </p:cNvSpPr>
          <p:nvPr/>
        </p:nvSpPr>
        <p:spPr>
          <a:xfrm>
            <a:off x="529828" y="1704665"/>
            <a:ext cx="11080671" cy="804189"/>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GB" sz="2000" b="0" i="0" u="none" strike="noStrike" kern="1200" cap="none" spc="0" normalizeH="0" baseline="0" noProof="0" dirty="0" smtClean="0">
                <a:ln>
                  <a:noFill/>
                </a:ln>
                <a:solidFill>
                  <a:srgbClr val="686869"/>
                </a:solidFill>
                <a:effectLst/>
                <a:uLnTx/>
                <a:uFillTx/>
                <a:latin typeface="Cera Pro" pitchFamily="2" charset="0"/>
                <a:ea typeface="+mn-ea"/>
                <a:cs typeface="+mn-cs"/>
              </a:rPr>
              <a:t>% agree/strongly agree</a:t>
            </a:r>
            <a:endParaRPr kumimoji="0" lang="en-US" sz="2000" b="0" i="0" u="none" strike="noStrike" kern="1200" cap="none" spc="0" normalizeH="0" baseline="0" noProof="0" dirty="0">
              <a:ln>
                <a:noFill/>
              </a:ln>
              <a:solidFill>
                <a:srgbClr val="686869"/>
              </a:solidFill>
              <a:effectLst/>
              <a:uLnTx/>
              <a:uFillTx/>
              <a:latin typeface="Cera Pro" pitchFamily="2" charset="0"/>
              <a:ea typeface="+mn-ea"/>
              <a:cs typeface="+mn-cs"/>
            </a:endParaRPr>
          </a:p>
        </p:txBody>
      </p:sp>
      <p:sp>
        <p:nvSpPr>
          <p:cNvPr id="9" name="TextBox 8"/>
          <p:cNvSpPr txBox="1"/>
          <p:nvPr/>
        </p:nvSpPr>
        <p:spPr>
          <a:xfrm>
            <a:off x="8962" y="6547054"/>
            <a:ext cx="3231949" cy="307752"/>
          </a:xfrm>
          <a:prstGeom prst="rect">
            <a:avLst/>
          </a:prstGeom>
          <a:noFill/>
        </p:spPr>
        <p:txBody>
          <a:bodyPr wrap="square" lIns="121896" tIns="60948" rIns="121896" bIns="60948" rtlCol="0">
            <a:spAutoFit/>
          </a:bodyPr>
          <a:lstStyle/>
          <a:p>
            <a:pPr marL="0" marR="0" lvl="0" indent="0" algn="l" defTabSz="609585"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white">
                    <a:lumMod val="50000"/>
                  </a:prstClr>
                </a:solidFill>
                <a:effectLst/>
                <a:uLnTx/>
                <a:uFillTx/>
                <a:latin typeface="Cera Pro" panose="00000500000000000000" pitchFamily="50" charset="0"/>
                <a:ea typeface="+mn-ea"/>
                <a:cs typeface="DINPro-Light" pitchFamily="34" charset="0"/>
              </a:rPr>
              <a:t>Source: </a:t>
            </a:r>
            <a:r>
              <a:rPr kumimoji="0" lang="en-GB" sz="1200" b="0" i="0" u="none" strike="noStrike" kern="1200" cap="none" spc="0" normalizeH="0" baseline="0" noProof="0" dirty="0" smtClean="0">
                <a:ln>
                  <a:noFill/>
                </a:ln>
                <a:solidFill>
                  <a:prstClr val="white">
                    <a:lumMod val="50000"/>
                  </a:prstClr>
                </a:solidFill>
                <a:effectLst/>
                <a:uLnTx/>
                <a:uFillTx/>
                <a:latin typeface="Cera Pro" panose="00000500000000000000" pitchFamily="50" charset="0"/>
                <a:ea typeface="+mn-ea"/>
                <a:cs typeface="DINPro-Light" pitchFamily="34" charset="0"/>
              </a:rPr>
              <a:t>Radiocentre/DRG</a:t>
            </a:r>
            <a:endParaRPr kumimoji="0" lang="en-GB" sz="1200" b="0" i="0" u="none" strike="noStrike" kern="1200" cap="none" spc="0" normalizeH="0" baseline="0" noProof="0" dirty="0">
              <a:ln>
                <a:noFill/>
              </a:ln>
              <a:solidFill>
                <a:prstClr val="white">
                  <a:lumMod val="50000"/>
                </a:prstClr>
              </a:solidFill>
              <a:effectLst/>
              <a:uLnTx/>
              <a:uFillTx/>
              <a:latin typeface="Cera Pro" panose="00000500000000000000" pitchFamily="50" charset="0"/>
              <a:ea typeface="+mn-ea"/>
              <a:cs typeface="DINPro-Light" pitchFamily="34" charset="0"/>
            </a:endParaRPr>
          </a:p>
        </p:txBody>
      </p:sp>
    </p:spTree>
    <p:extLst>
      <p:ext uri="{BB962C8B-B14F-4D97-AF65-F5344CB8AC3E}">
        <p14:creationId xmlns:p14="http://schemas.microsoft.com/office/powerpoint/2010/main" val="229361025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hart 3"/>
          <p:cNvGraphicFramePr/>
          <p:nvPr>
            <p:extLst>
              <p:ext uri="{D42A27DB-BD31-4B8C-83A1-F6EECF244321}">
                <p14:modId xmlns:p14="http://schemas.microsoft.com/office/powerpoint/2010/main" val="1670466058"/>
              </p:ext>
            </p:extLst>
          </p:nvPr>
        </p:nvGraphicFramePr>
        <p:xfrm>
          <a:off x="672282" y="2159306"/>
          <a:ext cx="10668158" cy="4397802"/>
        </p:xfrm>
        <a:graphic>
          <a:graphicData uri="http://schemas.openxmlformats.org/drawingml/2006/chart">
            <c:chart xmlns:c="http://schemas.openxmlformats.org/drawingml/2006/chart" xmlns:r="http://schemas.openxmlformats.org/officeDocument/2006/relationships" r:id="rId3"/>
          </a:graphicData>
        </a:graphic>
      </p:graphicFrame>
      <p:sp>
        <p:nvSpPr>
          <p:cNvPr id="5" name="Title 1">
            <a:extLst>
              <a:ext uri="{FF2B5EF4-FFF2-40B4-BE49-F238E27FC236}">
                <a16:creationId xmlns:a16="http://schemas.microsoft.com/office/drawing/2014/main" id="{84BC7C12-5DC3-A94A-8544-0EA275A3054A}"/>
              </a:ext>
            </a:extLst>
          </p:cNvPr>
          <p:cNvSpPr txBox="1">
            <a:spLocks/>
          </p:cNvSpPr>
          <p:nvPr/>
        </p:nvSpPr>
        <p:spPr>
          <a:xfrm>
            <a:off x="672282" y="634904"/>
            <a:ext cx="11332694" cy="640289"/>
          </a:xfrm>
          <a:prstGeom prst="rect">
            <a:avLst/>
          </a:prstGeom>
        </p:spPr>
        <p:txBody>
          <a:bodyPr vert="horz" wrap="square" lIns="0" tIns="0" rIns="0" bIns="0" rtlCol="0" anchor="t" anchorCtr="0">
            <a:noAutofit/>
          </a:bodyPr>
          <a:lstStyle>
            <a:lvl1pPr algn="l" defTabSz="609585" rtl="0" eaLnBrk="1" latinLnBrk="0" hangingPunct="1">
              <a:lnSpc>
                <a:spcPts val="4267"/>
              </a:lnSpc>
              <a:spcBef>
                <a:spcPct val="0"/>
              </a:spcBef>
              <a:buNone/>
              <a:defRPr sz="3733" b="0" i="0" kern="1200">
                <a:solidFill>
                  <a:schemeClr val="accent1"/>
                </a:solidFill>
                <a:latin typeface="Roboto Condensed" panose="02000000000000000000" pitchFamily="2" charset="0"/>
                <a:ea typeface="Roboto Condensed" panose="02000000000000000000" pitchFamily="2" charset="0"/>
                <a:cs typeface="FS Albert" panose="02000803040000020004" pitchFamily="2" charset="0"/>
              </a:defRPr>
            </a:lvl1pPr>
          </a:lstStyle>
          <a:p>
            <a:pPr marL="0" marR="0" lvl="0" indent="0" algn="l" defTabSz="609585" rtl="0" eaLnBrk="1" fontAlgn="auto" latinLnBrk="0" hangingPunct="1">
              <a:lnSpc>
                <a:spcPts val="4267"/>
              </a:lnSpc>
              <a:spcBef>
                <a:spcPct val="0"/>
              </a:spcBef>
              <a:spcAft>
                <a:spcPts val="0"/>
              </a:spcAft>
              <a:buClrTx/>
              <a:buSzTx/>
              <a:buFontTx/>
              <a:buNone/>
              <a:tabLst/>
              <a:defRPr/>
            </a:pPr>
            <a:r>
              <a:rPr kumimoji="0" lang="en-US" sz="4000" b="1" i="1" u="none" strike="noStrike" kern="1200" cap="none" spc="0" normalizeH="0" baseline="0" noProof="0" dirty="0" smtClean="0">
                <a:ln>
                  <a:noFill/>
                </a:ln>
                <a:solidFill>
                  <a:srgbClr val="0D172C"/>
                </a:solidFill>
                <a:effectLst/>
                <a:uLnTx/>
                <a:uFillTx/>
                <a:latin typeface="Cera Pro Black" pitchFamily="2" charset="0"/>
              </a:rPr>
              <a:t>Supporting the local economy</a:t>
            </a:r>
            <a:endParaRPr kumimoji="0" lang="en-US" sz="4000" b="1" i="1" u="none" strike="noStrike" kern="1200" cap="none" spc="0" normalizeH="0" baseline="0" noProof="0" dirty="0">
              <a:ln>
                <a:noFill/>
              </a:ln>
              <a:solidFill>
                <a:srgbClr val="0D172C"/>
              </a:solidFill>
              <a:effectLst/>
              <a:uLnTx/>
              <a:uFillTx/>
              <a:latin typeface="Cera Pro Black" pitchFamily="2" charset="0"/>
            </a:endParaRPr>
          </a:p>
        </p:txBody>
      </p:sp>
      <p:sp>
        <p:nvSpPr>
          <p:cNvPr id="6" name="Subtitle 2">
            <a:extLst>
              <a:ext uri="{FF2B5EF4-FFF2-40B4-BE49-F238E27FC236}">
                <a16:creationId xmlns:a16="http://schemas.microsoft.com/office/drawing/2014/main" id="{1C1800ED-76FA-8749-95BC-DDE9F7E4ED04}"/>
              </a:ext>
            </a:extLst>
          </p:cNvPr>
          <p:cNvSpPr txBox="1">
            <a:spLocks/>
          </p:cNvSpPr>
          <p:nvPr/>
        </p:nvSpPr>
        <p:spPr>
          <a:xfrm>
            <a:off x="565536" y="1516202"/>
            <a:ext cx="10025096" cy="402094"/>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GB" sz="2000" b="0" i="0" u="none" strike="noStrike" kern="1200" cap="none" spc="0" normalizeH="0" baseline="0" noProof="0" dirty="0" smtClean="0">
                <a:ln>
                  <a:noFill/>
                </a:ln>
                <a:solidFill>
                  <a:srgbClr val="686869"/>
                </a:solidFill>
                <a:effectLst/>
                <a:uLnTx/>
                <a:uFillTx/>
                <a:latin typeface="Cera Pro" pitchFamily="2" charset="0"/>
                <a:ea typeface="+mn-ea"/>
                <a:cs typeface="+mn-cs"/>
              </a:rPr>
              <a:t>% spending more in local area </a:t>
            </a:r>
            <a:endParaRPr kumimoji="0" lang="en-US" sz="2000" b="0" i="0" u="none" strike="noStrike" kern="1200" cap="none" spc="0" normalizeH="0" baseline="0" noProof="0" dirty="0">
              <a:ln>
                <a:noFill/>
              </a:ln>
              <a:solidFill>
                <a:srgbClr val="686869"/>
              </a:solidFill>
              <a:effectLst/>
              <a:uLnTx/>
              <a:uFillTx/>
              <a:latin typeface="Cera Pro" pitchFamily="2" charset="0"/>
              <a:ea typeface="+mn-ea"/>
              <a:cs typeface="+mn-cs"/>
            </a:endParaRPr>
          </a:p>
        </p:txBody>
      </p:sp>
      <p:sp>
        <p:nvSpPr>
          <p:cNvPr id="8" name="TextBox 7"/>
          <p:cNvSpPr txBox="1"/>
          <p:nvPr/>
        </p:nvSpPr>
        <p:spPr>
          <a:xfrm>
            <a:off x="8962" y="6547054"/>
            <a:ext cx="3231949" cy="307752"/>
          </a:xfrm>
          <a:prstGeom prst="rect">
            <a:avLst/>
          </a:prstGeom>
          <a:noFill/>
        </p:spPr>
        <p:txBody>
          <a:bodyPr wrap="square" lIns="121896" tIns="60948" rIns="121896" bIns="60948" rtlCol="0">
            <a:spAutoFit/>
          </a:bodyPr>
          <a:lstStyle/>
          <a:p>
            <a:pPr marL="0" marR="0" lvl="0" indent="0" algn="l" defTabSz="609585"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white">
                    <a:lumMod val="50000"/>
                  </a:prstClr>
                </a:solidFill>
                <a:effectLst/>
                <a:uLnTx/>
                <a:uFillTx/>
                <a:latin typeface="Cera Pro" panose="00000500000000000000" pitchFamily="50" charset="0"/>
                <a:ea typeface="+mn-ea"/>
                <a:cs typeface="DINPro-Light" pitchFamily="34" charset="0"/>
              </a:rPr>
              <a:t>Source: </a:t>
            </a:r>
            <a:r>
              <a:rPr kumimoji="0" lang="en-GB" sz="1200" b="0" i="0" u="none" strike="noStrike" kern="1200" cap="none" spc="0" normalizeH="0" baseline="0" noProof="0" dirty="0" smtClean="0">
                <a:ln>
                  <a:noFill/>
                </a:ln>
                <a:solidFill>
                  <a:prstClr val="white">
                    <a:lumMod val="50000"/>
                  </a:prstClr>
                </a:solidFill>
                <a:effectLst/>
                <a:uLnTx/>
                <a:uFillTx/>
                <a:latin typeface="Cera Pro" panose="00000500000000000000" pitchFamily="50" charset="0"/>
                <a:ea typeface="+mn-ea"/>
                <a:cs typeface="DINPro-Light" pitchFamily="34" charset="0"/>
              </a:rPr>
              <a:t>Radiocentre/DRG</a:t>
            </a:r>
            <a:endParaRPr kumimoji="0" lang="en-GB" sz="1200" b="0" i="0" u="none" strike="noStrike" kern="1200" cap="none" spc="0" normalizeH="0" baseline="0" noProof="0" dirty="0">
              <a:ln>
                <a:noFill/>
              </a:ln>
              <a:solidFill>
                <a:prstClr val="white">
                  <a:lumMod val="50000"/>
                </a:prstClr>
              </a:solidFill>
              <a:effectLst/>
              <a:uLnTx/>
              <a:uFillTx/>
              <a:latin typeface="Cera Pro" panose="00000500000000000000" pitchFamily="50" charset="0"/>
              <a:ea typeface="+mn-ea"/>
              <a:cs typeface="DINPro-Light" pitchFamily="34" charset="0"/>
            </a:endParaRPr>
          </a:p>
        </p:txBody>
      </p:sp>
    </p:spTree>
    <p:extLst>
      <p:ext uri="{BB962C8B-B14F-4D97-AF65-F5344CB8AC3E}">
        <p14:creationId xmlns:p14="http://schemas.microsoft.com/office/powerpoint/2010/main" val="360598002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3" name="Chart 12"/>
          <p:cNvGraphicFramePr/>
          <p:nvPr>
            <p:extLst>
              <p:ext uri="{D42A27DB-BD31-4B8C-83A1-F6EECF244321}">
                <p14:modId xmlns:p14="http://schemas.microsoft.com/office/powerpoint/2010/main" val="171360062"/>
              </p:ext>
            </p:extLst>
          </p:nvPr>
        </p:nvGraphicFramePr>
        <p:xfrm>
          <a:off x="1040975" y="2067168"/>
          <a:ext cx="9892081" cy="3439709"/>
        </p:xfrm>
        <a:graphic>
          <a:graphicData uri="http://schemas.openxmlformats.org/drawingml/2006/chart">
            <c:chart xmlns:c="http://schemas.openxmlformats.org/drawingml/2006/chart" xmlns:r="http://schemas.openxmlformats.org/officeDocument/2006/relationships" r:id="rId3"/>
          </a:graphicData>
        </a:graphic>
      </p:graphicFrame>
      <p:sp>
        <p:nvSpPr>
          <p:cNvPr id="8" name="Title 1">
            <a:extLst>
              <a:ext uri="{FF2B5EF4-FFF2-40B4-BE49-F238E27FC236}">
                <a16:creationId xmlns:a16="http://schemas.microsoft.com/office/drawing/2014/main" id="{84BC7C12-5DC3-A94A-8544-0EA275A3054A}"/>
              </a:ext>
            </a:extLst>
          </p:cNvPr>
          <p:cNvSpPr txBox="1">
            <a:spLocks/>
          </p:cNvSpPr>
          <p:nvPr/>
        </p:nvSpPr>
        <p:spPr>
          <a:xfrm>
            <a:off x="605306" y="567324"/>
            <a:ext cx="10837394" cy="640289"/>
          </a:xfrm>
          <a:prstGeom prst="rect">
            <a:avLst/>
          </a:prstGeom>
        </p:spPr>
        <p:txBody>
          <a:bodyPr vert="horz" wrap="square" lIns="0" tIns="0" rIns="0" bIns="0" rtlCol="0" anchor="t" anchorCtr="0">
            <a:noAutofit/>
          </a:bodyPr>
          <a:lstStyle>
            <a:lvl1pPr algn="l" defTabSz="609585" rtl="0" eaLnBrk="1" latinLnBrk="0" hangingPunct="1">
              <a:lnSpc>
                <a:spcPts val="4267"/>
              </a:lnSpc>
              <a:spcBef>
                <a:spcPct val="0"/>
              </a:spcBef>
              <a:buNone/>
              <a:defRPr sz="3733" b="0" i="0" kern="1200">
                <a:solidFill>
                  <a:schemeClr val="accent1"/>
                </a:solidFill>
                <a:latin typeface="Roboto Condensed" panose="02000000000000000000" pitchFamily="2" charset="0"/>
                <a:ea typeface="Roboto Condensed" panose="02000000000000000000" pitchFamily="2" charset="0"/>
                <a:cs typeface="FS Albert" panose="02000803040000020004" pitchFamily="2" charset="0"/>
              </a:defRPr>
            </a:lvl1pPr>
          </a:lstStyle>
          <a:p>
            <a:pPr marL="0" marR="0" lvl="0" indent="0" algn="l" defTabSz="609585" rtl="0" eaLnBrk="1" fontAlgn="auto" latinLnBrk="0" hangingPunct="1">
              <a:lnSpc>
                <a:spcPts val="4267"/>
              </a:lnSpc>
              <a:spcBef>
                <a:spcPct val="0"/>
              </a:spcBef>
              <a:spcAft>
                <a:spcPts val="0"/>
              </a:spcAft>
              <a:buClrTx/>
              <a:buSzTx/>
              <a:buFontTx/>
              <a:buNone/>
              <a:tabLst/>
              <a:defRPr/>
            </a:pPr>
            <a:r>
              <a:rPr kumimoji="0" lang="en-US" sz="4000" b="1" i="1" u="none" strike="noStrike" kern="1200" cap="none" spc="0" normalizeH="0" baseline="0" noProof="0" dirty="0" smtClean="0">
                <a:ln>
                  <a:noFill/>
                </a:ln>
                <a:solidFill>
                  <a:srgbClr val="0D172C"/>
                </a:solidFill>
                <a:effectLst/>
                <a:uLnTx/>
                <a:uFillTx/>
                <a:latin typeface="Cera Pro Black" pitchFamily="2" charset="0"/>
              </a:rPr>
              <a:t>New online</a:t>
            </a:r>
            <a:r>
              <a:rPr kumimoji="0" lang="en-US" sz="4000" b="1" i="1" u="none" strike="noStrike" kern="1200" cap="none" spc="0" normalizeH="0" noProof="0" dirty="0" smtClean="0">
                <a:ln>
                  <a:noFill/>
                </a:ln>
                <a:solidFill>
                  <a:srgbClr val="0D172C"/>
                </a:solidFill>
                <a:effectLst/>
                <a:uLnTx/>
                <a:uFillTx/>
                <a:latin typeface="Cera Pro Black" pitchFamily="2" charset="0"/>
              </a:rPr>
              <a:t> shopping habits</a:t>
            </a:r>
            <a:endParaRPr kumimoji="0" lang="en-US" sz="4000" b="1" i="1" u="none" strike="noStrike" kern="1200" cap="none" spc="0" normalizeH="0" baseline="0" noProof="0" dirty="0">
              <a:ln>
                <a:noFill/>
              </a:ln>
              <a:solidFill>
                <a:srgbClr val="0D172C"/>
              </a:solidFill>
              <a:effectLst/>
              <a:uLnTx/>
              <a:uFillTx/>
              <a:latin typeface="Cera Pro Black" pitchFamily="2" charset="0"/>
            </a:endParaRPr>
          </a:p>
        </p:txBody>
      </p:sp>
      <p:sp>
        <p:nvSpPr>
          <p:cNvPr id="6" name="TextBox 5"/>
          <p:cNvSpPr txBox="1"/>
          <p:nvPr/>
        </p:nvSpPr>
        <p:spPr>
          <a:xfrm>
            <a:off x="1269032" y="5775050"/>
            <a:ext cx="3481330" cy="400110"/>
          </a:xfrm>
          <a:prstGeom prst="rect">
            <a:avLst/>
          </a:prstGeom>
          <a:solidFill>
            <a:schemeClr val="bg2">
              <a:lumMod val="75000"/>
            </a:schemeClr>
          </a:solid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0" i="0" u="none" strike="noStrike" kern="1200" cap="none" spc="0" normalizeH="0" baseline="0" noProof="0" dirty="0" smtClean="0">
                <a:ln>
                  <a:noFill/>
                </a:ln>
                <a:solidFill>
                  <a:schemeClr val="bg1"/>
                </a:solidFill>
                <a:effectLst/>
                <a:uLnTx/>
                <a:uFillTx/>
                <a:latin typeface="Cera Pro Medium" panose="00000600000000000000" pitchFamily="50" charset="0"/>
                <a:ea typeface="+mn-ea"/>
                <a:cs typeface="+mn-cs"/>
              </a:rPr>
              <a:t>Grocery</a:t>
            </a:r>
            <a:endParaRPr kumimoji="0" lang="en-GB" sz="1600" b="0" i="0" u="none" strike="noStrike" kern="1200" cap="none" spc="0" normalizeH="0" baseline="0" noProof="0" dirty="0">
              <a:ln>
                <a:noFill/>
              </a:ln>
              <a:solidFill>
                <a:schemeClr val="bg1"/>
              </a:solidFill>
              <a:effectLst/>
              <a:uLnTx/>
              <a:uFillTx/>
              <a:latin typeface="Cera Pro Medium" panose="00000600000000000000" pitchFamily="50" charset="0"/>
              <a:ea typeface="+mn-ea"/>
              <a:cs typeface="+mn-cs"/>
            </a:endParaRPr>
          </a:p>
        </p:txBody>
      </p:sp>
      <p:sp>
        <p:nvSpPr>
          <p:cNvPr id="11" name="TextBox 10"/>
          <p:cNvSpPr txBox="1"/>
          <p:nvPr/>
        </p:nvSpPr>
        <p:spPr>
          <a:xfrm>
            <a:off x="7143253" y="5775050"/>
            <a:ext cx="3515368" cy="400110"/>
          </a:xfrm>
          <a:prstGeom prst="rect">
            <a:avLst/>
          </a:prstGeom>
          <a:solidFill>
            <a:schemeClr val="bg2">
              <a:lumMod val="75000"/>
            </a:schemeClr>
          </a:solidFill>
        </p:spPr>
        <p:txBody>
          <a:bodyPr wrap="square" rtlCol="0">
            <a:spAutoFit/>
          </a:bodyPr>
          <a:lstStyle>
            <a:defPPr>
              <a:defRPr lang="en-US"/>
            </a:defPPr>
            <a:lvl1pPr marR="0" lvl="0" indent="0" algn="ctr" fontAlgn="auto">
              <a:lnSpc>
                <a:spcPct val="100000"/>
              </a:lnSpc>
              <a:spcBef>
                <a:spcPts val="0"/>
              </a:spcBef>
              <a:spcAft>
                <a:spcPts val="0"/>
              </a:spcAft>
              <a:buClrTx/>
              <a:buSzTx/>
              <a:buFontTx/>
              <a:buNone/>
              <a:tabLst/>
              <a:defRPr kumimoji="0" sz="2000" b="0" i="0" u="none" strike="noStrike" cap="none" spc="0" normalizeH="0" baseline="0">
                <a:ln>
                  <a:noFill/>
                </a:ln>
                <a:solidFill>
                  <a:prstClr val="black"/>
                </a:solidFill>
                <a:effectLst/>
                <a:uLnTx/>
                <a:uFillTx/>
                <a:latin typeface="Cera Pro Medium" panose="00000600000000000000" pitchFamily="50" charset="0"/>
              </a:defRPr>
            </a:lvl1pPr>
          </a:lstStyle>
          <a:p>
            <a:r>
              <a:rPr lang="en-GB" dirty="0">
                <a:solidFill>
                  <a:schemeClr val="bg1"/>
                </a:solidFill>
              </a:rPr>
              <a:t>Other retail</a:t>
            </a:r>
          </a:p>
        </p:txBody>
      </p:sp>
      <p:sp>
        <p:nvSpPr>
          <p:cNvPr id="18" name="Subtitle 2">
            <a:extLst>
              <a:ext uri="{FF2B5EF4-FFF2-40B4-BE49-F238E27FC236}">
                <a16:creationId xmlns:a16="http://schemas.microsoft.com/office/drawing/2014/main" id="{1C1800ED-76FA-8749-95BC-DDE9F7E4ED04}"/>
              </a:ext>
            </a:extLst>
          </p:cNvPr>
          <p:cNvSpPr txBox="1">
            <a:spLocks/>
          </p:cNvSpPr>
          <p:nvPr/>
        </p:nvSpPr>
        <p:spPr>
          <a:xfrm>
            <a:off x="570581" y="1245893"/>
            <a:ext cx="11114626" cy="606729"/>
          </a:xfrm>
          <a:prstGeom prst="rect">
            <a:avLst/>
          </a:prstGeom>
        </p:spPr>
        <p:txBody>
          <a:bodyPr vert="horz" lIns="91440" tIns="45720" rIns="91440" bIns="45720" rtlCol="0">
            <a:normAutofit fontScale="92500"/>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lvl="0" algn="l">
              <a:lnSpc>
                <a:spcPct val="100000"/>
              </a:lnSpc>
              <a:spcBef>
                <a:spcPts val="0"/>
              </a:spcBef>
              <a:defRPr/>
            </a:pPr>
            <a:r>
              <a:rPr lang="en-GB" sz="2000" noProof="0" dirty="0">
                <a:solidFill>
                  <a:srgbClr val="686869"/>
                </a:solidFill>
                <a:latin typeface="Cera Pro" pitchFamily="2" charset="0"/>
              </a:rPr>
              <a:t>N</a:t>
            </a:r>
            <a:r>
              <a:rPr kumimoji="0" lang="en-GB" sz="2000" b="0" i="0" u="none" strike="noStrike" kern="1200" cap="none" spc="0" normalizeH="0" baseline="0" noProof="0" dirty="0" smtClean="0">
                <a:ln>
                  <a:noFill/>
                </a:ln>
                <a:solidFill>
                  <a:srgbClr val="686869"/>
                </a:solidFill>
                <a:effectLst/>
                <a:uLnTx/>
                <a:uFillTx/>
                <a:latin typeface="Cera Pro" pitchFamily="2" charset="0"/>
                <a:ea typeface="+mn-ea"/>
                <a:cs typeface="+mn-cs"/>
              </a:rPr>
              <a:t>et</a:t>
            </a:r>
            <a:r>
              <a:rPr kumimoji="0" lang="en-GB" sz="2000" b="0" i="0" u="none" strike="noStrike" kern="1200" cap="none" spc="0" normalizeH="0" noProof="0" dirty="0" smtClean="0">
                <a:ln>
                  <a:noFill/>
                </a:ln>
                <a:solidFill>
                  <a:srgbClr val="686869"/>
                </a:solidFill>
                <a:effectLst/>
                <a:uLnTx/>
                <a:uFillTx/>
                <a:latin typeface="Cera Pro" pitchFamily="2" charset="0"/>
                <a:ea typeface="+mn-ea"/>
                <a:cs typeface="+mn-cs"/>
              </a:rPr>
              <a:t> difference ‘done more’/’done less’ online shopping</a:t>
            </a:r>
            <a:r>
              <a:rPr lang="en-GB" sz="2000" dirty="0" smtClean="0">
                <a:solidFill>
                  <a:srgbClr val="686869"/>
                </a:solidFill>
                <a:latin typeface="Cera Pro" pitchFamily="2" charset="0"/>
              </a:rPr>
              <a:t> (vs</a:t>
            </a:r>
            <a:r>
              <a:rPr lang="en-GB" sz="2000" dirty="0">
                <a:solidFill>
                  <a:srgbClr val="686869"/>
                </a:solidFill>
                <a:latin typeface="Cera Pro" pitchFamily="2" charset="0"/>
              </a:rPr>
              <a:t>. </a:t>
            </a:r>
            <a:r>
              <a:rPr lang="en-GB" sz="2000" dirty="0" smtClean="0">
                <a:solidFill>
                  <a:srgbClr val="686869"/>
                </a:solidFill>
                <a:latin typeface="Cera Pro" pitchFamily="2" charset="0"/>
              </a:rPr>
              <a:t>pre-lockdown/during-lockdown) </a:t>
            </a:r>
            <a:endParaRPr kumimoji="0" lang="en-US" sz="2000" b="0" i="0" u="none" strike="noStrike" kern="1200" cap="none" spc="0" normalizeH="0" baseline="0" noProof="0" dirty="0">
              <a:ln>
                <a:noFill/>
              </a:ln>
              <a:solidFill>
                <a:srgbClr val="686869"/>
              </a:solidFill>
              <a:effectLst/>
              <a:uLnTx/>
              <a:uFillTx/>
              <a:latin typeface="Cera Pro" pitchFamily="2" charset="0"/>
              <a:ea typeface="+mn-ea"/>
              <a:cs typeface="+mn-cs"/>
            </a:endParaRPr>
          </a:p>
        </p:txBody>
      </p:sp>
      <p:sp>
        <p:nvSpPr>
          <p:cNvPr id="10" name="TextBox 9"/>
          <p:cNvSpPr txBox="1"/>
          <p:nvPr/>
        </p:nvSpPr>
        <p:spPr>
          <a:xfrm>
            <a:off x="8962" y="6547054"/>
            <a:ext cx="3231949" cy="307752"/>
          </a:xfrm>
          <a:prstGeom prst="rect">
            <a:avLst/>
          </a:prstGeom>
          <a:noFill/>
        </p:spPr>
        <p:txBody>
          <a:bodyPr wrap="square" lIns="121896" tIns="60948" rIns="121896" bIns="60948" rtlCol="0">
            <a:spAutoFit/>
          </a:bodyPr>
          <a:lstStyle/>
          <a:p>
            <a:pPr marL="0" marR="0" lvl="0" indent="0" algn="l" defTabSz="609585"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white">
                    <a:lumMod val="50000"/>
                  </a:prstClr>
                </a:solidFill>
                <a:effectLst/>
                <a:uLnTx/>
                <a:uFillTx/>
                <a:latin typeface="Cera Pro" panose="00000500000000000000" pitchFamily="50" charset="0"/>
                <a:ea typeface="+mn-ea"/>
                <a:cs typeface="DINPro-Light" pitchFamily="34" charset="0"/>
              </a:rPr>
              <a:t>Source: </a:t>
            </a:r>
            <a:r>
              <a:rPr kumimoji="0" lang="en-GB" sz="1200" b="0" i="0" u="none" strike="noStrike" kern="1200" cap="none" spc="0" normalizeH="0" baseline="0" noProof="0" dirty="0" smtClean="0">
                <a:ln>
                  <a:noFill/>
                </a:ln>
                <a:solidFill>
                  <a:prstClr val="white">
                    <a:lumMod val="50000"/>
                  </a:prstClr>
                </a:solidFill>
                <a:effectLst/>
                <a:uLnTx/>
                <a:uFillTx/>
                <a:latin typeface="Cera Pro" panose="00000500000000000000" pitchFamily="50" charset="0"/>
                <a:ea typeface="+mn-ea"/>
                <a:cs typeface="DINPro-Light" pitchFamily="34" charset="0"/>
              </a:rPr>
              <a:t>Radiocentre/DRG</a:t>
            </a:r>
            <a:endParaRPr kumimoji="0" lang="en-GB" sz="1200" b="0" i="0" u="none" strike="noStrike" kern="1200" cap="none" spc="0" normalizeH="0" baseline="0" noProof="0" dirty="0">
              <a:ln>
                <a:noFill/>
              </a:ln>
              <a:solidFill>
                <a:prstClr val="white">
                  <a:lumMod val="50000"/>
                </a:prstClr>
              </a:solidFill>
              <a:effectLst/>
              <a:uLnTx/>
              <a:uFillTx/>
              <a:latin typeface="Cera Pro" panose="00000500000000000000" pitchFamily="50" charset="0"/>
              <a:ea typeface="+mn-ea"/>
              <a:cs typeface="DINPro-Light" pitchFamily="34" charset="0"/>
            </a:endParaRPr>
          </a:p>
        </p:txBody>
      </p:sp>
    </p:spTree>
    <p:extLst>
      <p:ext uri="{BB962C8B-B14F-4D97-AF65-F5344CB8AC3E}">
        <p14:creationId xmlns:p14="http://schemas.microsoft.com/office/powerpoint/2010/main" val="388069986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3" name="Chart 12"/>
          <p:cNvGraphicFramePr/>
          <p:nvPr>
            <p:extLst>
              <p:ext uri="{D42A27DB-BD31-4B8C-83A1-F6EECF244321}">
                <p14:modId xmlns:p14="http://schemas.microsoft.com/office/powerpoint/2010/main" val="2345529528"/>
              </p:ext>
            </p:extLst>
          </p:nvPr>
        </p:nvGraphicFramePr>
        <p:xfrm>
          <a:off x="1115752" y="1986543"/>
          <a:ext cx="10024283" cy="3557730"/>
        </p:xfrm>
        <a:graphic>
          <a:graphicData uri="http://schemas.openxmlformats.org/drawingml/2006/chart">
            <c:chart xmlns:c="http://schemas.openxmlformats.org/drawingml/2006/chart" xmlns:r="http://schemas.openxmlformats.org/officeDocument/2006/relationships" r:id="rId3"/>
          </a:graphicData>
        </a:graphic>
      </p:graphicFrame>
      <p:sp>
        <p:nvSpPr>
          <p:cNvPr id="18" name="Title 1">
            <a:extLst>
              <a:ext uri="{FF2B5EF4-FFF2-40B4-BE49-F238E27FC236}">
                <a16:creationId xmlns:a16="http://schemas.microsoft.com/office/drawing/2014/main" id="{84BC7C12-5DC3-A94A-8544-0EA275A3054A}"/>
              </a:ext>
            </a:extLst>
          </p:cNvPr>
          <p:cNvSpPr txBox="1">
            <a:spLocks/>
          </p:cNvSpPr>
          <p:nvPr/>
        </p:nvSpPr>
        <p:spPr>
          <a:xfrm>
            <a:off x="605306" y="567324"/>
            <a:ext cx="10837394" cy="640289"/>
          </a:xfrm>
          <a:prstGeom prst="rect">
            <a:avLst/>
          </a:prstGeom>
        </p:spPr>
        <p:txBody>
          <a:bodyPr vert="horz" wrap="square" lIns="0" tIns="0" rIns="0" bIns="0" rtlCol="0" anchor="t" anchorCtr="0">
            <a:noAutofit/>
          </a:bodyPr>
          <a:lstStyle>
            <a:lvl1pPr algn="l" defTabSz="609585" rtl="0" eaLnBrk="1" latinLnBrk="0" hangingPunct="1">
              <a:lnSpc>
                <a:spcPts val="4267"/>
              </a:lnSpc>
              <a:spcBef>
                <a:spcPct val="0"/>
              </a:spcBef>
              <a:buNone/>
              <a:defRPr sz="3733" b="0" i="0" kern="1200">
                <a:solidFill>
                  <a:schemeClr val="accent1"/>
                </a:solidFill>
                <a:latin typeface="Roboto Condensed" panose="02000000000000000000" pitchFamily="2" charset="0"/>
                <a:ea typeface="Roboto Condensed" panose="02000000000000000000" pitchFamily="2" charset="0"/>
                <a:cs typeface="FS Albert" panose="02000803040000020004" pitchFamily="2" charset="0"/>
              </a:defRPr>
            </a:lvl1pPr>
          </a:lstStyle>
          <a:p>
            <a:pPr marL="0" marR="0" lvl="0" indent="0" algn="l" defTabSz="609585" rtl="0" eaLnBrk="1" fontAlgn="auto" latinLnBrk="0" hangingPunct="1">
              <a:lnSpc>
                <a:spcPts val="4267"/>
              </a:lnSpc>
              <a:spcBef>
                <a:spcPct val="0"/>
              </a:spcBef>
              <a:spcAft>
                <a:spcPts val="0"/>
              </a:spcAft>
              <a:buClrTx/>
              <a:buSzTx/>
              <a:buFontTx/>
              <a:buNone/>
              <a:tabLst/>
              <a:defRPr/>
            </a:pPr>
            <a:r>
              <a:rPr lang="en-US" sz="4000" b="1" i="1" dirty="0" smtClean="0">
                <a:solidFill>
                  <a:srgbClr val="0D172C"/>
                </a:solidFill>
                <a:latin typeface="Cera Pro Black" pitchFamily="2" charset="0"/>
              </a:rPr>
              <a:t>A gradual return to the high street</a:t>
            </a:r>
            <a:endParaRPr kumimoji="0" lang="en-US" sz="4000" b="1" i="1" u="none" strike="noStrike" kern="1200" cap="none" spc="0" normalizeH="0" baseline="0" noProof="0" dirty="0">
              <a:ln>
                <a:noFill/>
              </a:ln>
              <a:solidFill>
                <a:srgbClr val="0D172C"/>
              </a:solidFill>
              <a:effectLst/>
              <a:uLnTx/>
              <a:uFillTx/>
              <a:latin typeface="Cera Pro Black" pitchFamily="2" charset="0"/>
            </a:endParaRPr>
          </a:p>
        </p:txBody>
      </p:sp>
      <p:sp>
        <p:nvSpPr>
          <p:cNvPr id="8" name="Subtitle 2">
            <a:extLst>
              <a:ext uri="{FF2B5EF4-FFF2-40B4-BE49-F238E27FC236}">
                <a16:creationId xmlns:a16="http://schemas.microsoft.com/office/drawing/2014/main" id="{1C1800ED-76FA-8749-95BC-DDE9F7E4ED04}"/>
              </a:ext>
            </a:extLst>
          </p:cNvPr>
          <p:cNvSpPr txBox="1">
            <a:spLocks/>
          </p:cNvSpPr>
          <p:nvPr/>
        </p:nvSpPr>
        <p:spPr>
          <a:xfrm>
            <a:off x="570581" y="1245893"/>
            <a:ext cx="11114626" cy="606729"/>
          </a:xfrm>
          <a:prstGeom prst="rect">
            <a:avLst/>
          </a:prstGeom>
        </p:spPr>
        <p:txBody>
          <a:bodyPr vert="horz" lIns="91440" tIns="45720" rIns="91440" bIns="45720" rtlCol="0">
            <a:normAutofit fontScale="92500"/>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lvl="0" algn="l">
              <a:lnSpc>
                <a:spcPct val="100000"/>
              </a:lnSpc>
              <a:spcBef>
                <a:spcPts val="0"/>
              </a:spcBef>
              <a:defRPr/>
            </a:pPr>
            <a:r>
              <a:rPr lang="en-GB" sz="2000" noProof="0" dirty="0">
                <a:solidFill>
                  <a:srgbClr val="686869"/>
                </a:solidFill>
                <a:latin typeface="Cera Pro" pitchFamily="2" charset="0"/>
              </a:rPr>
              <a:t>N</a:t>
            </a:r>
            <a:r>
              <a:rPr kumimoji="0" lang="en-GB" sz="2000" b="0" i="0" u="none" strike="noStrike" kern="1200" cap="none" spc="0" normalizeH="0" baseline="0" noProof="0" dirty="0" smtClean="0">
                <a:ln>
                  <a:noFill/>
                </a:ln>
                <a:solidFill>
                  <a:srgbClr val="686869"/>
                </a:solidFill>
                <a:effectLst/>
                <a:uLnTx/>
                <a:uFillTx/>
                <a:latin typeface="Cera Pro" pitchFamily="2" charset="0"/>
                <a:ea typeface="+mn-ea"/>
                <a:cs typeface="+mn-cs"/>
              </a:rPr>
              <a:t>et</a:t>
            </a:r>
            <a:r>
              <a:rPr kumimoji="0" lang="en-GB" sz="2000" b="0" i="0" u="none" strike="noStrike" kern="1200" cap="none" spc="0" normalizeH="0" noProof="0" dirty="0" smtClean="0">
                <a:ln>
                  <a:noFill/>
                </a:ln>
                <a:solidFill>
                  <a:srgbClr val="686869"/>
                </a:solidFill>
                <a:effectLst/>
                <a:uLnTx/>
                <a:uFillTx/>
                <a:latin typeface="Cera Pro" pitchFamily="2" charset="0"/>
                <a:ea typeface="+mn-ea"/>
                <a:cs typeface="+mn-cs"/>
              </a:rPr>
              <a:t> difference ‘done more’/’done less’ online shopping</a:t>
            </a:r>
            <a:r>
              <a:rPr lang="en-GB" sz="2000" dirty="0" smtClean="0">
                <a:solidFill>
                  <a:srgbClr val="686869"/>
                </a:solidFill>
                <a:latin typeface="Cera Pro" pitchFamily="2" charset="0"/>
              </a:rPr>
              <a:t> (vs</a:t>
            </a:r>
            <a:r>
              <a:rPr lang="en-GB" sz="2000" dirty="0">
                <a:solidFill>
                  <a:srgbClr val="686869"/>
                </a:solidFill>
                <a:latin typeface="Cera Pro" pitchFamily="2" charset="0"/>
              </a:rPr>
              <a:t>. </a:t>
            </a:r>
            <a:r>
              <a:rPr lang="en-GB" sz="2000" dirty="0" smtClean="0">
                <a:solidFill>
                  <a:srgbClr val="686869"/>
                </a:solidFill>
                <a:latin typeface="Cera Pro" pitchFamily="2" charset="0"/>
              </a:rPr>
              <a:t>pre-lockdown/during-lockdown) </a:t>
            </a:r>
            <a:endParaRPr kumimoji="0" lang="en-US" sz="2000" b="0" i="0" u="none" strike="noStrike" kern="1200" cap="none" spc="0" normalizeH="0" baseline="0" noProof="0" dirty="0">
              <a:ln>
                <a:noFill/>
              </a:ln>
              <a:solidFill>
                <a:srgbClr val="686869"/>
              </a:solidFill>
              <a:effectLst/>
              <a:uLnTx/>
              <a:uFillTx/>
              <a:latin typeface="Cera Pro" pitchFamily="2" charset="0"/>
              <a:ea typeface="+mn-ea"/>
              <a:cs typeface="+mn-cs"/>
            </a:endParaRPr>
          </a:p>
        </p:txBody>
      </p:sp>
      <p:sp>
        <p:nvSpPr>
          <p:cNvPr id="10" name="TextBox 9"/>
          <p:cNvSpPr txBox="1"/>
          <p:nvPr/>
        </p:nvSpPr>
        <p:spPr>
          <a:xfrm>
            <a:off x="1269032" y="5775050"/>
            <a:ext cx="3481330" cy="400110"/>
          </a:xfrm>
          <a:prstGeom prst="rect">
            <a:avLst/>
          </a:prstGeom>
          <a:solidFill>
            <a:schemeClr val="bg2">
              <a:lumMod val="75000"/>
            </a:schemeClr>
          </a:solid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0" i="0" u="none" strike="noStrike" kern="1200" cap="none" spc="0" normalizeH="0" baseline="0" noProof="0" dirty="0" smtClean="0">
                <a:ln>
                  <a:noFill/>
                </a:ln>
                <a:solidFill>
                  <a:schemeClr val="bg1"/>
                </a:solidFill>
                <a:effectLst/>
                <a:uLnTx/>
                <a:uFillTx/>
                <a:latin typeface="Cera Pro Medium" panose="00000600000000000000" pitchFamily="50" charset="0"/>
                <a:ea typeface="+mn-ea"/>
                <a:cs typeface="+mn-cs"/>
              </a:rPr>
              <a:t>Grocery</a:t>
            </a:r>
            <a:endParaRPr kumimoji="0" lang="en-GB" sz="1600" b="0" i="0" u="none" strike="noStrike" kern="1200" cap="none" spc="0" normalizeH="0" baseline="0" noProof="0" dirty="0">
              <a:ln>
                <a:noFill/>
              </a:ln>
              <a:solidFill>
                <a:schemeClr val="bg1"/>
              </a:solidFill>
              <a:effectLst/>
              <a:uLnTx/>
              <a:uFillTx/>
              <a:latin typeface="Cera Pro Medium" panose="00000600000000000000" pitchFamily="50" charset="0"/>
              <a:ea typeface="+mn-ea"/>
              <a:cs typeface="+mn-cs"/>
            </a:endParaRPr>
          </a:p>
        </p:txBody>
      </p:sp>
      <p:sp>
        <p:nvSpPr>
          <p:cNvPr id="11" name="TextBox 10"/>
          <p:cNvSpPr txBox="1"/>
          <p:nvPr/>
        </p:nvSpPr>
        <p:spPr>
          <a:xfrm>
            <a:off x="7143253" y="5775050"/>
            <a:ext cx="3515368" cy="400110"/>
          </a:xfrm>
          <a:prstGeom prst="rect">
            <a:avLst/>
          </a:prstGeom>
          <a:solidFill>
            <a:schemeClr val="bg2">
              <a:lumMod val="75000"/>
            </a:schemeClr>
          </a:solidFill>
        </p:spPr>
        <p:txBody>
          <a:bodyPr wrap="square" rtlCol="0">
            <a:spAutoFit/>
          </a:bodyPr>
          <a:lstStyle>
            <a:defPPr>
              <a:defRPr lang="en-US"/>
            </a:defPPr>
            <a:lvl1pPr marR="0" lvl="0" indent="0" algn="ctr" fontAlgn="auto">
              <a:lnSpc>
                <a:spcPct val="100000"/>
              </a:lnSpc>
              <a:spcBef>
                <a:spcPts val="0"/>
              </a:spcBef>
              <a:spcAft>
                <a:spcPts val="0"/>
              </a:spcAft>
              <a:buClrTx/>
              <a:buSzTx/>
              <a:buFontTx/>
              <a:buNone/>
              <a:tabLst/>
              <a:defRPr kumimoji="0" sz="2000" b="0" i="0" u="none" strike="noStrike" cap="none" spc="0" normalizeH="0" baseline="0">
                <a:ln>
                  <a:noFill/>
                </a:ln>
                <a:solidFill>
                  <a:prstClr val="black"/>
                </a:solidFill>
                <a:effectLst/>
                <a:uLnTx/>
                <a:uFillTx/>
                <a:latin typeface="Cera Pro Medium" panose="00000600000000000000" pitchFamily="50" charset="0"/>
              </a:defRPr>
            </a:lvl1pPr>
          </a:lstStyle>
          <a:p>
            <a:r>
              <a:rPr lang="en-GB" dirty="0">
                <a:solidFill>
                  <a:schemeClr val="bg1"/>
                </a:solidFill>
              </a:rPr>
              <a:t>Other retail</a:t>
            </a:r>
          </a:p>
        </p:txBody>
      </p:sp>
      <p:sp>
        <p:nvSpPr>
          <p:cNvPr id="12" name="TextBox 11"/>
          <p:cNvSpPr txBox="1"/>
          <p:nvPr/>
        </p:nvSpPr>
        <p:spPr>
          <a:xfrm>
            <a:off x="8962" y="6547054"/>
            <a:ext cx="3231949" cy="307752"/>
          </a:xfrm>
          <a:prstGeom prst="rect">
            <a:avLst/>
          </a:prstGeom>
          <a:noFill/>
        </p:spPr>
        <p:txBody>
          <a:bodyPr wrap="square" lIns="121896" tIns="60948" rIns="121896" bIns="60948" rtlCol="0">
            <a:spAutoFit/>
          </a:bodyPr>
          <a:lstStyle/>
          <a:p>
            <a:pPr marL="0" marR="0" lvl="0" indent="0" algn="l" defTabSz="609585"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white">
                    <a:lumMod val="50000"/>
                  </a:prstClr>
                </a:solidFill>
                <a:effectLst/>
                <a:uLnTx/>
                <a:uFillTx/>
                <a:latin typeface="Cera Pro" panose="00000500000000000000" pitchFamily="50" charset="0"/>
                <a:ea typeface="+mn-ea"/>
                <a:cs typeface="DINPro-Light" pitchFamily="34" charset="0"/>
              </a:rPr>
              <a:t>Source: </a:t>
            </a:r>
            <a:r>
              <a:rPr kumimoji="0" lang="en-GB" sz="1200" b="0" i="0" u="none" strike="noStrike" kern="1200" cap="none" spc="0" normalizeH="0" baseline="0" noProof="0" dirty="0" smtClean="0">
                <a:ln>
                  <a:noFill/>
                </a:ln>
                <a:solidFill>
                  <a:prstClr val="white">
                    <a:lumMod val="50000"/>
                  </a:prstClr>
                </a:solidFill>
                <a:effectLst/>
                <a:uLnTx/>
                <a:uFillTx/>
                <a:latin typeface="Cera Pro" panose="00000500000000000000" pitchFamily="50" charset="0"/>
                <a:ea typeface="+mn-ea"/>
                <a:cs typeface="DINPro-Light" pitchFamily="34" charset="0"/>
              </a:rPr>
              <a:t>Radiocentre/DRG</a:t>
            </a:r>
            <a:endParaRPr kumimoji="0" lang="en-GB" sz="1200" b="0" i="0" u="none" strike="noStrike" kern="1200" cap="none" spc="0" normalizeH="0" baseline="0" noProof="0" dirty="0">
              <a:ln>
                <a:noFill/>
              </a:ln>
              <a:solidFill>
                <a:prstClr val="white">
                  <a:lumMod val="50000"/>
                </a:prstClr>
              </a:solidFill>
              <a:effectLst/>
              <a:uLnTx/>
              <a:uFillTx/>
              <a:latin typeface="Cera Pro" panose="00000500000000000000" pitchFamily="50" charset="0"/>
              <a:ea typeface="+mn-ea"/>
              <a:cs typeface="DINPro-Light" pitchFamily="34" charset="0"/>
            </a:endParaRPr>
          </a:p>
        </p:txBody>
      </p:sp>
    </p:spTree>
    <p:extLst>
      <p:ext uri="{BB962C8B-B14F-4D97-AF65-F5344CB8AC3E}">
        <p14:creationId xmlns:p14="http://schemas.microsoft.com/office/powerpoint/2010/main" val="335243751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Content Placeholder 5"/>
          <p:cNvGraphicFramePr>
            <a:graphicFrameLocks noGrp="1"/>
          </p:cNvGraphicFramePr>
          <p:nvPr>
            <p:ph idx="1"/>
            <p:extLst>
              <p:ext uri="{D42A27DB-BD31-4B8C-83A1-F6EECF244321}">
                <p14:modId xmlns:p14="http://schemas.microsoft.com/office/powerpoint/2010/main" val="2556095042"/>
              </p:ext>
            </p:extLst>
          </p:nvPr>
        </p:nvGraphicFramePr>
        <p:xfrm>
          <a:off x="1727199" y="2465407"/>
          <a:ext cx="8945407" cy="3946967"/>
        </p:xfrm>
        <a:graphic>
          <a:graphicData uri="http://schemas.openxmlformats.org/drawingml/2006/chart">
            <c:chart xmlns:c="http://schemas.openxmlformats.org/drawingml/2006/chart" xmlns:r="http://schemas.openxmlformats.org/officeDocument/2006/relationships" r:id="rId3"/>
          </a:graphicData>
        </a:graphic>
      </p:graphicFrame>
      <p:sp>
        <p:nvSpPr>
          <p:cNvPr id="11" name="Subtitle 2">
            <a:extLst>
              <a:ext uri="{FF2B5EF4-FFF2-40B4-BE49-F238E27FC236}">
                <a16:creationId xmlns:a16="http://schemas.microsoft.com/office/drawing/2014/main" id="{1C1800ED-76FA-8749-95BC-DDE9F7E4ED04}"/>
              </a:ext>
            </a:extLst>
          </p:cNvPr>
          <p:cNvSpPr txBox="1">
            <a:spLocks/>
          </p:cNvSpPr>
          <p:nvPr/>
        </p:nvSpPr>
        <p:spPr>
          <a:xfrm>
            <a:off x="838199" y="1632140"/>
            <a:ext cx="10241479" cy="594899"/>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0" marR="0" lvl="0" indent="0" algn="l" defTabSz="914400" rtl="0" eaLnBrk="1" fontAlgn="auto" latinLnBrk="0" hangingPunct="1">
              <a:lnSpc>
                <a:spcPct val="120000"/>
              </a:lnSpc>
              <a:spcBef>
                <a:spcPts val="1000"/>
              </a:spcBef>
              <a:spcAft>
                <a:spcPts val="30"/>
              </a:spcAft>
              <a:buClrTx/>
              <a:buSzTx/>
              <a:buFont typeface="Arial" panose="020B0604020202020204" pitchFamily="34" charset="0"/>
              <a:buNone/>
              <a:tabLst/>
              <a:defRPr/>
            </a:pPr>
            <a:r>
              <a:rPr lang="en-GB" sz="2000" dirty="0" smtClean="0">
                <a:solidFill>
                  <a:srgbClr val="686869"/>
                </a:solidFill>
                <a:latin typeface="Cera Pro" pitchFamily="2" charset="0"/>
              </a:rPr>
              <a:t>% u</a:t>
            </a:r>
            <a:r>
              <a:rPr kumimoji="0" lang="en-GB" sz="2000" b="0" i="0" u="none" strike="noStrike" kern="1200" cap="none" spc="0" normalizeH="0" baseline="0" noProof="0" dirty="0" err="1" smtClean="0">
                <a:ln>
                  <a:noFill/>
                </a:ln>
                <a:solidFill>
                  <a:srgbClr val="686869"/>
                </a:solidFill>
                <a:effectLst/>
                <a:uLnTx/>
                <a:uFillTx/>
                <a:latin typeface="Cera Pro" pitchFamily="2" charset="0"/>
                <a:ea typeface="+mn-ea"/>
                <a:cs typeface="+mn-cs"/>
              </a:rPr>
              <a:t>plift</a:t>
            </a:r>
            <a:r>
              <a:rPr kumimoji="0" lang="en-GB" sz="2000" b="0" i="0" u="none" strike="noStrike" kern="1200" cap="none" spc="0" normalizeH="0" baseline="0" noProof="0" dirty="0" smtClean="0">
                <a:ln>
                  <a:noFill/>
                </a:ln>
                <a:solidFill>
                  <a:srgbClr val="686869"/>
                </a:solidFill>
                <a:effectLst/>
                <a:uLnTx/>
                <a:uFillTx/>
                <a:latin typeface="Cera Pro" pitchFamily="2" charset="0"/>
                <a:ea typeface="+mn-ea"/>
                <a:cs typeface="+mn-cs"/>
              </a:rPr>
              <a:t> effect of radio advertising</a:t>
            </a:r>
            <a:endParaRPr kumimoji="0" lang="en-US" sz="2000" b="0" i="0" u="none" strike="noStrike" kern="1200" cap="none" spc="0" normalizeH="0" baseline="0" noProof="0" dirty="0">
              <a:ln>
                <a:noFill/>
              </a:ln>
              <a:solidFill>
                <a:srgbClr val="686869"/>
              </a:solidFill>
              <a:effectLst/>
              <a:uLnTx/>
              <a:uFillTx/>
              <a:latin typeface="Cera Pro" pitchFamily="2" charset="0"/>
              <a:ea typeface="+mn-ea"/>
              <a:cs typeface="+mn-cs"/>
            </a:endParaRPr>
          </a:p>
        </p:txBody>
      </p:sp>
      <p:sp>
        <p:nvSpPr>
          <p:cNvPr id="7" name="TextBox 6"/>
          <p:cNvSpPr txBox="1"/>
          <p:nvPr/>
        </p:nvSpPr>
        <p:spPr>
          <a:xfrm>
            <a:off x="55261" y="6560546"/>
            <a:ext cx="5043368" cy="297454"/>
          </a:xfrm>
          <a:prstGeom prst="rect">
            <a:avLst/>
          </a:prstGeom>
          <a:noFill/>
        </p:spPr>
        <p:txBody>
          <a:bodyPr wrap="none" rtlCol="0">
            <a:spAutoFit/>
          </a:bodyPr>
          <a:lstStyle/>
          <a:p>
            <a:pPr marL="0" marR="0" lvl="0" indent="0" algn="l" defTabSz="609585" rtl="0" eaLnBrk="1" fontAlgn="auto" latinLnBrk="0" hangingPunct="1">
              <a:lnSpc>
                <a:spcPct val="100000"/>
              </a:lnSpc>
              <a:spcBef>
                <a:spcPts val="0"/>
              </a:spcBef>
              <a:spcAft>
                <a:spcPts val="0"/>
              </a:spcAft>
              <a:buClrTx/>
              <a:buSzTx/>
              <a:buFontTx/>
              <a:buNone/>
              <a:tabLst/>
              <a:defRPr/>
            </a:pPr>
            <a:r>
              <a:rPr kumimoji="0" lang="en-GB" sz="1333" b="0" i="0" u="none" strike="noStrike" kern="1200" cap="none" spc="0" normalizeH="0" baseline="0" noProof="0" dirty="0">
                <a:ln>
                  <a:noFill/>
                </a:ln>
                <a:solidFill>
                  <a:srgbClr val="6E6E73"/>
                </a:solidFill>
                <a:effectLst/>
                <a:uLnTx/>
                <a:uFillTx/>
                <a:latin typeface="Cera Pro" panose="00000500000000000000" pitchFamily="50" charset="0"/>
                <a:ea typeface="+mn-ea"/>
                <a:cs typeface="+mn-cs"/>
              </a:rPr>
              <a:t>Source: </a:t>
            </a:r>
            <a:r>
              <a:rPr kumimoji="0" lang="en-GB" sz="1333" b="0" i="0" u="none" strike="noStrike" kern="1200" cap="none" spc="0" normalizeH="0" baseline="0" noProof="0" dirty="0" smtClean="0">
                <a:ln>
                  <a:noFill/>
                </a:ln>
                <a:solidFill>
                  <a:srgbClr val="6E6E73"/>
                </a:solidFill>
                <a:effectLst/>
                <a:uLnTx/>
                <a:uFillTx/>
                <a:latin typeface="Cera Pro" panose="00000500000000000000" pitchFamily="50" charset="0"/>
                <a:ea typeface="+mn-ea"/>
                <a:cs typeface="+mn-cs"/>
              </a:rPr>
              <a:t>Radio, the Online Multiplier; Building Shelf Awareness</a:t>
            </a:r>
            <a:endParaRPr kumimoji="0" lang="en-GB" sz="1333" b="0" i="0" u="none" strike="noStrike" kern="1200" cap="none" spc="0" normalizeH="0" baseline="0" noProof="0" dirty="0">
              <a:ln>
                <a:noFill/>
              </a:ln>
              <a:solidFill>
                <a:srgbClr val="6E6E73"/>
              </a:solidFill>
              <a:effectLst/>
              <a:uLnTx/>
              <a:uFillTx/>
              <a:latin typeface="Cera Pro" panose="00000500000000000000" pitchFamily="50" charset="0"/>
              <a:ea typeface="+mn-ea"/>
              <a:cs typeface="+mn-cs"/>
            </a:endParaRPr>
          </a:p>
        </p:txBody>
      </p:sp>
      <p:sp>
        <p:nvSpPr>
          <p:cNvPr id="2" name="Title 1">
            <a:extLst>
              <a:ext uri="{FF2B5EF4-FFF2-40B4-BE49-F238E27FC236}">
                <a16:creationId xmlns:a16="http://schemas.microsoft.com/office/drawing/2014/main" id="{84BC7C12-5DC3-A94A-8544-0EA275A3054A}"/>
              </a:ext>
            </a:extLst>
          </p:cNvPr>
          <p:cNvSpPr>
            <a:spLocks noGrp="1"/>
          </p:cNvSpPr>
          <p:nvPr>
            <p:ph type="title"/>
          </p:nvPr>
        </p:nvSpPr>
        <p:spPr>
          <a:xfrm>
            <a:off x="838200" y="497330"/>
            <a:ext cx="10515600" cy="1070770"/>
          </a:xfrm>
        </p:spPr>
        <p:txBody>
          <a:bodyPr>
            <a:noAutofit/>
          </a:bodyPr>
          <a:lstStyle/>
          <a:p>
            <a:r>
              <a:rPr lang="en-US" sz="4000" b="1" i="1" dirty="0">
                <a:solidFill>
                  <a:srgbClr val="0D172C"/>
                </a:solidFill>
                <a:latin typeface="Cera Pro Black" pitchFamily="2" charset="0"/>
              </a:rPr>
              <a:t>Radio can help advertisers respond to changes in shopping behaviour</a:t>
            </a:r>
          </a:p>
        </p:txBody>
      </p:sp>
      <p:sp>
        <p:nvSpPr>
          <p:cNvPr id="8" name="Up Arrow 7"/>
          <p:cNvSpPr/>
          <p:nvPr/>
        </p:nvSpPr>
        <p:spPr>
          <a:xfrm>
            <a:off x="6997476" y="3613983"/>
            <a:ext cx="2691469" cy="1219200"/>
          </a:xfrm>
          <a:prstGeom prst="upArrow">
            <a:avLst/>
          </a:prstGeom>
          <a:solidFill>
            <a:srgbClr val="33CC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 name="Up Arrow 11"/>
          <p:cNvSpPr/>
          <p:nvPr/>
        </p:nvSpPr>
        <p:spPr>
          <a:xfrm>
            <a:off x="2576945" y="2464729"/>
            <a:ext cx="2697019" cy="1140139"/>
          </a:xfrm>
          <a:prstGeom prst="upArrow">
            <a:avLst/>
          </a:prstGeom>
          <a:solidFill>
            <a:srgbClr val="33CC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6271946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84BC7C12-5DC3-A94A-8544-0EA275A3054A}"/>
              </a:ext>
            </a:extLst>
          </p:cNvPr>
          <p:cNvSpPr txBox="1">
            <a:spLocks/>
          </p:cNvSpPr>
          <p:nvPr/>
        </p:nvSpPr>
        <p:spPr>
          <a:xfrm>
            <a:off x="633818" y="533046"/>
            <a:ext cx="10605682" cy="640289"/>
          </a:xfrm>
          <a:prstGeom prst="rect">
            <a:avLst/>
          </a:prstGeom>
        </p:spPr>
        <p:txBody>
          <a:bodyPr vert="horz" wrap="square" lIns="0" tIns="0" rIns="0" bIns="0" rtlCol="0" anchor="t" anchorCtr="0">
            <a:noAutofit/>
          </a:bodyPr>
          <a:lstStyle>
            <a:lvl1pPr algn="l" defTabSz="609585" rtl="0" eaLnBrk="1" latinLnBrk="0" hangingPunct="1">
              <a:lnSpc>
                <a:spcPts val="4267"/>
              </a:lnSpc>
              <a:spcBef>
                <a:spcPct val="0"/>
              </a:spcBef>
              <a:buNone/>
              <a:defRPr sz="3733" b="0" i="0" kern="1200">
                <a:solidFill>
                  <a:schemeClr val="accent1"/>
                </a:solidFill>
                <a:latin typeface="Roboto Condensed" panose="02000000000000000000" pitchFamily="2" charset="0"/>
                <a:ea typeface="Roboto Condensed" panose="02000000000000000000" pitchFamily="2" charset="0"/>
                <a:cs typeface="FS Albert" panose="02000803040000020004" pitchFamily="2" charset="0"/>
              </a:defRPr>
            </a:lvl1pPr>
          </a:lstStyle>
          <a:p>
            <a:pPr marL="0" marR="0" lvl="0" indent="0" algn="l" defTabSz="609585" rtl="0" eaLnBrk="1" fontAlgn="auto" latinLnBrk="0" hangingPunct="1">
              <a:lnSpc>
                <a:spcPts val="4267"/>
              </a:lnSpc>
              <a:spcBef>
                <a:spcPct val="0"/>
              </a:spcBef>
              <a:spcAft>
                <a:spcPts val="0"/>
              </a:spcAft>
              <a:buClrTx/>
              <a:buSzTx/>
              <a:buFontTx/>
              <a:buNone/>
              <a:tabLst/>
              <a:defRPr/>
            </a:pPr>
            <a:r>
              <a:rPr lang="en-US" sz="4000" b="1" i="1" dirty="0" smtClean="0">
                <a:solidFill>
                  <a:srgbClr val="0D172C"/>
                </a:solidFill>
                <a:latin typeface="Cera Pro Black" pitchFamily="2" charset="0"/>
              </a:rPr>
              <a:t>Recession is causing financial concerns…</a:t>
            </a:r>
            <a:endParaRPr kumimoji="0" lang="en-US" sz="4000" b="1" i="1" u="none" strike="noStrike" kern="1200" cap="none" spc="0" normalizeH="0" baseline="0" noProof="0" dirty="0">
              <a:ln>
                <a:noFill/>
              </a:ln>
              <a:solidFill>
                <a:srgbClr val="0D172C"/>
              </a:solidFill>
              <a:effectLst/>
              <a:uLnTx/>
              <a:uFillTx/>
              <a:latin typeface="Cera Pro Black" pitchFamily="2" charset="0"/>
            </a:endParaRPr>
          </a:p>
        </p:txBody>
      </p:sp>
      <p:sp>
        <p:nvSpPr>
          <p:cNvPr id="10" name="Subtitle 2">
            <a:extLst>
              <a:ext uri="{FF2B5EF4-FFF2-40B4-BE49-F238E27FC236}">
                <a16:creationId xmlns:a16="http://schemas.microsoft.com/office/drawing/2014/main" id="{1C1800ED-76FA-8749-95BC-DDE9F7E4ED04}"/>
              </a:ext>
            </a:extLst>
          </p:cNvPr>
          <p:cNvSpPr txBox="1">
            <a:spLocks/>
          </p:cNvSpPr>
          <p:nvPr/>
        </p:nvSpPr>
        <p:spPr>
          <a:xfrm>
            <a:off x="555664" y="1238633"/>
            <a:ext cx="11080671" cy="804189"/>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GB" sz="2000" b="0" i="0" u="none" strike="noStrike" kern="1200" cap="none" spc="0" normalizeH="0" baseline="0" noProof="0" dirty="0" smtClean="0">
                <a:ln>
                  <a:noFill/>
                </a:ln>
                <a:solidFill>
                  <a:srgbClr val="686869"/>
                </a:solidFill>
                <a:effectLst/>
                <a:uLnTx/>
                <a:uFillTx/>
                <a:latin typeface="Cera Pro" pitchFamily="2" charset="0"/>
                <a:ea typeface="+mn-ea"/>
                <a:cs typeface="+mn-cs"/>
              </a:rPr>
              <a:t>% agree/strongly agree</a:t>
            </a:r>
            <a:endParaRPr kumimoji="0" lang="en-US" sz="2000" b="0" i="0" u="none" strike="noStrike" kern="1200" cap="none" spc="0" normalizeH="0" baseline="0" noProof="0" dirty="0">
              <a:ln>
                <a:noFill/>
              </a:ln>
              <a:solidFill>
                <a:srgbClr val="686869"/>
              </a:solidFill>
              <a:effectLst/>
              <a:uLnTx/>
              <a:uFillTx/>
              <a:latin typeface="Cera Pro" pitchFamily="2" charset="0"/>
              <a:ea typeface="+mn-ea"/>
              <a:cs typeface="+mn-cs"/>
            </a:endParaRPr>
          </a:p>
        </p:txBody>
      </p:sp>
      <p:graphicFrame>
        <p:nvGraphicFramePr>
          <p:cNvPr id="13" name="Content Placeholder 12"/>
          <p:cNvGraphicFramePr>
            <a:graphicFrameLocks noGrp="1"/>
          </p:cNvGraphicFramePr>
          <p:nvPr>
            <p:ph idx="1"/>
            <p:extLst>
              <p:ext uri="{D42A27DB-BD31-4B8C-83A1-F6EECF244321}">
                <p14:modId xmlns:p14="http://schemas.microsoft.com/office/powerpoint/2010/main" val="3758869503"/>
              </p:ext>
            </p:extLst>
          </p:nvPr>
        </p:nvGraphicFramePr>
        <p:xfrm>
          <a:off x="838200" y="1918222"/>
          <a:ext cx="10515600" cy="4351338"/>
        </p:xfrm>
        <a:graphic>
          <a:graphicData uri="http://schemas.openxmlformats.org/drawingml/2006/chart">
            <c:chart xmlns:c="http://schemas.openxmlformats.org/drawingml/2006/chart" xmlns:r="http://schemas.openxmlformats.org/officeDocument/2006/relationships" r:id="rId3"/>
          </a:graphicData>
        </a:graphic>
      </p:graphicFrame>
      <p:sp>
        <p:nvSpPr>
          <p:cNvPr id="6" name="TextBox 5"/>
          <p:cNvSpPr txBox="1"/>
          <p:nvPr/>
        </p:nvSpPr>
        <p:spPr>
          <a:xfrm>
            <a:off x="8962" y="6547054"/>
            <a:ext cx="3231949" cy="307752"/>
          </a:xfrm>
          <a:prstGeom prst="rect">
            <a:avLst/>
          </a:prstGeom>
          <a:noFill/>
        </p:spPr>
        <p:txBody>
          <a:bodyPr wrap="square" lIns="121896" tIns="60948" rIns="121896" bIns="60948" rtlCol="0">
            <a:spAutoFit/>
          </a:bodyPr>
          <a:lstStyle/>
          <a:p>
            <a:pPr marL="0" marR="0" lvl="0" indent="0" algn="l" defTabSz="609585"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white">
                    <a:lumMod val="50000"/>
                  </a:prstClr>
                </a:solidFill>
                <a:effectLst/>
                <a:uLnTx/>
                <a:uFillTx/>
                <a:latin typeface="Cera Pro" panose="00000500000000000000" pitchFamily="50" charset="0"/>
                <a:ea typeface="+mn-ea"/>
                <a:cs typeface="DINPro-Light" pitchFamily="34" charset="0"/>
              </a:rPr>
              <a:t>Source: </a:t>
            </a:r>
            <a:r>
              <a:rPr kumimoji="0" lang="en-GB" sz="1200" b="0" i="0" u="none" strike="noStrike" kern="1200" cap="none" spc="0" normalizeH="0" baseline="0" noProof="0" dirty="0" smtClean="0">
                <a:ln>
                  <a:noFill/>
                </a:ln>
                <a:solidFill>
                  <a:prstClr val="white">
                    <a:lumMod val="50000"/>
                  </a:prstClr>
                </a:solidFill>
                <a:effectLst/>
                <a:uLnTx/>
                <a:uFillTx/>
                <a:latin typeface="Cera Pro" panose="00000500000000000000" pitchFamily="50" charset="0"/>
                <a:ea typeface="+mn-ea"/>
                <a:cs typeface="DINPro-Light" pitchFamily="34" charset="0"/>
              </a:rPr>
              <a:t>Radiocentre/DRG</a:t>
            </a:r>
            <a:endParaRPr kumimoji="0" lang="en-GB" sz="1200" b="0" i="0" u="none" strike="noStrike" kern="1200" cap="none" spc="0" normalizeH="0" baseline="0" noProof="0" dirty="0">
              <a:ln>
                <a:noFill/>
              </a:ln>
              <a:solidFill>
                <a:prstClr val="white">
                  <a:lumMod val="50000"/>
                </a:prstClr>
              </a:solidFill>
              <a:effectLst/>
              <a:uLnTx/>
              <a:uFillTx/>
              <a:latin typeface="Cera Pro" panose="00000500000000000000" pitchFamily="50" charset="0"/>
              <a:ea typeface="+mn-ea"/>
              <a:cs typeface="DINPro-Light" pitchFamily="34" charset="0"/>
            </a:endParaRPr>
          </a:p>
        </p:txBody>
      </p:sp>
    </p:spTree>
    <p:extLst>
      <p:ext uri="{BB962C8B-B14F-4D97-AF65-F5344CB8AC3E}">
        <p14:creationId xmlns:p14="http://schemas.microsoft.com/office/powerpoint/2010/main" val="426008029"/>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84BC7C12-5DC3-A94A-8544-0EA275A3054A}"/>
              </a:ext>
            </a:extLst>
          </p:cNvPr>
          <p:cNvSpPr txBox="1">
            <a:spLocks/>
          </p:cNvSpPr>
          <p:nvPr/>
        </p:nvSpPr>
        <p:spPr>
          <a:xfrm>
            <a:off x="633817" y="533046"/>
            <a:ext cx="11080671" cy="640289"/>
          </a:xfrm>
          <a:prstGeom prst="rect">
            <a:avLst/>
          </a:prstGeom>
        </p:spPr>
        <p:txBody>
          <a:bodyPr vert="horz" wrap="square" lIns="0" tIns="0" rIns="0" bIns="0" rtlCol="0" anchor="t" anchorCtr="0">
            <a:noAutofit/>
          </a:bodyPr>
          <a:lstStyle>
            <a:lvl1pPr algn="l" defTabSz="609585" rtl="0" eaLnBrk="1" latinLnBrk="0" hangingPunct="1">
              <a:lnSpc>
                <a:spcPts val="4267"/>
              </a:lnSpc>
              <a:spcBef>
                <a:spcPct val="0"/>
              </a:spcBef>
              <a:buNone/>
              <a:defRPr sz="3733" b="0" i="0" kern="1200">
                <a:solidFill>
                  <a:schemeClr val="accent1"/>
                </a:solidFill>
                <a:latin typeface="Roboto Condensed" panose="02000000000000000000" pitchFamily="2" charset="0"/>
                <a:ea typeface="Roboto Condensed" panose="02000000000000000000" pitchFamily="2" charset="0"/>
                <a:cs typeface="FS Albert" panose="02000803040000020004" pitchFamily="2" charset="0"/>
              </a:defRPr>
            </a:lvl1pPr>
          </a:lstStyle>
          <a:p>
            <a:pPr marL="0" marR="0" lvl="0" indent="0" algn="l" defTabSz="609585" rtl="0" eaLnBrk="1" fontAlgn="auto" latinLnBrk="0" hangingPunct="1">
              <a:lnSpc>
                <a:spcPts val="4267"/>
              </a:lnSpc>
              <a:spcBef>
                <a:spcPct val="0"/>
              </a:spcBef>
              <a:spcAft>
                <a:spcPts val="0"/>
              </a:spcAft>
              <a:buClrTx/>
              <a:buSzTx/>
              <a:buFontTx/>
              <a:buNone/>
              <a:tabLst/>
              <a:defRPr/>
            </a:pPr>
            <a:r>
              <a:rPr lang="en-US" sz="4000" b="1" i="1" dirty="0" smtClean="0">
                <a:solidFill>
                  <a:srgbClr val="0D172C"/>
                </a:solidFill>
                <a:latin typeface="Cera Pro Black" pitchFamily="2" charset="0"/>
              </a:rPr>
              <a:t>…which is impacting purchase behaviour</a:t>
            </a:r>
            <a:endParaRPr kumimoji="0" lang="en-US" sz="4000" b="1" i="1" u="none" strike="noStrike" kern="1200" cap="none" spc="0" normalizeH="0" baseline="0" noProof="0" dirty="0">
              <a:ln>
                <a:noFill/>
              </a:ln>
              <a:solidFill>
                <a:srgbClr val="0D172C"/>
              </a:solidFill>
              <a:effectLst/>
              <a:uLnTx/>
              <a:uFillTx/>
              <a:latin typeface="Cera Pro Black" pitchFamily="2" charset="0"/>
            </a:endParaRPr>
          </a:p>
        </p:txBody>
      </p:sp>
      <p:sp>
        <p:nvSpPr>
          <p:cNvPr id="10" name="Subtitle 2">
            <a:extLst>
              <a:ext uri="{FF2B5EF4-FFF2-40B4-BE49-F238E27FC236}">
                <a16:creationId xmlns:a16="http://schemas.microsoft.com/office/drawing/2014/main" id="{1C1800ED-76FA-8749-95BC-DDE9F7E4ED04}"/>
              </a:ext>
            </a:extLst>
          </p:cNvPr>
          <p:cNvSpPr txBox="1">
            <a:spLocks/>
          </p:cNvSpPr>
          <p:nvPr/>
        </p:nvSpPr>
        <p:spPr>
          <a:xfrm>
            <a:off x="599093" y="1242785"/>
            <a:ext cx="11080671" cy="804189"/>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GB" sz="2000" b="0" i="0" u="none" strike="noStrike" kern="1200" cap="none" spc="0" normalizeH="0" baseline="0" noProof="0" dirty="0" smtClean="0">
                <a:ln>
                  <a:noFill/>
                </a:ln>
                <a:solidFill>
                  <a:srgbClr val="686869"/>
                </a:solidFill>
                <a:effectLst/>
                <a:uLnTx/>
                <a:uFillTx/>
                <a:latin typeface="Cera Pro" pitchFamily="2" charset="0"/>
                <a:ea typeface="+mn-ea"/>
                <a:cs typeface="+mn-cs"/>
              </a:rPr>
              <a:t>% agree/strongly agree</a:t>
            </a:r>
            <a:endParaRPr kumimoji="0" lang="en-US" sz="2000" b="0" i="0" u="none" strike="noStrike" kern="1200" cap="none" spc="0" normalizeH="0" baseline="0" noProof="0" dirty="0">
              <a:ln>
                <a:noFill/>
              </a:ln>
              <a:solidFill>
                <a:srgbClr val="686869"/>
              </a:solidFill>
              <a:effectLst/>
              <a:uLnTx/>
              <a:uFillTx/>
              <a:latin typeface="Cera Pro" pitchFamily="2" charset="0"/>
              <a:ea typeface="+mn-ea"/>
              <a:cs typeface="+mn-cs"/>
            </a:endParaRPr>
          </a:p>
        </p:txBody>
      </p:sp>
      <p:graphicFrame>
        <p:nvGraphicFramePr>
          <p:cNvPr id="9" name="Content Placeholder 12"/>
          <p:cNvGraphicFramePr>
            <a:graphicFrameLocks noGrp="1"/>
          </p:cNvGraphicFramePr>
          <p:nvPr>
            <p:ph idx="1"/>
            <p:extLst>
              <p:ext uri="{D42A27DB-BD31-4B8C-83A1-F6EECF244321}">
                <p14:modId xmlns:p14="http://schemas.microsoft.com/office/powerpoint/2010/main" val="815000412"/>
              </p:ext>
            </p:extLst>
          </p:nvPr>
        </p:nvGraphicFramePr>
        <p:xfrm>
          <a:off x="838200" y="1825625"/>
          <a:ext cx="10515600" cy="4351338"/>
        </p:xfrm>
        <a:graphic>
          <a:graphicData uri="http://schemas.openxmlformats.org/drawingml/2006/chart">
            <c:chart xmlns:c="http://schemas.openxmlformats.org/drawingml/2006/chart" xmlns:r="http://schemas.openxmlformats.org/officeDocument/2006/relationships" r:id="rId3"/>
          </a:graphicData>
        </a:graphic>
      </p:graphicFrame>
      <p:sp>
        <p:nvSpPr>
          <p:cNvPr id="6" name="TextBox 5"/>
          <p:cNvSpPr txBox="1"/>
          <p:nvPr/>
        </p:nvSpPr>
        <p:spPr>
          <a:xfrm>
            <a:off x="8962" y="6547054"/>
            <a:ext cx="3231949" cy="307752"/>
          </a:xfrm>
          <a:prstGeom prst="rect">
            <a:avLst/>
          </a:prstGeom>
          <a:noFill/>
        </p:spPr>
        <p:txBody>
          <a:bodyPr wrap="square" lIns="121896" tIns="60948" rIns="121896" bIns="60948" rtlCol="0">
            <a:spAutoFit/>
          </a:bodyPr>
          <a:lstStyle/>
          <a:p>
            <a:pPr marL="0" marR="0" lvl="0" indent="0" algn="l" defTabSz="609585"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white">
                    <a:lumMod val="50000"/>
                  </a:prstClr>
                </a:solidFill>
                <a:effectLst/>
                <a:uLnTx/>
                <a:uFillTx/>
                <a:latin typeface="Cera Pro" panose="00000500000000000000" pitchFamily="50" charset="0"/>
                <a:ea typeface="+mn-ea"/>
                <a:cs typeface="DINPro-Light" pitchFamily="34" charset="0"/>
              </a:rPr>
              <a:t>Source: </a:t>
            </a:r>
            <a:r>
              <a:rPr kumimoji="0" lang="en-GB" sz="1200" b="0" i="0" u="none" strike="noStrike" kern="1200" cap="none" spc="0" normalizeH="0" baseline="0" noProof="0" dirty="0" smtClean="0">
                <a:ln>
                  <a:noFill/>
                </a:ln>
                <a:solidFill>
                  <a:prstClr val="white">
                    <a:lumMod val="50000"/>
                  </a:prstClr>
                </a:solidFill>
                <a:effectLst/>
                <a:uLnTx/>
                <a:uFillTx/>
                <a:latin typeface="Cera Pro" panose="00000500000000000000" pitchFamily="50" charset="0"/>
                <a:ea typeface="+mn-ea"/>
                <a:cs typeface="DINPro-Light" pitchFamily="34" charset="0"/>
              </a:rPr>
              <a:t>Radiocentre/DRG</a:t>
            </a:r>
            <a:endParaRPr kumimoji="0" lang="en-GB" sz="1200" b="0" i="0" u="none" strike="noStrike" kern="1200" cap="none" spc="0" normalizeH="0" baseline="0" noProof="0" dirty="0">
              <a:ln>
                <a:noFill/>
              </a:ln>
              <a:solidFill>
                <a:prstClr val="white">
                  <a:lumMod val="50000"/>
                </a:prstClr>
              </a:solidFill>
              <a:effectLst/>
              <a:uLnTx/>
              <a:uFillTx/>
              <a:latin typeface="Cera Pro" panose="00000500000000000000" pitchFamily="50" charset="0"/>
              <a:ea typeface="+mn-ea"/>
              <a:cs typeface="DINPro-Light" pitchFamily="34" charset="0"/>
            </a:endParaRPr>
          </a:p>
        </p:txBody>
      </p:sp>
    </p:spTree>
    <p:extLst>
      <p:ext uri="{BB962C8B-B14F-4D97-AF65-F5344CB8AC3E}">
        <p14:creationId xmlns:p14="http://schemas.microsoft.com/office/powerpoint/2010/main" val="2953203947"/>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hart 3"/>
          <p:cNvGraphicFramePr/>
          <p:nvPr>
            <p:extLst>
              <p:ext uri="{D42A27DB-BD31-4B8C-83A1-F6EECF244321}">
                <p14:modId xmlns:p14="http://schemas.microsoft.com/office/powerpoint/2010/main" val="531695554"/>
              </p:ext>
            </p:extLst>
          </p:nvPr>
        </p:nvGraphicFramePr>
        <p:xfrm>
          <a:off x="672282" y="1506344"/>
          <a:ext cx="10668158" cy="5050764"/>
        </p:xfrm>
        <a:graphic>
          <a:graphicData uri="http://schemas.openxmlformats.org/drawingml/2006/chart">
            <c:chart xmlns:c="http://schemas.openxmlformats.org/drawingml/2006/chart" xmlns:r="http://schemas.openxmlformats.org/officeDocument/2006/relationships" r:id="rId3"/>
          </a:graphicData>
        </a:graphic>
      </p:graphicFrame>
      <p:sp>
        <p:nvSpPr>
          <p:cNvPr id="5" name="Title 1">
            <a:extLst>
              <a:ext uri="{FF2B5EF4-FFF2-40B4-BE49-F238E27FC236}">
                <a16:creationId xmlns:a16="http://schemas.microsoft.com/office/drawing/2014/main" id="{84BC7C12-5DC3-A94A-8544-0EA275A3054A}"/>
              </a:ext>
            </a:extLst>
          </p:cNvPr>
          <p:cNvSpPr txBox="1">
            <a:spLocks/>
          </p:cNvSpPr>
          <p:nvPr/>
        </p:nvSpPr>
        <p:spPr>
          <a:xfrm>
            <a:off x="672282" y="570650"/>
            <a:ext cx="11332694" cy="640289"/>
          </a:xfrm>
          <a:prstGeom prst="rect">
            <a:avLst/>
          </a:prstGeom>
        </p:spPr>
        <p:txBody>
          <a:bodyPr vert="horz" wrap="square" lIns="0" tIns="0" rIns="0" bIns="0" rtlCol="0" anchor="t" anchorCtr="0">
            <a:noAutofit/>
          </a:bodyPr>
          <a:lstStyle>
            <a:lvl1pPr algn="l" defTabSz="609585" rtl="0" eaLnBrk="1" latinLnBrk="0" hangingPunct="1">
              <a:lnSpc>
                <a:spcPts val="4267"/>
              </a:lnSpc>
              <a:spcBef>
                <a:spcPct val="0"/>
              </a:spcBef>
              <a:buNone/>
              <a:defRPr sz="3733" b="0" i="0" kern="1200">
                <a:solidFill>
                  <a:schemeClr val="accent1"/>
                </a:solidFill>
                <a:latin typeface="Roboto Condensed" panose="02000000000000000000" pitchFamily="2" charset="0"/>
                <a:ea typeface="Roboto Condensed" panose="02000000000000000000" pitchFamily="2" charset="0"/>
                <a:cs typeface="FS Albert" panose="02000803040000020004" pitchFamily="2" charset="0"/>
              </a:defRPr>
            </a:lvl1pPr>
          </a:lstStyle>
          <a:p>
            <a:pPr marL="0" marR="0" lvl="0" indent="0" algn="l" defTabSz="609585" rtl="0" eaLnBrk="1" fontAlgn="auto" latinLnBrk="0" hangingPunct="1">
              <a:lnSpc>
                <a:spcPts val="4267"/>
              </a:lnSpc>
              <a:spcBef>
                <a:spcPct val="0"/>
              </a:spcBef>
              <a:spcAft>
                <a:spcPts val="0"/>
              </a:spcAft>
              <a:buClrTx/>
              <a:buSzTx/>
              <a:buFontTx/>
              <a:buNone/>
              <a:tabLst/>
              <a:defRPr/>
            </a:pPr>
            <a:r>
              <a:rPr lang="en-US" sz="4000" b="1" i="1" dirty="0" smtClean="0">
                <a:solidFill>
                  <a:srgbClr val="0D172C"/>
                </a:solidFill>
                <a:latin typeface="Cera Pro Black" pitchFamily="2" charset="0"/>
              </a:rPr>
              <a:t>Pragmatism rules: recession s</a:t>
            </a:r>
            <a:r>
              <a:rPr kumimoji="0" lang="en-US" sz="4000" b="1" i="1" u="none" strike="noStrike" kern="1200" cap="none" spc="0" normalizeH="0" baseline="0" noProof="0" dirty="0" smtClean="0">
                <a:ln>
                  <a:noFill/>
                </a:ln>
                <a:solidFill>
                  <a:srgbClr val="0D172C"/>
                </a:solidFill>
                <a:effectLst/>
                <a:uLnTx/>
                <a:uFillTx/>
                <a:latin typeface="Cera Pro Black" pitchFamily="2" charset="0"/>
              </a:rPr>
              <a:t>pend intentions</a:t>
            </a:r>
            <a:endParaRPr kumimoji="0" lang="en-US" sz="4000" b="1" i="1" u="none" strike="noStrike" kern="1200" cap="none" spc="0" normalizeH="0" baseline="0" noProof="0" dirty="0">
              <a:ln>
                <a:noFill/>
              </a:ln>
              <a:solidFill>
                <a:srgbClr val="0D172C"/>
              </a:solidFill>
              <a:effectLst/>
              <a:uLnTx/>
              <a:uFillTx/>
              <a:latin typeface="Cera Pro Black" pitchFamily="2" charset="0"/>
            </a:endParaRPr>
          </a:p>
        </p:txBody>
      </p:sp>
      <p:sp>
        <p:nvSpPr>
          <p:cNvPr id="6" name="Subtitle 2">
            <a:extLst>
              <a:ext uri="{FF2B5EF4-FFF2-40B4-BE49-F238E27FC236}">
                <a16:creationId xmlns:a16="http://schemas.microsoft.com/office/drawing/2014/main" id="{1C1800ED-76FA-8749-95BC-DDE9F7E4ED04}"/>
              </a:ext>
            </a:extLst>
          </p:cNvPr>
          <p:cNvSpPr txBox="1">
            <a:spLocks/>
          </p:cNvSpPr>
          <p:nvPr/>
        </p:nvSpPr>
        <p:spPr>
          <a:xfrm>
            <a:off x="672282" y="1151547"/>
            <a:ext cx="11080671" cy="804189"/>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GB" sz="2000" b="0" i="0" u="none" strike="noStrike" kern="1200" cap="none" spc="0" normalizeH="0" baseline="0" noProof="0" dirty="0" smtClean="0">
                <a:ln>
                  <a:noFill/>
                </a:ln>
                <a:solidFill>
                  <a:srgbClr val="686869"/>
                </a:solidFill>
                <a:effectLst/>
                <a:uLnTx/>
                <a:uFillTx/>
                <a:latin typeface="Cera Pro" pitchFamily="2" charset="0"/>
                <a:ea typeface="+mn-ea"/>
                <a:cs typeface="+mn-cs"/>
              </a:rPr>
              <a:t>% net difference in planning to spend </a:t>
            </a:r>
            <a:r>
              <a:rPr kumimoji="0" lang="en-GB" sz="2000" b="0" i="1" u="none" strike="noStrike" kern="1200" cap="none" spc="0" normalizeH="0" baseline="0" noProof="0" dirty="0" smtClean="0">
                <a:ln>
                  <a:noFill/>
                </a:ln>
                <a:solidFill>
                  <a:srgbClr val="686869"/>
                </a:solidFill>
                <a:effectLst/>
                <a:uLnTx/>
                <a:uFillTx/>
                <a:latin typeface="Cera Pro" pitchFamily="2" charset="0"/>
                <a:ea typeface="+mn-ea"/>
                <a:cs typeface="+mn-cs"/>
              </a:rPr>
              <a:t>more/same</a:t>
            </a:r>
            <a:r>
              <a:rPr kumimoji="0" lang="en-GB" sz="2000" b="0" i="0" u="none" strike="noStrike" kern="1200" cap="none" spc="0" normalizeH="0" baseline="0" noProof="0" dirty="0" smtClean="0">
                <a:ln>
                  <a:noFill/>
                </a:ln>
                <a:solidFill>
                  <a:srgbClr val="686869"/>
                </a:solidFill>
                <a:effectLst/>
                <a:uLnTx/>
                <a:uFillTx/>
                <a:latin typeface="Cera Pro" pitchFamily="2" charset="0"/>
                <a:ea typeface="+mn-ea"/>
                <a:cs typeface="+mn-cs"/>
              </a:rPr>
              <a:t> vs.</a:t>
            </a:r>
            <a:r>
              <a:rPr kumimoji="0" lang="en-GB" sz="2000" b="0" i="0" u="none" strike="noStrike" kern="1200" cap="none" spc="0" normalizeH="0" noProof="0" dirty="0" smtClean="0">
                <a:ln>
                  <a:noFill/>
                </a:ln>
                <a:solidFill>
                  <a:srgbClr val="686869"/>
                </a:solidFill>
                <a:effectLst/>
                <a:uLnTx/>
                <a:uFillTx/>
                <a:latin typeface="Cera Pro" pitchFamily="2" charset="0"/>
                <a:ea typeface="+mn-ea"/>
                <a:cs typeface="+mn-cs"/>
              </a:rPr>
              <a:t> </a:t>
            </a:r>
            <a:r>
              <a:rPr kumimoji="0" lang="en-GB" sz="2000" b="0" i="1" u="none" strike="noStrike" kern="1200" cap="none" spc="0" normalizeH="0" noProof="0" dirty="0" smtClean="0">
                <a:ln>
                  <a:noFill/>
                </a:ln>
                <a:solidFill>
                  <a:srgbClr val="686869"/>
                </a:solidFill>
                <a:effectLst/>
                <a:uLnTx/>
                <a:uFillTx/>
                <a:latin typeface="Cera Pro" pitchFamily="2" charset="0"/>
                <a:ea typeface="+mn-ea"/>
                <a:cs typeface="+mn-cs"/>
              </a:rPr>
              <a:t>less/on hold</a:t>
            </a:r>
            <a:endParaRPr kumimoji="0" lang="en-US" sz="2000" b="0" i="1" u="none" strike="noStrike" kern="1200" cap="none" spc="0" normalizeH="0" baseline="0" noProof="0" dirty="0">
              <a:ln>
                <a:noFill/>
              </a:ln>
              <a:solidFill>
                <a:srgbClr val="686869"/>
              </a:solidFill>
              <a:effectLst/>
              <a:uLnTx/>
              <a:uFillTx/>
              <a:latin typeface="Cera Pro" pitchFamily="2" charset="0"/>
              <a:ea typeface="+mn-ea"/>
              <a:cs typeface="+mn-cs"/>
            </a:endParaRPr>
          </a:p>
        </p:txBody>
      </p:sp>
      <p:sp>
        <p:nvSpPr>
          <p:cNvPr id="8" name="TextBox 7"/>
          <p:cNvSpPr txBox="1"/>
          <p:nvPr/>
        </p:nvSpPr>
        <p:spPr>
          <a:xfrm>
            <a:off x="1504142" y="1679373"/>
            <a:ext cx="4114801" cy="461665"/>
          </a:xfrm>
          <a:prstGeom prst="rect">
            <a:avLst/>
          </a:prstGeom>
          <a:solidFill>
            <a:schemeClr val="bg1">
              <a:lumMod val="65000"/>
            </a:schemeClr>
          </a:solid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dirty="0" smtClean="0">
                <a:ln>
                  <a:noFill/>
                </a:ln>
                <a:solidFill>
                  <a:schemeClr val="bg1"/>
                </a:solidFill>
                <a:effectLst/>
                <a:uLnTx/>
                <a:uFillTx/>
                <a:latin typeface="Cera Pro Medium" panose="00000600000000000000" pitchFamily="50" charset="0"/>
                <a:ea typeface="+mn-ea"/>
                <a:cs typeface="+mn-cs"/>
              </a:rPr>
              <a:t>Activities</a:t>
            </a:r>
            <a:endParaRPr kumimoji="0" lang="en-GB" sz="2400" b="0" i="0" u="none" strike="noStrike" kern="1200" cap="none" spc="0" normalizeH="0" baseline="0" noProof="0" dirty="0">
              <a:ln>
                <a:noFill/>
              </a:ln>
              <a:solidFill>
                <a:schemeClr val="bg1"/>
              </a:solidFill>
              <a:effectLst/>
              <a:uLnTx/>
              <a:uFillTx/>
              <a:latin typeface="Cera Pro Medium" panose="00000600000000000000" pitchFamily="50" charset="0"/>
              <a:ea typeface="+mn-ea"/>
              <a:cs typeface="+mn-cs"/>
            </a:endParaRPr>
          </a:p>
        </p:txBody>
      </p:sp>
      <p:sp>
        <p:nvSpPr>
          <p:cNvPr id="9" name="TextBox 8"/>
          <p:cNvSpPr txBox="1"/>
          <p:nvPr/>
        </p:nvSpPr>
        <p:spPr>
          <a:xfrm>
            <a:off x="6400800" y="1679372"/>
            <a:ext cx="3077736" cy="461665"/>
          </a:xfrm>
          <a:prstGeom prst="rect">
            <a:avLst/>
          </a:prstGeom>
          <a:solidFill>
            <a:schemeClr val="bg1">
              <a:lumMod val="65000"/>
            </a:schemeClr>
          </a:solid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2400" dirty="0" smtClean="0">
                <a:solidFill>
                  <a:schemeClr val="bg1"/>
                </a:solidFill>
                <a:latin typeface="Cera Pro Medium" panose="00000600000000000000" pitchFamily="50" charset="0"/>
              </a:rPr>
              <a:t>Products</a:t>
            </a:r>
            <a:endParaRPr kumimoji="0" lang="en-GB" sz="2400" b="0" i="0" u="none" strike="noStrike" kern="1200" cap="none" spc="0" normalizeH="0" baseline="0" noProof="0" dirty="0">
              <a:ln>
                <a:noFill/>
              </a:ln>
              <a:solidFill>
                <a:schemeClr val="bg1"/>
              </a:solidFill>
              <a:effectLst/>
              <a:uLnTx/>
              <a:uFillTx/>
              <a:latin typeface="Cera Pro Medium" panose="00000600000000000000" pitchFamily="50" charset="0"/>
              <a:ea typeface="+mn-ea"/>
              <a:cs typeface="+mn-cs"/>
            </a:endParaRPr>
          </a:p>
        </p:txBody>
      </p:sp>
      <p:sp>
        <p:nvSpPr>
          <p:cNvPr id="10" name="TextBox 9"/>
          <p:cNvSpPr txBox="1"/>
          <p:nvPr/>
        </p:nvSpPr>
        <p:spPr>
          <a:xfrm>
            <a:off x="10112046" y="1679371"/>
            <a:ext cx="1085458" cy="461665"/>
          </a:xfrm>
          <a:prstGeom prst="rect">
            <a:avLst/>
          </a:prstGeom>
          <a:solidFill>
            <a:schemeClr val="bg1">
              <a:lumMod val="65000"/>
            </a:schemeClr>
          </a:solid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dirty="0" smtClean="0">
                <a:ln>
                  <a:noFill/>
                </a:ln>
                <a:solidFill>
                  <a:schemeClr val="bg1"/>
                </a:solidFill>
                <a:effectLst/>
                <a:uLnTx/>
                <a:uFillTx/>
                <a:latin typeface="Cera Pro Medium" panose="00000600000000000000" pitchFamily="50" charset="0"/>
                <a:ea typeface="+mn-ea"/>
                <a:cs typeface="+mn-cs"/>
              </a:rPr>
              <a:t>Travel</a:t>
            </a:r>
            <a:endParaRPr kumimoji="0" lang="en-GB" sz="2400" b="0" i="0" u="none" strike="noStrike" kern="1200" cap="none" spc="0" normalizeH="0" baseline="0" noProof="0" dirty="0">
              <a:ln>
                <a:noFill/>
              </a:ln>
              <a:solidFill>
                <a:schemeClr val="bg1"/>
              </a:solidFill>
              <a:effectLst/>
              <a:uLnTx/>
              <a:uFillTx/>
              <a:latin typeface="Cera Pro Medium" panose="00000600000000000000" pitchFamily="50" charset="0"/>
              <a:ea typeface="+mn-ea"/>
              <a:cs typeface="+mn-cs"/>
            </a:endParaRPr>
          </a:p>
        </p:txBody>
      </p:sp>
      <p:sp>
        <p:nvSpPr>
          <p:cNvPr id="12" name="TextBox 11"/>
          <p:cNvSpPr txBox="1"/>
          <p:nvPr/>
        </p:nvSpPr>
        <p:spPr>
          <a:xfrm>
            <a:off x="8962" y="6547054"/>
            <a:ext cx="3231949" cy="307752"/>
          </a:xfrm>
          <a:prstGeom prst="rect">
            <a:avLst/>
          </a:prstGeom>
          <a:noFill/>
        </p:spPr>
        <p:txBody>
          <a:bodyPr wrap="square" lIns="121896" tIns="60948" rIns="121896" bIns="60948" rtlCol="0">
            <a:spAutoFit/>
          </a:bodyPr>
          <a:lstStyle/>
          <a:p>
            <a:pPr marL="0" marR="0" lvl="0" indent="0" algn="l" defTabSz="609585"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white">
                    <a:lumMod val="50000"/>
                  </a:prstClr>
                </a:solidFill>
                <a:effectLst/>
                <a:uLnTx/>
                <a:uFillTx/>
                <a:latin typeface="Cera Pro" panose="00000500000000000000" pitchFamily="50" charset="0"/>
                <a:ea typeface="+mn-ea"/>
                <a:cs typeface="DINPro-Light" pitchFamily="34" charset="0"/>
              </a:rPr>
              <a:t>Source: </a:t>
            </a:r>
            <a:r>
              <a:rPr kumimoji="0" lang="en-GB" sz="1200" b="0" i="0" u="none" strike="noStrike" kern="1200" cap="none" spc="0" normalizeH="0" baseline="0" noProof="0" dirty="0" smtClean="0">
                <a:ln>
                  <a:noFill/>
                </a:ln>
                <a:solidFill>
                  <a:prstClr val="white">
                    <a:lumMod val="50000"/>
                  </a:prstClr>
                </a:solidFill>
                <a:effectLst/>
                <a:uLnTx/>
                <a:uFillTx/>
                <a:latin typeface="Cera Pro" panose="00000500000000000000" pitchFamily="50" charset="0"/>
                <a:ea typeface="+mn-ea"/>
                <a:cs typeface="DINPro-Light" pitchFamily="34" charset="0"/>
              </a:rPr>
              <a:t>Radiocentre/DRG</a:t>
            </a:r>
            <a:endParaRPr kumimoji="0" lang="en-GB" sz="1200" b="0" i="0" u="none" strike="noStrike" kern="1200" cap="none" spc="0" normalizeH="0" baseline="0" noProof="0" dirty="0">
              <a:ln>
                <a:noFill/>
              </a:ln>
              <a:solidFill>
                <a:prstClr val="white">
                  <a:lumMod val="50000"/>
                </a:prstClr>
              </a:solidFill>
              <a:effectLst/>
              <a:uLnTx/>
              <a:uFillTx/>
              <a:latin typeface="Cera Pro" panose="00000500000000000000" pitchFamily="50" charset="0"/>
              <a:ea typeface="+mn-ea"/>
              <a:cs typeface="DINPro-Light" pitchFamily="34" charset="0"/>
            </a:endParaRPr>
          </a:p>
        </p:txBody>
      </p:sp>
    </p:spTree>
    <p:extLst>
      <p:ext uri="{BB962C8B-B14F-4D97-AF65-F5344CB8AC3E}">
        <p14:creationId xmlns:p14="http://schemas.microsoft.com/office/powerpoint/2010/main" val="3135860291"/>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84BC7C12-5DC3-A94A-8544-0EA275A3054A}"/>
              </a:ext>
            </a:extLst>
          </p:cNvPr>
          <p:cNvSpPr txBox="1">
            <a:spLocks/>
          </p:cNvSpPr>
          <p:nvPr/>
        </p:nvSpPr>
        <p:spPr>
          <a:xfrm>
            <a:off x="633818" y="533046"/>
            <a:ext cx="11332694" cy="640289"/>
          </a:xfrm>
          <a:prstGeom prst="rect">
            <a:avLst/>
          </a:prstGeom>
        </p:spPr>
        <p:txBody>
          <a:bodyPr vert="horz" wrap="square" lIns="0" tIns="0" rIns="0" bIns="0" rtlCol="0" anchor="t" anchorCtr="0">
            <a:noAutofit/>
          </a:bodyPr>
          <a:lstStyle>
            <a:lvl1pPr algn="l" defTabSz="609585" rtl="0" eaLnBrk="1" latinLnBrk="0" hangingPunct="1">
              <a:lnSpc>
                <a:spcPts val="4267"/>
              </a:lnSpc>
              <a:spcBef>
                <a:spcPct val="0"/>
              </a:spcBef>
              <a:buNone/>
              <a:defRPr sz="3733" b="0" i="0" kern="1200">
                <a:solidFill>
                  <a:schemeClr val="accent1"/>
                </a:solidFill>
                <a:latin typeface="Roboto Condensed" panose="02000000000000000000" pitchFamily="2" charset="0"/>
                <a:ea typeface="Roboto Condensed" panose="02000000000000000000" pitchFamily="2" charset="0"/>
                <a:cs typeface="FS Albert" panose="02000803040000020004" pitchFamily="2" charset="0"/>
              </a:defRPr>
            </a:lvl1pPr>
          </a:lstStyle>
          <a:p>
            <a:pPr marL="0" marR="0" lvl="0" indent="0" algn="l" defTabSz="609585" rtl="0" eaLnBrk="1" fontAlgn="auto" latinLnBrk="0" hangingPunct="1">
              <a:lnSpc>
                <a:spcPts val="4267"/>
              </a:lnSpc>
              <a:spcBef>
                <a:spcPct val="0"/>
              </a:spcBef>
              <a:spcAft>
                <a:spcPts val="0"/>
              </a:spcAft>
              <a:buClrTx/>
              <a:buSzTx/>
              <a:buFontTx/>
              <a:buNone/>
              <a:tabLst/>
              <a:defRPr/>
            </a:pPr>
            <a:r>
              <a:rPr lang="en-US" sz="4000" b="1" i="1" dirty="0" smtClean="0">
                <a:solidFill>
                  <a:srgbClr val="0D172C"/>
                </a:solidFill>
                <a:latin typeface="Cera Pro Black" pitchFamily="2" charset="0"/>
              </a:rPr>
              <a:t>The desire to splash out remains</a:t>
            </a:r>
            <a:endParaRPr kumimoji="0" lang="en-US" sz="4000" b="1" i="1" u="none" strike="noStrike" kern="1200" cap="none" spc="0" normalizeH="0" baseline="0" noProof="0" dirty="0">
              <a:ln>
                <a:noFill/>
              </a:ln>
              <a:solidFill>
                <a:srgbClr val="0D172C"/>
              </a:solidFill>
              <a:effectLst/>
              <a:uLnTx/>
              <a:uFillTx/>
              <a:latin typeface="Cera Pro Black" pitchFamily="2" charset="0"/>
            </a:endParaRPr>
          </a:p>
        </p:txBody>
      </p:sp>
      <p:sp>
        <p:nvSpPr>
          <p:cNvPr id="10" name="Subtitle 2">
            <a:extLst>
              <a:ext uri="{FF2B5EF4-FFF2-40B4-BE49-F238E27FC236}">
                <a16:creationId xmlns:a16="http://schemas.microsoft.com/office/drawing/2014/main" id="{1C1800ED-76FA-8749-95BC-DDE9F7E4ED04}"/>
              </a:ext>
            </a:extLst>
          </p:cNvPr>
          <p:cNvSpPr txBox="1">
            <a:spLocks/>
          </p:cNvSpPr>
          <p:nvPr/>
        </p:nvSpPr>
        <p:spPr>
          <a:xfrm>
            <a:off x="633818" y="1302570"/>
            <a:ext cx="11080671" cy="804189"/>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GB" sz="2000" b="0" i="0" u="none" strike="noStrike" kern="1200" cap="none" spc="0" normalizeH="0" baseline="0" noProof="0" dirty="0" smtClean="0">
                <a:ln>
                  <a:noFill/>
                </a:ln>
                <a:solidFill>
                  <a:srgbClr val="686869"/>
                </a:solidFill>
                <a:effectLst/>
                <a:uLnTx/>
                <a:uFillTx/>
                <a:latin typeface="Cera Pro" pitchFamily="2" charset="0"/>
                <a:ea typeface="+mn-ea"/>
                <a:cs typeface="+mn-cs"/>
              </a:rPr>
              <a:t>% agree/strongly agree</a:t>
            </a:r>
            <a:endParaRPr kumimoji="0" lang="en-US" sz="2000" b="0" i="0" u="none" strike="noStrike" kern="1200" cap="none" spc="0" normalizeH="0" baseline="0" noProof="0" dirty="0">
              <a:ln>
                <a:noFill/>
              </a:ln>
              <a:solidFill>
                <a:srgbClr val="686869"/>
              </a:solidFill>
              <a:effectLst/>
              <a:uLnTx/>
              <a:uFillTx/>
              <a:latin typeface="Cera Pro" pitchFamily="2" charset="0"/>
              <a:ea typeface="+mn-ea"/>
              <a:cs typeface="+mn-cs"/>
            </a:endParaRPr>
          </a:p>
        </p:txBody>
      </p:sp>
      <p:graphicFrame>
        <p:nvGraphicFramePr>
          <p:cNvPr id="12" name="Content Placeholder 12"/>
          <p:cNvGraphicFramePr>
            <a:graphicFrameLocks/>
          </p:cNvGraphicFramePr>
          <p:nvPr>
            <p:extLst>
              <p:ext uri="{D42A27DB-BD31-4B8C-83A1-F6EECF244321}">
                <p14:modId xmlns:p14="http://schemas.microsoft.com/office/powerpoint/2010/main" val="535059690"/>
              </p:ext>
            </p:extLst>
          </p:nvPr>
        </p:nvGraphicFramePr>
        <p:xfrm>
          <a:off x="990599" y="1978025"/>
          <a:ext cx="10306291" cy="3620801"/>
        </p:xfrm>
        <a:graphic>
          <a:graphicData uri="http://schemas.openxmlformats.org/drawingml/2006/chart">
            <c:chart xmlns:c="http://schemas.openxmlformats.org/drawingml/2006/chart" xmlns:r="http://schemas.openxmlformats.org/officeDocument/2006/relationships" r:id="rId3"/>
          </a:graphicData>
        </a:graphic>
      </p:graphicFrame>
      <p:sp>
        <p:nvSpPr>
          <p:cNvPr id="2" name="Oval 1"/>
          <p:cNvSpPr/>
          <p:nvPr/>
        </p:nvSpPr>
        <p:spPr>
          <a:xfrm>
            <a:off x="6180881" y="2364738"/>
            <a:ext cx="2655632" cy="2604304"/>
          </a:xfrm>
          <a:prstGeom prst="ellipse">
            <a:avLst/>
          </a:prstGeom>
          <a:solidFill>
            <a:srgbClr val="33CC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dirty="0" smtClean="0">
                <a:latin typeface="Cera Pro Medium" panose="00000600000000000000" pitchFamily="50" charset="0"/>
              </a:rPr>
              <a:t>CR listeners </a:t>
            </a:r>
            <a:r>
              <a:rPr lang="en-GB" sz="3600" dirty="0" smtClean="0">
                <a:latin typeface="Cera Pro Medium" panose="00000600000000000000" pitchFamily="50" charset="0"/>
              </a:rPr>
              <a:t>+57% </a:t>
            </a:r>
          </a:p>
          <a:p>
            <a:pPr algn="ctr"/>
            <a:r>
              <a:rPr lang="en-GB" sz="2000" dirty="0" smtClean="0">
                <a:latin typeface="Cera Pro Medium" panose="00000600000000000000" pitchFamily="50" charset="0"/>
              </a:rPr>
              <a:t>more likely to treat vs. non-listeners</a:t>
            </a:r>
            <a:endParaRPr lang="en-GB" sz="2000" dirty="0">
              <a:latin typeface="Cera Pro Medium" panose="00000600000000000000" pitchFamily="50" charset="0"/>
            </a:endParaRPr>
          </a:p>
        </p:txBody>
      </p:sp>
      <p:sp>
        <p:nvSpPr>
          <p:cNvPr id="9" name="TextBox 8"/>
          <p:cNvSpPr txBox="1"/>
          <p:nvPr/>
        </p:nvSpPr>
        <p:spPr>
          <a:xfrm>
            <a:off x="8962" y="6547054"/>
            <a:ext cx="3231949" cy="307752"/>
          </a:xfrm>
          <a:prstGeom prst="rect">
            <a:avLst/>
          </a:prstGeom>
          <a:noFill/>
        </p:spPr>
        <p:txBody>
          <a:bodyPr wrap="square" lIns="121896" tIns="60948" rIns="121896" bIns="60948" rtlCol="0">
            <a:spAutoFit/>
          </a:bodyPr>
          <a:lstStyle/>
          <a:p>
            <a:pPr marL="0" marR="0" lvl="0" indent="0" algn="l" defTabSz="609585"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white">
                    <a:lumMod val="50000"/>
                  </a:prstClr>
                </a:solidFill>
                <a:effectLst/>
                <a:uLnTx/>
                <a:uFillTx/>
                <a:latin typeface="Cera Pro" panose="00000500000000000000" pitchFamily="50" charset="0"/>
                <a:ea typeface="+mn-ea"/>
                <a:cs typeface="DINPro-Light" pitchFamily="34" charset="0"/>
              </a:rPr>
              <a:t>Source: </a:t>
            </a:r>
            <a:r>
              <a:rPr kumimoji="0" lang="en-GB" sz="1200" b="0" i="0" u="none" strike="noStrike" kern="1200" cap="none" spc="0" normalizeH="0" baseline="0" noProof="0" dirty="0" smtClean="0">
                <a:ln>
                  <a:noFill/>
                </a:ln>
                <a:solidFill>
                  <a:prstClr val="white">
                    <a:lumMod val="50000"/>
                  </a:prstClr>
                </a:solidFill>
                <a:effectLst/>
                <a:uLnTx/>
                <a:uFillTx/>
                <a:latin typeface="Cera Pro" panose="00000500000000000000" pitchFamily="50" charset="0"/>
                <a:ea typeface="+mn-ea"/>
                <a:cs typeface="DINPro-Light" pitchFamily="34" charset="0"/>
              </a:rPr>
              <a:t>Radiocentre/DRG</a:t>
            </a:r>
            <a:endParaRPr kumimoji="0" lang="en-GB" sz="1200" b="0" i="0" u="none" strike="noStrike" kern="1200" cap="none" spc="0" normalizeH="0" baseline="0" noProof="0" dirty="0">
              <a:ln>
                <a:noFill/>
              </a:ln>
              <a:solidFill>
                <a:prstClr val="white">
                  <a:lumMod val="50000"/>
                </a:prstClr>
              </a:solidFill>
              <a:effectLst/>
              <a:uLnTx/>
              <a:uFillTx/>
              <a:latin typeface="Cera Pro" panose="00000500000000000000" pitchFamily="50" charset="0"/>
              <a:ea typeface="+mn-ea"/>
              <a:cs typeface="DINPro-Light" pitchFamily="34" charset="0"/>
            </a:endParaRPr>
          </a:p>
        </p:txBody>
      </p:sp>
    </p:spTree>
    <p:extLst>
      <p:ext uri="{BB962C8B-B14F-4D97-AF65-F5344CB8AC3E}">
        <p14:creationId xmlns:p14="http://schemas.microsoft.com/office/powerpoint/2010/main" val="25549886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838200" y="2479123"/>
            <a:ext cx="11071302" cy="2246769"/>
          </a:xfrm>
          <a:prstGeom prst="rect">
            <a:avLst/>
          </a:prstGeom>
        </p:spPr>
        <p:txBody>
          <a:bodyPr wrap="square">
            <a:spAutoFit/>
          </a:bodyPr>
          <a:lstStyle/>
          <a:p>
            <a:pPr marL="514350" marR="0" lvl="0" indent="-514350" algn="l" defTabSz="914400" rtl="0" eaLnBrk="1" fontAlgn="auto" latinLnBrk="0" hangingPunct="1">
              <a:lnSpc>
                <a:spcPct val="100000"/>
              </a:lnSpc>
              <a:spcBef>
                <a:spcPts val="0"/>
              </a:spcBef>
              <a:spcAft>
                <a:spcPts val="0"/>
              </a:spcAft>
              <a:buClrTx/>
              <a:buSzTx/>
              <a:buFont typeface="+mj-lt"/>
              <a:buAutoNum type="arabicPeriod"/>
              <a:tabLst/>
              <a:defRPr/>
            </a:pPr>
            <a:r>
              <a:rPr kumimoji="0" lang="en-US" sz="2800" b="0" i="0" u="none" strike="noStrike" kern="1200" cap="none" spc="0" normalizeH="0" baseline="0" noProof="0" dirty="0" smtClean="0">
                <a:ln>
                  <a:noFill/>
                </a:ln>
                <a:solidFill>
                  <a:prstClr val="black"/>
                </a:solidFill>
                <a:effectLst/>
                <a:uLnTx/>
                <a:uFillTx/>
                <a:latin typeface="Cera Pro Medium" panose="00000600000000000000" pitchFamily="50" charset="0"/>
                <a:ea typeface="+mn-ea"/>
                <a:cs typeface="+mn-cs"/>
              </a:rPr>
              <a:t>Early Apr:</a:t>
            </a:r>
            <a:r>
              <a:rPr lang="en-US" sz="2800" dirty="0">
                <a:solidFill>
                  <a:prstClr val="black"/>
                </a:solidFill>
                <a:latin typeface="Cera Pro Medium" panose="00000600000000000000" pitchFamily="50" charset="0"/>
              </a:rPr>
              <a:t>	</a:t>
            </a:r>
            <a:r>
              <a:rPr kumimoji="0" lang="en-US" sz="2800" b="0" i="0" u="none" strike="noStrike" kern="1200" cap="none" spc="0" normalizeH="0" noProof="0" dirty="0" smtClean="0">
                <a:ln>
                  <a:noFill/>
                </a:ln>
                <a:solidFill>
                  <a:prstClr val="black"/>
                </a:solidFill>
                <a:effectLst/>
                <a:uLnTx/>
                <a:uFillTx/>
                <a:latin typeface="Cera Pro Medium" panose="00000600000000000000" pitchFamily="50" charset="0"/>
                <a:ea typeface="+mn-ea"/>
                <a:cs typeface="+mn-cs"/>
              </a:rPr>
              <a:t>Staying connected during the coronavirus crisis</a:t>
            </a:r>
          </a:p>
          <a:p>
            <a:pPr marL="514350" marR="0" lvl="0" indent="-514350" algn="l" defTabSz="914400" rtl="0" eaLnBrk="1" fontAlgn="auto" latinLnBrk="0" hangingPunct="1">
              <a:lnSpc>
                <a:spcPct val="100000"/>
              </a:lnSpc>
              <a:spcBef>
                <a:spcPts val="0"/>
              </a:spcBef>
              <a:spcAft>
                <a:spcPts val="0"/>
              </a:spcAft>
              <a:buClrTx/>
              <a:buSzTx/>
              <a:buFont typeface="+mj-lt"/>
              <a:buAutoNum type="arabicPeriod"/>
              <a:tabLst/>
              <a:defRPr/>
            </a:pPr>
            <a:endParaRPr lang="en-US" sz="2800" baseline="0" dirty="0">
              <a:solidFill>
                <a:prstClr val="black"/>
              </a:solidFill>
              <a:latin typeface="Cera Pro Medium" panose="00000600000000000000" pitchFamily="50" charset="0"/>
            </a:endParaRPr>
          </a:p>
          <a:p>
            <a:pPr marL="514350" marR="0" lvl="0" indent="-514350" algn="l" defTabSz="914400" rtl="0" eaLnBrk="1" fontAlgn="auto" latinLnBrk="0" hangingPunct="1">
              <a:lnSpc>
                <a:spcPct val="100000"/>
              </a:lnSpc>
              <a:spcBef>
                <a:spcPts val="0"/>
              </a:spcBef>
              <a:spcAft>
                <a:spcPts val="0"/>
              </a:spcAft>
              <a:buClrTx/>
              <a:buSzTx/>
              <a:buFont typeface="+mj-lt"/>
              <a:buAutoNum type="arabicPeriod"/>
              <a:tabLst/>
              <a:defRPr/>
            </a:pPr>
            <a:r>
              <a:rPr kumimoji="0" lang="en-US" sz="2800" b="0" i="0" u="none" strike="noStrike" kern="1200" cap="none" spc="0" normalizeH="0" noProof="0" dirty="0" smtClean="0">
                <a:ln>
                  <a:noFill/>
                </a:ln>
                <a:solidFill>
                  <a:prstClr val="black"/>
                </a:solidFill>
                <a:effectLst/>
                <a:uLnTx/>
                <a:uFillTx/>
                <a:latin typeface="Cera Pro Medium" panose="00000600000000000000" pitchFamily="50" charset="0"/>
                <a:ea typeface="+mn-ea"/>
                <a:cs typeface="+mn-cs"/>
              </a:rPr>
              <a:t>Mid-May: 	Bounce-back and beyond </a:t>
            </a:r>
          </a:p>
          <a:p>
            <a:pPr marL="514350" marR="0" lvl="0" indent="-514350" algn="l" defTabSz="914400" rtl="0" eaLnBrk="1" fontAlgn="auto" latinLnBrk="0" hangingPunct="1">
              <a:lnSpc>
                <a:spcPct val="100000"/>
              </a:lnSpc>
              <a:spcBef>
                <a:spcPts val="0"/>
              </a:spcBef>
              <a:spcAft>
                <a:spcPts val="0"/>
              </a:spcAft>
              <a:buClrTx/>
              <a:buSzTx/>
              <a:buFont typeface="+mj-lt"/>
              <a:buAutoNum type="arabicPeriod"/>
              <a:tabLst/>
              <a:defRPr/>
            </a:pPr>
            <a:endParaRPr lang="en-US" sz="2800" baseline="0" dirty="0">
              <a:solidFill>
                <a:prstClr val="black"/>
              </a:solidFill>
              <a:latin typeface="Cera Pro Medium" panose="00000600000000000000" pitchFamily="50" charset="0"/>
            </a:endParaRPr>
          </a:p>
          <a:p>
            <a:pPr marL="514350" marR="0" lvl="0" indent="-514350" algn="l" defTabSz="914400" rtl="0" eaLnBrk="1" fontAlgn="auto" latinLnBrk="0" hangingPunct="1">
              <a:lnSpc>
                <a:spcPct val="100000"/>
              </a:lnSpc>
              <a:spcBef>
                <a:spcPts val="0"/>
              </a:spcBef>
              <a:spcAft>
                <a:spcPts val="0"/>
              </a:spcAft>
              <a:buClrTx/>
              <a:buSzTx/>
              <a:buFont typeface="+mj-lt"/>
              <a:buAutoNum type="arabicPeriod"/>
              <a:tabLst/>
              <a:defRPr/>
            </a:pPr>
            <a:r>
              <a:rPr kumimoji="0" lang="en-US" sz="2800" b="0" i="0" u="none" strike="noStrike" kern="1200" cap="none" spc="0" normalizeH="0" noProof="0" dirty="0" smtClean="0">
                <a:ln>
                  <a:noFill/>
                </a:ln>
                <a:solidFill>
                  <a:prstClr val="black"/>
                </a:solidFill>
                <a:effectLst/>
                <a:uLnTx/>
                <a:uFillTx/>
                <a:latin typeface="Cera Pro Medium" panose="00000600000000000000" pitchFamily="50" charset="0"/>
                <a:ea typeface="+mn-ea"/>
                <a:cs typeface="+mn-cs"/>
              </a:rPr>
              <a:t>Late Aug: 	The road to recovery</a:t>
            </a:r>
            <a:endParaRPr kumimoji="0" lang="en-GB" sz="2800" b="0" i="0" u="none" strike="noStrike" kern="1200" cap="none" spc="0" normalizeH="0" baseline="0" noProof="0" dirty="0">
              <a:ln>
                <a:noFill/>
              </a:ln>
              <a:solidFill>
                <a:prstClr val="black"/>
              </a:solidFill>
              <a:effectLst/>
              <a:uLnTx/>
              <a:uFillTx/>
              <a:latin typeface="Cera Pro Medium" panose="00000600000000000000" pitchFamily="50" charset="0"/>
              <a:ea typeface="+mn-ea"/>
              <a:cs typeface="+mn-cs"/>
            </a:endParaRPr>
          </a:p>
        </p:txBody>
      </p:sp>
      <p:sp>
        <p:nvSpPr>
          <p:cNvPr id="7" name="Title 1"/>
          <p:cNvSpPr txBox="1">
            <a:spLocks/>
          </p:cNvSpPr>
          <p:nvPr/>
        </p:nvSpPr>
        <p:spPr>
          <a:xfrm>
            <a:off x="838200" y="357090"/>
            <a:ext cx="10515600" cy="886021"/>
          </a:xfrm>
          <a:prstGeom prst="rect">
            <a:avLst/>
          </a:prstGeom>
        </p:spPr>
        <p:txBody>
          <a:bodyPr vert="horz" lIns="91440" tIns="45720" rIns="91440" bIns="45720" rtlCol="0" anchor="b">
            <a:normAutofit fontScale="90000"/>
          </a:bodyPr>
          <a:lstStyle>
            <a:lvl1pPr algn="ctr" defTabSz="914400" rtl="0" eaLnBrk="1" latinLnBrk="0" hangingPunct="1">
              <a:lnSpc>
                <a:spcPct val="90000"/>
              </a:lnSpc>
              <a:spcBef>
                <a:spcPct val="0"/>
              </a:spcBef>
              <a:buNone/>
              <a:defRPr lang="en-US" sz="5000" b="1" i="1" kern="1200">
                <a:solidFill>
                  <a:schemeClr val="tx1"/>
                </a:solidFill>
                <a:latin typeface="Cera Pro Black" pitchFamily="2" charset="0"/>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GB" sz="5000" b="1" i="1" u="none" strike="noStrike" kern="1200" cap="none" spc="0" normalizeH="0" baseline="0" noProof="0" dirty="0" smtClean="0">
                <a:ln>
                  <a:noFill/>
                </a:ln>
                <a:solidFill>
                  <a:srgbClr val="0D172A"/>
                </a:solidFill>
                <a:effectLst/>
                <a:uLnTx/>
                <a:uFillTx/>
                <a:latin typeface="Cera Pro Black" pitchFamily="2" charset="0"/>
                <a:ea typeface="+mj-ea"/>
                <a:cs typeface="+mj-cs"/>
              </a:rPr>
              <a:t>Radiocentre COVID audience surveys</a:t>
            </a:r>
            <a:endParaRPr kumimoji="0" lang="en-GB" sz="5000" b="1" i="1" u="none" strike="noStrike" kern="1200" cap="none" spc="0" normalizeH="0" baseline="0" noProof="0" dirty="0">
              <a:ln>
                <a:noFill/>
              </a:ln>
              <a:solidFill>
                <a:srgbClr val="0D172A"/>
              </a:solidFill>
              <a:effectLst/>
              <a:uLnTx/>
              <a:uFillTx/>
              <a:latin typeface="Cera Pro Black" pitchFamily="2" charset="0"/>
              <a:ea typeface="+mj-ea"/>
              <a:cs typeface="+mj-cs"/>
            </a:endParaRPr>
          </a:p>
        </p:txBody>
      </p:sp>
    </p:spTree>
    <p:extLst>
      <p:ext uri="{BB962C8B-B14F-4D97-AF65-F5344CB8AC3E}">
        <p14:creationId xmlns:p14="http://schemas.microsoft.com/office/powerpoint/2010/main" val="4072373257"/>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Content Placeholder 6"/>
          <p:cNvGraphicFramePr>
            <a:graphicFrameLocks noGrp="1"/>
          </p:cNvGraphicFramePr>
          <p:nvPr>
            <p:ph idx="1"/>
            <p:extLst>
              <p:ext uri="{D42A27DB-BD31-4B8C-83A1-F6EECF244321}">
                <p14:modId xmlns:p14="http://schemas.microsoft.com/office/powerpoint/2010/main" val="2992909457"/>
              </p:ext>
            </p:extLst>
          </p:nvPr>
        </p:nvGraphicFramePr>
        <p:xfrm>
          <a:off x="838200" y="2362199"/>
          <a:ext cx="10515600" cy="3878263"/>
        </p:xfrm>
        <a:graphic>
          <a:graphicData uri="http://schemas.openxmlformats.org/drawingml/2006/chart">
            <c:chart xmlns:c="http://schemas.openxmlformats.org/drawingml/2006/chart" xmlns:r="http://schemas.openxmlformats.org/officeDocument/2006/relationships" r:id="rId3"/>
          </a:graphicData>
        </a:graphic>
      </p:graphicFrame>
      <p:sp>
        <p:nvSpPr>
          <p:cNvPr id="3" name="Up Arrow 2"/>
          <p:cNvSpPr/>
          <p:nvPr/>
        </p:nvSpPr>
        <p:spPr>
          <a:xfrm>
            <a:off x="5007979" y="2908300"/>
            <a:ext cx="2176041" cy="825318"/>
          </a:xfrm>
          <a:prstGeom prst="upArrow">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dirty="0" smtClean="0">
                <a:latin typeface="Cera Pro Medium" panose="00000600000000000000" pitchFamily="50" charset="0"/>
              </a:rPr>
              <a:t>+25%</a:t>
            </a:r>
            <a:endParaRPr lang="en-GB" sz="2400" dirty="0">
              <a:latin typeface="Cera Pro Medium" panose="00000600000000000000" pitchFamily="50" charset="0"/>
            </a:endParaRPr>
          </a:p>
        </p:txBody>
      </p:sp>
      <p:sp>
        <p:nvSpPr>
          <p:cNvPr id="8" name="Title 1">
            <a:extLst>
              <a:ext uri="{FF2B5EF4-FFF2-40B4-BE49-F238E27FC236}">
                <a16:creationId xmlns:a16="http://schemas.microsoft.com/office/drawing/2014/main" id="{84BC7C12-5DC3-A94A-8544-0EA275A3054A}"/>
              </a:ext>
            </a:extLst>
          </p:cNvPr>
          <p:cNvSpPr txBox="1">
            <a:spLocks/>
          </p:cNvSpPr>
          <p:nvPr/>
        </p:nvSpPr>
        <p:spPr>
          <a:xfrm>
            <a:off x="605306" y="567324"/>
            <a:ext cx="11332694" cy="640289"/>
          </a:xfrm>
          <a:prstGeom prst="rect">
            <a:avLst/>
          </a:prstGeom>
        </p:spPr>
        <p:txBody>
          <a:bodyPr vert="horz" wrap="square" lIns="0" tIns="0" rIns="0" bIns="0" rtlCol="0" anchor="t" anchorCtr="0">
            <a:noAutofit/>
          </a:bodyPr>
          <a:lstStyle>
            <a:lvl1pPr algn="l" defTabSz="609585" rtl="0" eaLnBrk="1" latinLnBrk="0" hangingPunct="1">
              <a:lnSpc>
                <a:spcPts val="4267"/>
              </a:lnSpc>
              <a:spcBef>
                <a:spcPct val="0"/>
              </a:spcBef>
              <a:buNone/>
              <a:defRPr sz="3733" b="0" i="0" kern="1200">
                <a:solidFill>
                  <a:schemeClr val="accent1"/>
                </a:solidFill>
                <a:latin typeface="Roboto Condensed" panose="02000000000000000000" pitchFamily="2" charset="0"/>
                <a:ea typeface="Roboto Condensed" panose="02000000000000000000" pitchFamily="2" charset="0"/>
                <a:cs typeface="FS Albert" panose="02000803040000020004" pitchFamily="2" charset="0"/>
              </a:defRPr>
            </a:lvl1pPr>
          </a:lstStyle>
          <a:p>
            <a:pPr marL="0" marR="0" lvl="0" indent="0" algn="l" defTabSz="609585" rtl="0" eaLnBrk="1" fontAlgn="auto" latinLnBrk="0" hangingPunct="1">
              <a:lnSpc>
                <a:spcPts val="4267"/>
              </a:lnSpc>
              <a:spcBef>
                <a:spcPct val="0"/>
              </a:spcBef>
              <a:spcAft>
                <a:spcPts val="0"/>
              </a:spcAft>
              <a:buClrTx/>
              <a:buSzTx/>
              <a:buFontTx/>
              <a:buNone/>
              <a:tabLst/>
              <a:defRPr/>
            </a:pPr>
            <a:r>
              <a:rPr kumimoji="0" lang="en-US" sz="4000" b="1" i="1" u="none" strike="noStrike" kern="1200" cap="none" spc="0" normalizeH="0" baseline="0" noProof="0" dirty="0" smtClean="0">
                <a:ln>
                  <a:noFill/>
                </a:ln>
                <a:solidFill>
                  <a:srgbClr val="0D172C"/>
                </a:solidFill>
                <a:effectLst/>
                <a:uLnTx/>
                <a:uFillTx/>
                <a:latin typeface="Cera Pro Black" pitchFamily="2" charset="0"/>
              </a:rPr>
              <a:t>Upheaval is encouraging</a:t>
            </a:r>
            <a:r>
              <a:rPr kumimoji="0" lang="en-US" sz="4000" b="1" i="1" u="none" strike="noStrike" kern="1200" cap="none" spc="0" normalizeH="0" noProof="0" dirty="0" smtClean="0">
                <a:ln>
                  <a:noFill/>
                </a:ln>
                <a:solidFill>
                  <a:srgbClr val="0D172C"/>
                </a:solidFill>
                <a:effectLst/>
                <a:uLnTx/>
                <a:uFillTx/>
                <a:latin typeface="Cera Pro Black" pitchFamily="2" charset="0"/>
              </a:rPr>
              <a:t> experimentation</a:t>
            </a:r>
            <a:endParaRPr kumimoji="0" lang="en-US" sz="4000" b="1" i="1" u="none" strike="noStrike" kern="1200" cap="none" spc="0" normalizeH="0" baseline="0" noProof="0" dirty="0">
              <a:ln>
                <a:noFill/>
              </a:ln>
              <a:solidFill>
                <a:srgbClr val="0D172C"/>
              </a:solidFill>
              <a:effectLst/>
              <a:uLnTx/>
              <a:uFillTx/>
              <a:latin typeface="Cera Pro Black" pitchFamily="2" charset="0"/>
            </a:endParaRPr>
          </a:p>
        </p:txBody>
      </p:sp>
      <p:sp>
        <p:nvSpPr>
          <p:cNvPr id="10" name="Subtitle 2">
            <a:extLst>
              <a:ext uri="{FF2B5EF4-FFF2-40B4-BE49-F238E27FC236}">
                <a16:creationId xmlns:a16="http://schemas.microsoft.com/office/drawing/2014/main" id="{1C1800ED-76FA-8749-95BC-DDE9F7E4ED04}"/>
              </a:ext>
            </a:extLst>
          </p:cNvPr>
          <p:cNvSpPr txBox="1">
            <a:spLocks/>
          </p:cNvSpPr>
          <p:nvPr/>
        </p:nvSpPr>
        <p:spPr>
          <a:xfrm>
            <a:off x="538689" y="1409509"/>
            <a:ext cx="6281211" cy="546101"/>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GB" sz="2000" b="0" i="0" u="none" strike="noStrike" kern="1200" cap="none" spc="0" normalizeH="0" baseline="0" noProof="0" dirty="0" smtClean="0">
                <a:ln>
                  <a:noFill/>
                </a:ln>
                <a:solidFill>
                  <a:srgbClr val="686869"/>
                </a:solidFill>
                <a:effectLst/>
                <a:uLnTx/>
                <a:uFillTx/>
                <a:latin typeface="Cera Pro" pitchFamily="2" charset="0"/>
                <a:ea typeface="+mn-ea"/>
                <a:cs typeface="+mn-cs"/>
              </a:rPr>
              <a:t>% </a:t>
            </a:r>
            <a:r>
              <a:rPr kumimoji="0" lang="en-GB" sz="2000" b="1" i="0" u="none" strike="noStrike" kern="1200" cap="none" spc="0" normalizeH="0" baseline="0" noProof="0" dirty="0" smtClean="0">
                <a:ln>
                  <a:noFill/>
                </a:ln>
                <a:solidFill>
                  <a:srgbClr val="686869"/>
                </a:solidFill>
                <a:effectLst/>
                <a:uLnTx/>
                <a:uFillTx/>
                <a:latin typeface="Cera Pro" pitchFamily="2" charset="0"/>
                <a:ea typeface="+mn-ea"/>
                <a:cs typeface="+mn-cs"/>
              </a:rPr>
              <a:t>tried new brand </a:t>
            </a:r>
            <a:r>
              <a:rPr kumimoji="0" lang="en-GB" sz="2000" b="0" i="0" u="none" strike="noStrike" kern="1200" cap="none" spc="0" normalizeH="0" baseline="0" noProof="0" dirty="0" smtClean="0">
                <a:ln>
                  <a:noFill/>
                </a:ln>
                <a:solidFill>
                  <a:srgbClr val="686869"/>
                </a:solidFill>
                <a:effectLst/>
                <a:uLnTx/>
                <a:uFillTx/>
                <a:latin typeface="Cera Pro" pitchFamily="2" charset="0"/>
                <a:ea typeface="+mn-ea"/>
                <a:cs typeface="+mn-cs"/>
              </a:rPr>
              <a:t>since lockdown began in March</a:t>
            </a:r>
            <a:endParaRPr kumimoji="0" lang="en-US" sz="2000" b="0" i="0" u="none" strike="noStrike" kern="1200" cap="none" spc="0" normalizeH="0" baseline="0" noProof="0" dirty="0">
              <a:ln>
                <a:noFill/>
              </a:ln>
              <a:solidFill>
                <a:srgbClr val="686869"/>
              </a:solidFill>
              <a:effectLst/>
              <a:uLnTx/>
              <a:uFillTx/>
              <a:latin typeface="Cera Pro" pitchFamily="2" charset="0"/>
              <a:ea typeface="+mn-ea"/>
              <a:cs typeface="+mn-cs"/>
            </a:endParaRPr>
          </a:p>
        </p:txBody>
      </p:sp>
      <p:sp>
        <p:nvSpPr>
          <p:cNvPr id="11" name="TextBox 10"/>
          <p:cNvSpPr txBox="1"/>
          <p:nvPr/>
        </p:nvSpPr>
        <p:spPr>
          <a:xfrm>
            <a:off x="8962" y="6547054"/>
            <a:ext cx="3231949" cy="307752"/>
          </a:xfrm>
          <a:prstGeom prst="rect">
            <a:avLst/>
          </a:prstGeom>
          <a:noFill/>
        </p:spPr>
        <p:txBody>
          <a:bodyPr wrap="square" lIns="121896" tIns="60948" rIns="121896" bIns="60948" rtlCol="0">
            <a:spAutoFit/>
          </a:bodyPr>
          <a:lstStyle/>
          <a:p>
            <a:pPr marL="0" marR="0" lvl="0" indent="0" algn="l" defTabSz="609585"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white">
                    <a:lumMod val="50000"/>
                  </a:prstClr>
                </a:solidFill>
                <a:effectLst/>
                <a:uLnTx/>
                <a:uFillTx/>
                <a:latin typeface="Cera Pro" panose="00000500000000000000" pitchFamily="50" charset="0"/>
                <a:ea typeface="+mn-ea"/>
                <a:cs typeface="DINPro-Light" pitchFamily="34" charset="0"/>
              </a:rPr>
              <a:t>Source: </a:t>
            </a:r>
            <a:r>
              <a:rPr kumimoji="0" lang="en-GB" sz="1200" b="0" i="0" u="none" strike="noStrike" kern="1200" cap="none" spc="0" normalizeH="0" baseline="0" noProof="0" dirty="0" smtClean="0">
                <a:ln>
                  <a:noFill/>
                </a:ln>
                <a:solidFill>
                  <a:prstClr val="white">
                    <a:lumMod val="50000"/>
                  </a:prstClr>
                </a:solidFill>
                <a:effectLst/>
                <a:uLnTx/>
                <a:uFillTx/>
                <a:latin typeface="Cera Pro" panose="00000500000000000000" pitchFamily="50" charset="0"/>
                <a:ea typeface="+mn-ea"/>
                <a:cs typeface="DINPro-Light" pitchFamily="34" charset="0"/>
              </a:rPr>
              <a:t>Radiocentre/DRG</a:t>
            </a:r>
            <a:endParaRPr kumimoji="0" lang="en-GB" sz="1200" b="0" i="0" u="none" strike="noStrike" kern="1200" cap="none" spc="0" normalizeH="0" baseline="0" noProof="0" dirty="0">
              <a:ln>
                <a:noFill/>
              </a:ln>
              <a:solidFill>
                <a:prstClr val="white">
                  <a:lumMod val="50000"/>
                </a:prstClr>
              </a:solidFill>
              <a:effectLst/>
              <a:uLnTx/>
              <a:uFillTx/>
              <a:latin typeface="Cera Pro" panose="00000500000000000000" pitchFamily="50" charset="0"/>
              <a:ea typeface="+mn-ea"/>
              <a:cs typeface="DINPro-Light" pitchFamily="34" charset="0"/>
            </a:endParaRPr>
          </a:p>
        </p:txBody>
      </p:sp>
      <p:sp>
        <p:nvSpPr>
          <p:cNvPr id="12" name="Oval 11"/>
          <p:cNvSpPr/>
          <p:nvPr/>
        </p:nvSpPr>
        <p:spPr>
          <a:xfrm>
            <a:off x="4605276" y="2745093"/>
            <a:ext cx="2981445" cy="2965411"/>
          </a:xfrm>
          <a:prstGeom prst="ellipse">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dirty="0" smtClean="0">
                <a:latin typeface="Cera Pro Medium" panose="00000600000000000000" pitchFamily="50" charset="0"/>
              </a:rPr>
              <a:t>CR listeners </a:t>
            </a:r>
            <a:r>
              <a:rPr lang="en-GB" sz="4000" dirty="0" smtClean="0">
                <a:latin typeface="Cera Pro Medium" panose="00000600000000000000" pitchFamily="50" charset="0"/>
              </a:rPr>
              <a:t>+54% </a:t>
            </a:r>
            <a:endParaRPr lang="en-GB" sz="3600" dirty="0" smtClean="0">
              <a:latin typeface="Cera Pro Medium" panose="00000600000000000000" pitchFamily="50" charset="0"/>
            </a:endParaRPr>
          </a:p>
          <a:p>
            <a:pPr algn="ctr"/>
            <a:r>
              <a:rPr lang="en-GB" sz="2000" dirty="0" smtClean="0">
                <a:latin typeface="Cera Pro Medium" panose="00000600000000000000" pitchFamily="50" charset="0"/>
              </a:rPr>
              <a:t>more likely to switch because seen/heard advertised</a:t>
            </a:r>
            <a:endParaRPr lang="en-GB" sz="2000" dirty="0">
              <a:latin typeface="Cera Pro Medium" panose="00000600000000000000" pitchFamily="50" charset="0"/>
            </a:endParaRPr>
          </a:p>
        </p:txBody>
      </p:sp>
    </p:spTree>
    <p:extLst>
      <p:ext uri="{BB962C8B-B14F-4D97-AF65-F5344CB8AC3E}">
        <p14:creationId xmlns:p14="http://schemas.microsoft.com/office/powerpoint/2010/main" val="41781978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Up Arrow 12"/>
          <p:cNvSpPr/>
          <p:nvPr/>
        </p:nvSpPr>
        <p:spPr>
          <a:xfrm>
            <a:off x="8680177" y="4416013"/>
            <a:ext cx="2194990" cy="1219200"/>
          </a:xfrm>
          <a:prstGeom prst="upArrow">
            <a:avLst/>
          </a:prstGeom>
          <a:solidFill>
            <a:srgbClr val="33CC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2260533235"/>
              </p:ext>
            </p:extLst>
          </p:nvPr>
        </p:nvGraphicFramePr>
        <p:xfrm>
          <a:off x="719998" y="2171699"/>
          <a:ext cx="10849701" cy="4005263"/>
        </p:xfrm>
        <a:graphic>
          <a:graphicData uri="http://schemas.openxmlformats.org/drawingml/2006/chart">
            <c:chart xmlns:c="http://schemas.openxmlformats.org/drawingml/2006/chart" xmlns:r="http://schemas.openxmlformats.org/officeDocument/2006/relationships" r:id="rId3"/>
          </a:graphicData>
        </a:graphic>
      </p:graphicFrame>
      <p:sp>
        <p:nvSpPr>
          <p:cNvPr id="11" name="Subtitle 2">
            <a:extLst>
              <a:ext uri="{FF2B5EF4-FFF2-40B4-BE49-F238E27FC236}">
                <a16:creationId xmlns:a16="http://schemas.microsoft.com/office/drawing/2014/main" id="{1C1800ED-76FA-8749-95BC-DDE9F7E4ED04}"/>
              </a:ext>
            </a:extLst>
          </p:cNvPr>
          <p:cNvSpPr txBox="1">
            <a:spLocks/>
          </p:cNvSpPr>
          <p:nvPr/>
        </p:nvSpPr>
        <p:spPr>
          <a:xfrm>
            <a:off x="838199" y="1440084"/>
            <a:ext cx="10241479" cy="594899"/>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0" marR="0" lvl="0" indent="0" algn="l" defTabSz="914400" rtl="0" eaLnBrk="1" fontAlgn="auto" latinLnBrk="0" hangingPunct="1">
              <a:lnSpc>
                <a:spcPct val="120000"/>
              </a:lnSpc>
              <a:spcBef>
                <a:spcPts val="1000"/>
              </a:spcBef>
              <a:spcAft>
                <a:spcPts val="30"/>
              </a:spcAft>
              <a:buClrTx/>
              <a:buSzTx/>
              <a:buFont typeface="Arial" panose="020B0604020202020204" pitchFamily="34" charset="0"/>
              <a:buNone/>
              <a:tabLst/>
              <a:defRPr/>
            </a:pPr>
            <a:r>
              <a:rPr kumimoji="0" lang="en-GB" sz="2000" b="0" i="0" u="none" strike="noStrike" kern="1200" cap="none" spc="0" normalizeH="0" baseline="0" noProof="0" dirty="0" smtClean="0">
                <a:ln>
                  <a:noFill/>
                </a:ln>
                <a:solidFill>
                  <a:srgbClr val="686869"/>
                </a:solidFill>
                <a:effectLst/>
                <a:uLnTx/>
                <a:uFillTx/>
                <a:latin typeface="Cera Pro" pitchFamily="2" charset="0"/>
                <a:ea typeface="+mn-ea"/>
                <a:cs typeface="+mn-cs"/>
              </a:rPr>
              <a:t>Uplift effect of including radio in the media mix for</a:t>
            </a:r>
            <a:r>
              <a:rPr kumimoji="0" lang="en-GB" sz="2000" b="0" i="0" u="none" strike="noStrike" kern="1200" cap="none" spc="0" normalizeH="0" baseline="0" noProof="0" dirty="0">
                <a:ln>
                  <a:noFill/>
                </a:ln>
                <a:solidFill>
                  <a:srgbClr val="686869"/>
                </a:solidFill>
                <a:effectLst/>
                <a:uLnTx/>
                <a:uFillTx/>
                <a:latin typeface="Cera Pro" pitchFamily="2" charset="0"/>
                <a:ea typeface="+mn-ea"/>
                <a:cs typeface="+mn-cs"/>
              </a:rPr>
              <a:t> </a:t>
            </a:r>
            <a:r>
              <a:rPr kumimoji="0" lang="en-GB" sz="2000" b="0" i="0" u="none" strike="noStrike" kern="1200" cap="none" spc="0" normalizeH="0" baseline="0" noProof="0" dirty="0" smtClean="0">
                <a:ln>
                  <a:noFill/>
                </a:ln>
                <a:solidFill>
                  <a:srgbClr val="686869"/>
                </a:solidFill>
                <a:effectLst/>
                <a:uLnTx/>
                <a:uFillTx/>
                <a:latin typeface="Cera Pro" pitchFamily="2" charset="0"/>
                <a:ea typeface="+mn-ea"/>
                <a:cs typeface="+mn-cs"/>
              </a:rPr>
              <a:t>advertisers</a:t>
            </a:r>
            <a:endParaRPr kumimoji="0" lang="en-US" sz="2000" b="0" i="0" u="none" strike="noStrike" kern="1200" cap="none" spc="0" normalizeH="0" baseline="0" noProof="0" dirty="0">
              <a:ln>
                <a:noFill/>
              </a:ln>
              <a:solidFill>
                <a:srgbClr val="686869"/>
              </a:solidFill>
              <a:effectLst/>
              <a:uLnTx/>
              <a:uFillTx/>
              <a:latin typeface="Cera Pro" pitchFamily="2" charset="0"/>
              <a:ea typeface="+mn-ea"/>
              <a:cs typeface="+mn-cs"/>
            </a:endParaRPr>
          </a:p>
        </p:txBody>
      </p:sp>
      <p:sp>
        <p:nvSpPr>
          <p:cNvPr id="7" name="TextBox 6"/>
          <p:cNvSpPr txBox="1"/>
          <p:nvPr/>
        </p:nvSpPr>
        <p:spPr>
          <a:xfrm>
            <a:off x="0" y="6551763"/>
            <a:ext cx="5848076" cy="297454"/>
          </a:xfrm>
          <a:prstGeom prst="rect">
            <a:avLst/>
          </a:prstGeom>
          <a:noFill/>
        </p:spPr>
        <p:txBody>
          <a:bodyPr wrap="none" rtlCol="0">
            <a:spAutoFit/>
          </a:bodyPr>
          <a:lstStyle/>
          <a:p>
            <a:pPr marL="0" marR="0" lvl="0" indent="0" algn="l" defTabSz="609585" rtl="0" eaLnBrk="1" fontAlgn="auto" latinLnBrk="0" hangingPunct="1">
              <a:lnSpc>
                <a:spcPct val="100000"/>
              </a:lnSpc>
              <a:spcBef>
                <a:spcPts val="0"/>
              </a:spcBef>
              <a:spcAft>
                <a:spcPts val="0"/>
              </a:spcAft>
              <a:buClrTx/>
              <a:buSzTx/>
              <a:buFontTx/>
              <a:buNone/>
              <a:tabLst/>
              <a:defRPr/>
            </a:pPr>
            <a:r>
              <a:rPr kumimoji="0" lang="en-GB" sz="1333" b="0" i="0" u="none" strike="noStrike" kern="1200" cap="none" spc="0" normalizeH="0" baseline="0" noProof="0" dirty="0">
                <a:ln>
                  <a:noFill/>
                </a:ln>
                <a:solidFill>
                  <a:srgbClr val="6E6E73"/>
                </a:solidFill>
                <a:effectLst/>
                <a:uLnTx/>
                <a:uFillTx/>
                <a:latin typeface="Cera Pro" panose="00000500000000000000" pitchFamily="50" charset="0"/>
                <a:ea typeface="+mn-ea"/>
                <a:cs typeface="+mn-cs"/>
              </a:rPr>
              <a:t>Source: </a:t>
            </a:r>
            <a:r>
              <a:rPr kumimoji="0" lang="en-GB" sz="1333" b="0" i="0" u="none" strike="noStrike" kern="1200" cap="none" spc="0" normalizeH="0" baseline="0" noProof="0" dirty="0" smtClean="0">
                <a:ln>
                  <a:noFill/>
                </a:ln>
                <a:solidFill>
                  <a:srgbClr val="6E6E73"/>
                </a:solidFill>
                <a:effectLst/>
                <a:uLnTx/>
                <a:uFillTx/>
                <a:latin typeface="Cera Pro" panose="00000500000000000000" pitchFamily="50" charset="0"/>
                <a:ea typeface="+mn-ea"/>
                <a:cs typeface="+mn-cs"/>
              </a:rPr>
              <a:t>Radiogauge; base = </a:t>
            </a:r>
            <a:r>
              <a:rPr lang="en-GB" sz="1333" dirty="0" smtClean="0">
                <a:solidFill>
                  <a:srgbClr val="6E6E73"/>
                </a:solidFill>
                <a:latin typeface="Cera Pro" panose="00000500000000000000" pitchFamily="50" charset="0"/>
              </a:rPr>
              <a:t>775 </a:t>
            </a:r>
            <a:r>
              <a:rPr kumimoji="0" lang="en-GB" sz="1333" b="0" i="0" u="none" strike="noStrike" kern="1200" cap="none" spc="0" normalizeH="0" baseline="0" noProof="0" dirty="0" smtClean="0">
                <a:ln>
                  <a:noFill/>
                </a:ln>
                <a:solidFill>
                  <a:srgbClr val="6E6E73"/>
                </a:solidFill>
                <a:effectLst/>
                <a:uLnTx/>
                <a:uFillTx/>
                <a:latin typeface="Cera Pro" panose="00000500000000000000" pitchFamily="50" charset="0"/>
                <a:ea typeface="+mn-ea"/>
                <a:cs typeface="+mn-cs"/>
              </a:rPr>
              <a:t>campaigns, average radio spend £</a:t>
            </a:r>
            <a:r>
              <a:rPr lang="en-GB" sz="1333" dirty="0" smtClean="0">
                <a:solidFill>
                  <a:srgbClr val="6E6E73"/>
                </a:solidFill>
                <a:latin typeface="Cera Pro" panose="00000500000000000000" pitchFamily="50" charset="0"/>
              </a:rPr>
              <a:t>404</a:t>
            </a:r>
            <a:r>
              <a:rPr kumimoji="0" lang="en-GB" sz="1333" b="0" i="0" u="none" strike="noStrike" kern="1200" cap="none" spc="0" normalizeH="0" baseline="0" noProof="0" dirty="0" smtClean="0">
                <a:ln>
                  <a:noFill/>
                </a:ln>
                <a:solidFill>
                  <a:srgbClr val="6E6E73"/>
                </a:solidFill>
                <a:effectLst/>
                <a:uLnTx/>
                <a:uFillTx/>
                <a:latin typeface="Cera Pro" panose="00000500000000000000" pitchFamily="50" charset="0"/>
                <a:ea typeface="+mn-ea"/>
                <a:cs typeface="+mn-cs"/>
              </a:rPr>
              <a:t>k</a:t>
            </a:r>
            <a:endParaRPr kumimoji="0" lang="en-GB" sz="1333" b="0" i="0" u="none" strike="noStrike" kern="1200" cap="none" spc="0" normalizeH="0" baseline="0" noProof="0" dirty="0">
              <a:ln>
                <a:noFill/>
              </a:ln>
              <a:solidFill>
                <a:srgbClr val="6E6E73"/>
              </a:solidFill>
              <a:effectLst/>
              <a:uLnTx/>
              <a:uFillTx/>
              <a:latin typeface="Cera Pro" panose="00000500000000000000" pitchFamily="50" charset="0"/>
              <a:ea typeface="+mn-ea"/>
              <a:cs typeface="+mn-cs"/>
            </a:endParaRPr>
          </a:p>
        </p:txBody>
      </p:sp>
      <p:sp>
        <p:nvSpPr>
          <p:cNvPr id="2" name="Title 1">
            <a:extLst>
              <a:ext uri="{FF2B5EF4-FFF2-40B4-BE49-F238E27FC236}">
                <a16:creationId xmlns:a16="http://schemas.microsoft.com/office/drawing/2014/main" id="{84BC7C12-5DC3-A94A-8544-0EA275A3054A}"/>
              </a:ext>
            </a:extLst>
          </p:cNvPr>
          <p:cNvSpPr>
            <a:spLocks noGrp="1"/>
          </p:cNvSpPr>
          <p:nvPr>
            <p:ph type="title"/>
          </p:nvPr>
        </p:nvSpPr>
        <p:spPr>
          <a:xfrm>
            <a:off x="838200" y="497330"/>
            <a:ext cx="10515600" cy="1070770"/>
          </a:xfrm>
        </p:spPr>
        <p:txBody>
          <a:bodyPr>
            <a:noAutofit/>
          </a:bodyPr>
          <a:lstStyle/>
          <a:p>
            <a:pPr algn="l"/>
            <a:r>
              <a:rPr lang="en-US" sz="4000" b="1" i="1" dirty="0" smtClean="0">
                <a:solidFill>
                  <a:srgbClr val="0D172C"/>
                </a:solidFill>
                <a:latin typeface="Cera Pro Black" pitchFamily="2" charset="0"/>
              </a:rPr>
              <a:t>Radio boosts campaign cut-through…</a:t>
            </a:r>
            <a:endParaRPr lang="en-US" sz="4000" b="1" i="1" dirty="0">
              <a:solidFill>
                <a:srgbClr val="0D172C"/>
              </a:solidFill>
              <a:latin typeface="Cera Pro Black" pitchFamily="2" charset="0"/>
            </a:endParaRPr>
          </a:p>
        </p:txBody>
      </p:sp>
      <p:sp>
        <p:nvSpPr>
          <p:cNvPr id="8" name="Up Arrow 7"/>
          <p:cNvSpPr/>
          <p:nvPr/>
        </p:nvSpPr>
        <p:spPr>
          <a:xfrm>
            <a:off x="5122494" y="3797557"/>
            <a:ext cx="2194990" cy="1219200"/>
          </a:xfrm>
          <a:prstGeom prst="upArrow">
            <a:avLst/>
          </a:prstGeom>
          <a:solidFill>
            <a:srgbClr val="33CC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 name="Up Arrow 11"/>
          <p:cNvSpPr/>
          <p:nvPr/>
        </p:nvSpPr>
        <p:spPr>
          <a:xfrm>
            <a:off x="1542776" y="2369679"/>
            <a:ext cx="2202957" cy="1219200"/>
          </a:xfrm>
          <a:prstGeom prst="upArrow">
            <a:avLst/>
          </a:prstGeom>
          <a:solidFill>
            <a:srgbClr val="33CC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8023102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Content Placeholder 8"/>
          <p:cNvGraphicFramePr>
            <a:graphicFrameLocks noGrp="1"/>
          </p:cNvGraphicFramePr>
          <p:nvPr>
            <p:ph idx="1"/>
            <p:extLst>
              <p:ext uri="{D42A27DB-BD31-4B8C-83A1-F6EECF244321}">
                <p14:modId xmlns:p14="http://schemas.microsoft.com/office/powerpoint/2010/main" val="2401463797"/>
              </p:ext>
            </p:extLst>
          </p:nvPr>
        </p:nvGraphicFramePr>
        <p:xfrm>
          <a:off x="838200" y="2066305"/>
          <a:ext cx="10515600" cy="4110657"/>
        </p:xfrm>
        <a:graphic>
          <a:graphicData uri="http://schemas.openxmlformats.org/drawingml/2006/chart">
            <c:chart xmlns:c="http://schemas.openxmlformats.org/drawingml/2006/chart" xmlns:r="http://schemas.openxmlformats.org/officeDocument/2006/relationships" r:id="rId3"/>
          </a:graphicData>
        </a:graphic>
      </p:graphicFrame>
      <p:sp>
        <p:nvSpPr>
          <p:cNvPr id="10" name="Title 1">
            <a:extLst>
              <a:ext uri="{FF2B5EF4-FFF2-40B4-BE49-F238E27FC236}">
                <a16:creationId xmlns:a16="http://schemas.microsoft.com/office/drawing/2014/main" id="{84BC7C12-5DC3-A94A-8544-0EA275A3054A}"/>
              </a:ext>
            </a:extLst>
          </p:cNvPr>
          <p:cNvSpPr txBox="1">
            <a:spLocks/>
          </p:cNvSpPr>
          <p:nvPr/>
        </p:nvSpPr>
        <p:spPr>
          <a:xfrm>
            <a:off x="605306" y="744285"/>
            <a:ext cx="11586694" cy="640289"/>
          </a:xfrm>
          <a:prstGeom prst="rect">
            <a:avLst/>
          </a:prstGeom>
        </p:spPr>
        <p:txBody>
          <a:bodyPr vert="horz" wrap="square" lIns="0" tIns="0" rIns="0" bIns="0" rtlCol="0" anchor="t" anchorCtr="0">
            <a:noAutofit/>
          </a:bodyPr>
          <a:lstStyle>
            <a:lvl1pPr algn="l" defTabSz="609585" rtl="0" eaLnBrk="1" latinLnBrk="0" hangingPunct="1">
              <a:lnSpc>
                <a:spcPts val="4267"/>
              </a:lnSpc>
              <a:spcBef>
                <a:spcPct val="0"/>
              </a:spcBef>
              <a:buNone/>
              <a:defRPr sz="3733" b="0" i="0" kern="1200">
                <a:solidFill>
                  <a:schemeClr val="accent1"/>
                </a:solidFill>
                <a:latin typeface="Roboto Condensed" panose="02000000000000000000" pitchFamily="2" charset="0"/>
                <a:ea typeface="Roboto Condensed" panose="02000000000000000000" pitchFamily="2" charset="0"/>
                <a:cs typeface="FS Albert" panose="02000803040000020004" pitchFamily="2" charset="0"/>
              </a:defRPr>
            </a:lvl1pPr>
          </a:lstStyle>
          <a:p>
            <a:pPr marL="0" marR="0" lvl="0" indent="0" algn="l" defTabSz="609585" rtl="0" eaLnBrk="1" fontAlgn="auto" latinLnBrk="0" hangingPunct="1">
              <a:lnSpc>
                <a:spcPts val="4267"/>
              </a:lnSpc>
              <a:spcBef>
                <a:spcPct val="0"/>
              </a:spcBef>
              <a:spcAft>
                <a:spcPts val="0"/>
              </a:spcAft>
              <a:buClrTx/>
              <a:buSzTx/>
              <a:buFontTx/>
              <a:buNone/>
              <a:tabLst/>
              <a:defRPr/>
            </a:pPr>
            <a:r>
              <a:rPr lang="en-US" sz="4000" b="1" i="1" dirty="0" smtClean="0">
                <a:solidFill>
                  <a:srgbClr val="0D172C"/>
                </a:solidFill>
                <a:latin typeface="Cera Pro Black" pitchFamily="2" charset="0"/>
              </a:rPr>
              <a:t>…and </a:t>
            </a:r>
            <a:r>
              <a:rPr kumimoji="0" lang="en-US" sz="4000" b="1" i="1" u="none" strike="noStrike" kern="1200" cap="none" spc="0" normalizeH="0" baseline="0" noProof="0" dirty="0" smtClean="0">
                <a:ln>
                  <a:noFill/>
                </a:ln>
                <a:solidFill>
                  <a:srgbClr val="0D172C"/>
                </a:solidFill>
                <a:effectLst/>
                <a:uLnTx/>
                <a:uFillTx/>
                <a:latin typeface="Cera Pro Black" pitchFamily="2" charset="0"/>
              </a:rPr>
              <a:t>delivers strong ROI for brands</a:t>
            </a:r>
            <a:endParaRPr kumimoji="0" lang="en-US" sz="4000" b="1" i="1" u="none" strike="noStrike" kern="1200" cap="none" spc="0" normalizeH="0" baseline="0" noProof="0" dirty="0">
              <a:ln>
                <a:noFill/>
              </a:ln>
              <a:solidFill>
                <a:srgbClr val="0D172C"/>
              </a:solidFill>
              <a:effectLst/>
              <a:uLnTx/>
              <a:uFillTx/>
              <a:latin typeface="Cera Pro Black" pitchFamily="2" charset="0"/>
            </a:endParaRPr>
          </a:p>
        </p:txBody>
      </p:sp>
      <p:sp>
        <p:nvSpPr>
          <p:cNvPr id="11" name="Subtitle 2">
            <a:extLst>
              <a:ext uri="{FF2B5EF4-FFF2-40B4-BE49-F238E27FC236}">
                <a16:creationId xmlns:a16="http://schemas.microsoft.com/office/drawing/2014/main" id="{1C1800ED-76FA-8749-95BC-DDE9F7E4ED04}"/>
              </a:ext>
            </a:extLst>
          </p:cNvPr>
          <p:cNvSpPr txBox="1">
            <a:spLocks/>
          </p:cNvSpPr>
          <p:nvPr/>
        </p:nvSpPr>
        <p:spPr>
          <a:xfrm>
            <a:off x="538689" y="1471612"/>
            <a:ext cx="10070554" cy="708025"/>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GB" sz="2000" b="0" i="0" u="none" strike="noStrike" kern="1200" cap="none" spc="0" normalizeH="0" baseline="0" noProof="0" dirty="0" smtClean="0">
                <a:ln>
                  <a:noFill/>
                </a:ln>
                <a:solidFill>
                  <a:srgbClr val="686869"/>
                </a:solidFill>
                <a:effectLst/>
                <a:uLnTx/>
                <a:uFillTx/>
                <a:latin typeface="Cera Pro" pitchFamily="2" charset="0"/>
                <a:ea typeface="+mn-ea"/>
                <a:cs typeface="+mn-cs"/>
              </a:rPr>
              <a:t>Profit return on investment for by medium </a:t>
            </a:r>
          </a:p>
        </p:txBody>
      </p:sp>
      <p:sp>
        <p:nvSpPr>
          <p:cNvPr id="5" name="TextBox 4"/>
          <p:cNvSpPr txBox="1"/>
          <p:nvPr/>
        </p:nvSpPr>
        <p:spPr>
          <a:xfrm>
            <a:off x="0" y="6550248"/>
            <a:ext cx="5454330" cy="307752"/>
          </a:xfrm>
          <a:prstGeom prst="rect">
            <a:avLst/>
          </a:prstGeom>
          <a:noFill/>
        </p:spPr>
        <p:txBody>
          <a:bodyPr wrap="none" lIns="121896" tIns="60948" rIns="121896" bIns="60948" rtlCol="0">
            <a:spAutoFit/>
          </a:bodyPr>
          <a:lstStyle/>
          <a:p>
            <a:pPr marL="0" marR="0" lvl="0" indent="0" algn="l" defTabSz="609585"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white">
                    <a:lumMod val="50000"/>
                  </a:prstClr>
                </a:solidFill>
                <a:effectLst/>
                <a:uLnTx/>
                <a:uFillTx/>
                <a:latin typeface="Cera Pro" panose="00000500000000000000" pitchFamily="50" charset="0"/>
                <a:ea typeface="+mn-ea"/>
                <a:cs typeface="DINPro-Light" pitchFamily="34" charset="0"/>
              </a:rPr>
              <a:t>Source: </a:t>
            </a:r>
            <a:r>
              <a:rPr kumimoji="0" lang="en-GB" sz="1200" b="0" i="0" u="none" strike="noStrike" kern="1200" cap="none" spc="0" normalizeH="0" baseline="0" noProof="0" dirty="0" smtClean="0">
                <a:ln>
                  <a:noFill/>
                </a:ln>
                <a:solidFill>
                  <a:prstClr val="white">
                    <a:lumMod val="50000"/>
                  </a:prstClr>
                </a:solidFill>
                <a:effectLst/>
                <a:uLnTx/>
                <a:uFillTx/>
                <a:latin typeface="Cera Pro" panose="00000500000000000000" pitchFamily="50" charset="0"/>
                <a:ea typeface="+mn-ea"/>
                <a:cs typeface="DINPro-Light" pitchFamily="34" charset="0"/>
              </a:rPr>
              <a:t>Profit-driving Radio/</a:t>
            </a:r>
            <a:r>
              <a:rPr kumimoji="0" lang="en-GB" sz="1200" b="0" i="0" u="none" strike="noStrike" kern="1200" cap="none" spc="0" normalizeH="0" baseline="0" noProof="0" dirty="0" err="1" smtClean="0">
                <a:ln>
                  <a:noFill/>
                </a:ln>
                <a:solidFill>
                  <a:prstClr val="white">
                    <a:lumMod val="50000"/>
                  </a:prstClr>
                </a:solidFill>
                <a:effectLst/>
                <a:uLnTx/>
                <a:uFillTx/>
                <a:latin typeface="Cera Pro" panose="00000500000000000000" pitchFamily="50" charset="0"/>
                <a:ea typeface="+mn-ea"/>
                <a:cs typeface="DINPro-Light" pitchFamily="34" charset="0"/>
              </a:rPr>
              <a:t>Ebiquity</a:t>
            </a:r>
            <a:r>
              <a:rPr kumimoji="0" lang="en-GB" sz="1200" b="0" i="0" u="none" strike="noStrike" kern="1200" cap="none" spc="0" normalizeH="0" baseline="0" noProof="0" dirty="0" smtClean="0">
                <a:ln>
                  <a:noFill/>
                </a:ln>
                <a:solidFill>
                  <a:prstClr val="white">
                    <a:lumMod val="50000"/>
                  </a:prstClr>
                </a:solidFill>
                <a:effectLst/>
                <a:uLnTx/>
                <a:uFillTx/>
                <a:latin typeface="Cera Pro" panose="00000500000000000000" pitchFamily="50" charset="0"/>
                <a:ea typeface="+mn-ea"/>
                <a:cs typeface="DINPro-Light" pitchFamily="34" charset="0"/>
              </a:rPr>
              <a:t> (Base: 1954 campaign observations)</a:t>
            </a:r>
            <a:endParaRPr kumimoji="0" lang="en-GB" sz="1200" b="0" i="0" u="none" strike="noStrike" kern="1200" cap="none" spc="0" normalizeH="0" baseline="0" noProof="0" dirty="0">
              <a:ln>
                <a:noFill/>
              </a:ln>
              <a:solidFill>
                <a:prstClr val="white">
                  <a:lumMod val="50000"/>
                </a:prstClr>
              </a:solidFill>
              <a:effectLst/>
              <a:uLnTx/>
              <a:uFillTx/>
              <a:latin typeface="Cera Pro" panose="00000500000000000000" pitchFamily="50" charset="0"/>
              <a:ea typeface="+mn-ea"/>
              <a:cs typeface="DINPro-Light" pitchFamily="34" charset="0"/>
            </a:endParaRPr>
          </a:p>
        </p:txBody>
      </p:sp>
    </p:spTree>
    <p:extLst>
      <p:ext uri="{BB962C8B-B14F-4D97-AF65-F5344CB8AC3E}">
        <p14:creationId xmlns:p14="http://schemas.microsoft.com/office/powerpoint/2010/main" val="2526891219"/>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Content Placeholder 6"/>
          <p:cNvGraphicFramePr>
            <a:graphicFrameLocks noGrp="1"/>
          </p:cNvGraphicFramePr>
          <p:nvPr>
            <p:ph idx="1"/>
            <p:extLst/>
          </p:nvPr>
        </p:nvGraphicFramePr>
        <p:xfrm>
          <a:off x="838200" y="2362199"/>
          <a:ext cx="10515600" cy="3878263"/>
        </p:xfrm>
        <a:graphic>
          <a:graphicData uri="http://schemas.openxmlformats.org/drawingml/2006/chart">
            <c:chart xmlns:c="http://schemas.openxmlformats.org/drawingml/2006/chart" xmlns:r="http://schemas.openxmlformats.org/officeDocument/2006/relationships" r:id="rId3"/>
          </a:graphicData>
        </a:graphic>
      </p:graphicFrame>
      <p:sp>
        <p:nvSpPr>
          <p:cNvPr id="8" name="Title 1">
            <a:extLst>
              <a:ext uri="{FF2B5EF4-FFF2-40B4-BE49-F238E27FC236}">
                <a16:creationId xmlns:a16="http://schemas.microsoft.com/office/drawing/2014/main" id="{84BC7C12-5DC3-A94A-8544-0EA275A3054A}"/>
              </a:ext>
            </a:extLst>
          </p:cNvPr>
          <p:cNvSpPr txBox="1">
            <a:spLocks/>
          </p:cNvSpPr>
          <p:nvPr/>
        </p:nvSpPr>
        <p:spPr>
          <a:xfrm>
            <a:off x="605306" y="567324"/>
            <a:ext cx="10837394" cy="640289"/>
          </a:xfrm>
          <a:prstGeom prst="rect">
            <a:avLst/>
          </a:prstGeom>
        </p:spPr>
        <p:txBody>
          <a:bodyPr vert="horz" wrap="square" lIns="0" tIns="0" rIns="0" bIns="0" rtlCol="0" anchor="t" anchorCtr="0">
            <a:noAutofit/>
          </a:bodyPr>
          <a:lstStyle>
            <a:lvl1pPr algn="l" defTabSz="609585" rtl="0" eaLnBrk="1" latinLnBrk="0" hangingPunct="1">
              <a:lnSpc>
                <a:spcPts val="4267"/>
              </a:lnSpc>
              <a:spcBef>
                <a:spcPct val="0"/>
              </a:spcBef>
              <a:buNone/>
              <a:defRPr sz="3733" b="0" i="0" kern="1200">
                <a:solidFill>
                  <a:schemeClr val="accent1"/>
                </a:solidFill>
                <a:latin typeface="Roboto Condensed" panose="02000000000000000000" pitchFamily="2" charset="0"/>
                <a:ea typeface="Roboto Condensed" panose="02000000000000000000" pitchFamily="2" charset="0"/>
                <a:cs typeface="FS Albert" panose="02000803040000020004" pitchFamily="2" charset="0"/>
              </a:defRPr>
            </a:lvl1pPr>
          </a:lstStyle>
          <a:p>
            <a:pPr marL="0" marR="0" lvl="0" indent="0" algn="l" defTabSz="609585" rtl="0" eaLnBrk="1" fontAlgn="auto" latinLnBrk="0" hangingPunct="1">
              <a:lnSpc>
                <a:spcPts val="4267"/>
              </a:lnSpc>
              <a:spcBef>
                <a:spcPct val="0"/>
              </a:spcBef>
              <a:spcAft>
                <a:spcPts val="0"/>
              </a:spcAft>
              <a:buClrTx/>
              <a:buSzTx/>
              <a:buFontTx/>
              <a:buNone/>
              <a:tabLst/>
              <a:defRPr/>
            </a:pPr>
            <a:r>
              <a:rPr kumimoji="0" lang="en-US" sz="4000" b="1" i="1" u="none" strike="noStrike" kern="1200" cap="none" spc="0" normalizeH="0" baseline="0" noProof="0" dirty="0" smtClean="0">
                <a:ln>
                  <a:noFill/>
                </a:ln>
                <a:solidFill>
                  <a:srgbClr val="0D172C"/>
                </a:solidFill>
                <a:effectLst/>
                <a:uLnTx/>
                <a:uFillTx/>
                <a:latin typeface="Cera Pro Black" pitchFamily="2" charset="0"/>
              </a:rPr>
              <a:t>Campaigns that use radio grow market share 4x faster than those that don’t </a:t>
            </a:r>
            <a:endParaRPr kumimoji="0" lang="en-US" sz="4000" b="1" i="1" u="none" strike="noStrike" kern="1200" cap="none" spc="0" normalizeH="0" baseline="0" noProof="0" dirty="0">
              <a:ln>
                <a:noFill/>
              </a:ln>
              <a:solidFill>
                <a:srgbClr val="0D172C"/>
              </a:solidFill>
              <a:effectLst/>
              <a:uLnTx/>
              <a:uFillTx/>
              <a:latin typeface="Cera Pro Black" pitchFamily="2" charset="0"/>
            </a:endParaRPr>
          </a:p>
        </p:txBody>
      </p:sp>
      <p:sp>
        <p:nvSpPr>
          <p:cNvPr id="9" name="TextBox 8"/>
          <p:cNvSpPr txBox="1"/>
          <p:nvPr/>
        </p:nvSpPr>
        <p:spPr>
          <a:xfrm>
            <a:off x="0" y="6550248"/>
            <a:ext cx="2522437" cy="307752"/>
          </a:xfrm>
          <a:prstGeom prst="rect">
            <a:avLst/>
          </a:prstGeom>
          <a:noFill/>
        </p:spPr>
        <p:txBody>
          <a:bodyPr wrap="none" lIns="121896" tIns="60948" rIns="121896" bIns="60948" rtlCol="0">
            <a:spAutoFit/>
          </a:bodyPr>
          <a:lstStyle/>
          <a:p>
            <a:pPr marL="0" marR="0" lvl="0" indent="0" algn="l" defTabSz="609585"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white">
                    <a:lumMod val="50000"/>
                  </a:prstClr>
                </a:solidFill>
                <a:effectLst/>
                <a:uLnTx/>
                <a:uFillTx/>
                <a:latin typeface="Cera Pro" panose="00000500000000000000" pitchFamily="50" charset="0"/>
                <a:ea typeface="+mn-ea"/>
                <a:cs typeface="DINPro-Light" pitchFamily="34" charset="0"/>
              </a:rPr>
              <a:t>Source: </a:t>
            </a:r>
            <a:r>
              <a:rPr kumimoji="0" lang="en-GB" sz="1200" b="0" i="0" u="none" strike="noStrike" kern="1200" cap="none" spc="0" normalizeH="0" baseline="0" noProof="0" dirty="0" smtClean="0">
                <a:ln>
                  <a:noFill/>
                </a:ln>
                <a:solidFill>
                  <a:prstClr val="white">
                    <a:lumMod val="50000"/>
                  </a:prstClr>
                </a:solidFill>
                <a:effectLst/>
                <a:uLnTx/>
                <a:uFillTx/>
                <a:latin typeface="Cera Pro" panose="00000500000000000000" pitchFamily="50" charset="0"/>
                <a:ea typeface="+mn-ea"/>
                <a:cs typeface="DINPro-Light" pitchFamily="34" charset="0"/>
              </a:rPr>
              <a:t>Les Binet/IPA Databank</a:t>
            </a:r>
            <a:endParaRPr kumimoji="0" lang="en-GB" sz="1200" b="0" i="0" u="none" strike="noStrike" kern="1200" cap="none" spc="0" normalizeH="0" baseline="0" noProof="0" dirty="0">
              <a:ln>
                <a:noFill/>
              </a:ln>
              <a:solidFill>
                <a:prstClr val="white">
                  <a:lumMod val="50000"/>
                </a:prstClr>
              </a:solidFill>
              <a:effectLst/>
              <a:uLnTx/>
              <a:uFillTx/>
              <a:latin typeface="Cera Pro" panose="00000500000000000000" pitchFamily="50" charset="0"/>
              <a:ea typeface="+mn-ea"/>
              <a:cs typeface="DINPro-Light" pitchFamily="34" charset="0"/>
            </a:endParaRPr>
          </a:p>
        </p:txBody>
      </p:sp>
      <p:sp>
        <p:nvSpPr>
          <p:cNvPr id="10" name="Subtitle 2">
            <a:extLst>
              <a:ext uri="{FF2B5EF4-FFF2-40B4-BE49-F238E27FC236}">
                <a16:creationId xmlns:a16="http://schemas.microsoft.com/office/drawing/2014/main" id="{1C1800ED-76FA-8749-95BC-DDE9F7E4ED04}"/>
              </a:ext>
            </a:extLst>
          </p:cNvPr>
          <p:cNvSpPr txBox="1">
            <a:spLocks/>
          </p:cNvSpPr>
          <p:nvPr/>
        </p:nvSpPr>
        <p:spPr>
          <a:xfrm>
            <a:off x="538689" y="1891729"/>
            <a:ext cx="10070554" cy="804189"/>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GB" sz="2000" b="0" i="0" u="none" strike="noStrike" kern="1200" cap="none" spc="0" normalizeH="0" baseline="0" noProof="0" dirty="0" smtClean="0">
                <a:ln>
                  <a:noFill/>
                </a:ln>
                <a:solidFill>
                  <a:srgbClr val="686869"/>
                </a:solidFill>
                <a:effectLst/>
                <a:uLnTx/>
                <a:uFillTx/>
                <a:latin typeface="Cera Pro" pitchFamily="2" charset="0"/>
                <a:ea typeface="+mn-ea"/>
                <a:cs typeface="+mn-cs"/>
              </a:rPr>
              <a:t>Annualised ESOV efficiency</a:t>
            </a:r>
            <a:endParaRPr kumimoji="0" lang="en-US" sz="2000" b="0" i="0" u="none" strike="noStrike" kern="1200" cap="none" spc="0" normalizeH="0" baseline="0" noProof="0" dirty="0">
              <a:ln>
                <a:noFill/>
              </a:ln>
              <a:solidFill>
                <a:srgbClr val="686869"/>
              </a:solidFill>
              <a:effectLst/>
              <a:uLnTx/>
              <a:uFillTx/>
              <a:latin typeface="Cera Pro" pitchFamily="2" charset="0"/>
              <a:ea typeface="+mn-ea"/>
              <a:cs typeface="+mn-cs"/>
            </a:endParaRPr>
          </a:p>
        </p:txBody>
      </p:sp>
    </p:spTree>
    <p:extLst>
      <p:ext uri="{BB962C8B-B14F-4D97-AF65-F5344CB8AC3E}">
        <p14:creationId xmlns:p14="http://schemas.microsoft.com/office/powerpoint/2010/main" val="2235659372"/>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solidFill>
          <a:srgbClr val="0D172C"/>
        </a:solidFill>
        <a:effectLst/>
      </p:bgPr>
    </p:bg>
    <p:spTree>
      <p:nvGrpSpPr>
        <p:cNvPr id="1" name=""/>
        <p:cNvGrpSpPr/>
        <p:nvPr/>
      </p:nvGrpSpPr>
      <p:grpSpPr>
        <a:xfrm>
          <a:off x="0" y="0"/>
          <a:ext cx="0" cy="0"/>
          <a:chOff x="0" y="0"/>
          <a:chExt cx="0" cy="0"/>
        </a:xfrm>
      </p:grpSpPr>
      <p:sp>
        <p:nvSpPr>
          <p:cNvPr id="15" name="Subtitle 2">
            <a:extLst>
              <a:ext uri="{FF2B5EF4-FFF2-40B4-BE49-F238E27FC236}">
                <a16:creationId xmlns:a16="http://schemas.microsoft.com/office/drawing/2014/main" id="{CA5E7AA3-0D56-7A49-B5BD-F362EFB3CFA4}"/>
              </a:ext>
            </a:extLst>
          </p:cNvPr>
          <p:cNvSpPr txBox="1">
            <a:spLocks/>
          </p:cNvSpPr>
          <p:nvPr/>
        </p:nvSpPr>
        <p:spPr>
          <a:xfrm>
            <a:off x="873982" y="2057246"/>
            <a:ext cx="10226139" cy="2255498"/>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342900" marR="0" lvl="0" indent="-342900" algn="l" defTabSz="914400" rtl="0" eaLnBrk="1" fontAlgn="auto" latinLnBrk="0" hangingPunct="1">
              <a:lnSpc>
                <a:spcPct val="120000"/>
              </a:lnSpc>
              <a:spcBef>
                <a:spcPts val="1000"/>
              </a:spcBef>
              <a:spcAft>
                <a:spcPts val="30"/>
              </a:spcAft>
              <a:buClrTx/>
              <a:buSzTx/>
              <a:buFont typeface="Arial" panose="020B0604020202020204" pitchFamily="34" charset="0"/>
              <a:buChar char="•"/>
              <a:tabLst/>
              <a:defRPr/>
            </a:pPr>
            <a:r>
              <a:rPr kumimoji="0" lang="en-GB" sz="2400" b="0" i="0" u="none" strike="noStrike" kern="1200" cap="none" spc="0" normalizeH="0" baseline="0" noProof="0" dirty="0" smtClean="0">
                <a:ln>
                  <a:noFill/>
                </a:ln>
                <a:solidFill>
                  <a:prstClr val="white"/>
                </a:solidFill>
                <a:effectLst/>
                <a:uLnTx/>
                <a:uFillTx/>
                <a:latin typeface="Cera Pro Medium" panose="00000600000000000000" pitchFamily="50" charset="0"/>
                <a:ea typeface="+mn-ea"/>
                <a:cs typeface="+mn-cs"/>
              </a:rPr>
              <a:t>New listening habits becoming established</a:t>
            </a:r>
          </a:p>
          <a:p>
            <a:pPr marL="457200" marR="0" lvl="1" indent="0" algn="l" defTabSz="914400" rtl="0" eaLnBrk="1" fontAlgn="auto" latinLnBrk="0" hangingPunct="1">
              <a:lnSpc>
                <a:spcPct val="120000"/>
              </a:lnSpc>
              <a:spcBef>
                <a:spcPts val="1000"/>
              </a:spcBef>
              <a:spcAft>
                <a:spcPts val="30"/>
              </a:spcAft>
              <a:buClrTx/>
              <a:buSzTx/>
              <a:buFont typeface="Arial" panose="020B0604020202020204" pitchFamily="34" charset="0"/>
              <a:buNone/>
              <a:tabLst/>
              <a:defRPr/>
            </a:pPr>
            <a:r>
              <a:rPr kumimoji="0" lang="en-GB" sz="2000" b="0" i="0" u="none" strike="noStrike" kern="1200" cap="none" spc="0" normalizeH="0" baseline="0" noProof="0" dirty="0" smtClean="0">
                <a:ln>
                  <a:noFill/>
                </a:ln>
                <a:solidFill>
                  <a:prstClr val="white"/>
                </a:solidFill>
                <a:effectLst/>
                <a:uLnTx/>
                <a:uFillTx/>
                <a:latin typeface="Cera Pro Medium" panose="00000600000000000000" pitchFamily="50" charset="0"/>
                <a:ea typeface="+mn-ea"/>
                <a:cs typeface="+mn-cs"/>
              </a:rPr>
              <a:t>- 36% are listening longer than pre-lockdown</a:t>
            </a:r>
          </a:p>
          <a:p>
            <a:pPr marL="457200" marR="0" lvl="1" indent="0" algn="l" defTabSz="914400" rtl="0" eaLnBrk="1" fontAlgn="auto" latinLnBrk="0" hangingPunct="1">
              <a:lnSpc>
                <a:spcPct val="120000"/>
              </a:lnSpc>
              <a:spcBef>
                <a:spcPts val="1000"/>
              </a:spcBef>
              <a:spcAft>
                <a:spcPts val="30"/>
              </a:spcAft>
              <a:buClrTx/>
              <a:buSzTx/>
              <a:buFont typeface="Arial" panose="020B0604020202020204" pitchFamily="34" charset="0"/>
              <a:buNone/>
              <a:tabLst/>
              <a:defRPr/>
            </a:pPr>
            <a:endParaRPr kumimoji="0" lang="en-GB" sz="2000" b="0" i="0" u="none" strike="noStrike" kern="1200" cap="none" spc="0" normalizeH="0" baseline="0" noProof="0" dirty="0" smtClean="0">
              <a:ln>
                <a:noFill/>
              </a:ln>
              <a:solidFill>
                <a:srgbClr val="33CCCC"/>
              </a:solidFill>
              <a:effectLst/>
              <a:uLnTx/>
              <a:uFillTx/>
              <a:latin typeface="Cera Pro Medium" panose="00000600000000000000" pitchFamily="50" charset="0"/>
              <a:ea typeface="+mn-ea"/>
              <a:cs typeface="+mn-cs"/>
            </a:endParaRPr>
          </a:p>
          <a:p>
            <a:pPr marL="342900" marR="0" lvl="0" indent="-342900" algn="l" defTabSz="914400" rtl="0" eaLnBrk="1" fontAlgn="auto" latinLnBrk="0" hangingPunct="1">
              <a:lnSpc>
                <a:spcPct val="120000"/>
              </a:lnSpc>
              <a:spcBef>
                <a:spcPts val="1000"/>
              </a:spcBef>
              <a:spcAft>
                <a:spcPts val="30"/>
              </a:spcAft>
              <a:buClrTx/>
              <a:buSzTx/>
              <a:buFont typeface="Arial" panose="020B0604020202020204" pitchFamily="34" charset="0"/>
              <a:buChar char="•"/>
              <a:tabLst/>
              <a:defRPr/>
            </a:pPr>
            <a:r>
              <a:rPr kumimoji="0" lang="en-GB" sz="2400" b="0" i="0" u="none" strike="noStrike" kern="1200" cap="none" spc="0" normalizeH="0" baseline="0" noProof="0" dirty="0" smtClean="0">
                <a:ln>
                  <a:noFill/>
                </a:ln>
                <a:solidFill>
                  <a:prstClr val="white"/>
                </a:solidFill>
                <a:effectLst/>
                <a:uLnTx/>
                <a:uFillTx/>
                <a:latin typeface="Cera Pro Medium" panose="00000600000000000000" pitchFamily="50" charset="0"/>
                <a:ea typeface="+mn-ea"/>
                <a:cs typeface="+mn-cs"/>
              </a:rPr>
              <a:t>Growth in local and online shopping</a:t>
            </a:r>
          </a:p>
          <a:p>
            <a:pPr marL="457200" marR="0" lvl="1" indent="0" algn="l" defTabSz="914400" rtl="0" eaLnBrk="1" fontAlgn="auto" latinLnBrk="0" hangingPunct="1">
              <a:lnSpc>
                <a:spcPct val="120000"/>
              </a:lnSpc>
              <a:spcBef>
                <a:spcPts val="1000"/>
              </a:spcBef>
              <a:spcAft>
                <a:spcPts val="30"/>
              </a:spcAft>
              <a:buClrTx/>
              <a:buSzTx/>
              <a:buFont typeface="Arial" panose="020B0604020202020204" pitchFamily="34" charset="0"/>
              <a:buNone/>
              <a:tabLst/>
              <a:defRPr/>
            </a:pPr>
            <a:r>
              <a:rPr kumimoji="0" lang="en-GB" sz="2000" b="0" i="0" u="none" strike="noStrike" kern="1200" cap="none" spc="0" normalizeH="0" baseline="0" noProof="0" dirty="0" smtClean="0">
                <a:ln>
                  <a:noFill/>
                </a:ln>
                <a:solidFill>
                  <a:prstClr val="white"/>
                </a:solidFill>
                <a:effectLst/>
                <a:uLnTx/>
                <a:uFillTx/>
                <a:latin typeface="Cera Pro Medium" panose="00000600000000000000" pitchFamily="50" charset="0"/>
                <a:ea typeface="+mn-ea"/>
                <a:cs typeface="+mn-cs"/>
              </a:rPr>
              <a:t>- Radio effective at driving sales in both</a:t>
            </a:r>
          </a:p>
          <a:p>
            <a:pPr marL="457200" marR="0" lvl="1" indent="0" algn="l" defTabSz="914400" rtl="0" eaLnBrk="1" fontAlgn="auto" latinLnBrk="0" hangingPunct="1">
              <a:lnSpc>
                <a:spcPct val="120000"/>
              </a:lnSpc>
              <a:spcBef>
                <a:spcPts val="1000"/>
              </a:spcBef>
              <a:spcAft>
                <a:spcPts val="30"/>
              </a:spcAft>
              <a:buClrTx/>
              <a:buSzTx/>
              <a:buFont typeface="Arial" panose="020B0604020202020204" pitchFamily="34" charset="0"/>
              <a:buNone/>
              <a:tabLst/>
              <a:defRPr/>
            </a:pPr>
            <a:endParaRPr kumimoji="0" lang="en-GB" sz="2000" b="0" i="0" u="none" strike="noStrike" kern="1200" cap="none" spc="0" normalizeH="0" baseline="0" noProof="0" dirty="0" smtClean="0">
              <a:ln>
                <a:noFill/>
              </a:ln>
              <a:solidFill>
                <a:srgbClr val="33CCCC"/>
              </a:solidFill>
              <a:effectLst/>
              <a:uLnTx/>
              <a:uFillTx/>
              <a:latin typeface="Cera Pro Medium" panose="00000600000000000000" pitchFamily="50" charset="0"/>
              <a:ea typeface="+mn-ea"/>
              <a:cs typeface="+mn-cs"/>
            </a:endParaRPr>
          </a:p>
          <a:p>
            <a:pPr marL="342900" marR="0" lvl="0" indent="-342900" algn="l" defTabSz="914400" rtl="0" eaLnBrk="1" fontAlgn="auto" latinLnBrk="0" hangingPunct="1">
              <a:lnSpc>
                <a:spcPct val="120000"/>
              </a:lnSpc>
              <a:spcBef>
                <a:spcPts val="1000"/>
              </a:spcBef>
              <a:spcAft>
                <a:spcPts val="30"/>
              </a:spcAft>
              <a:buClrTx/>
              <a:buSzTx/>
              <a:buFont typeface="Arial" panose="020B0604020202020204" pitchFamily="34" charset="0"/>
              <a:buChar char="•"/>
              <a:tabLst/>
              <a:defRPr/>
            </a:pPr>
            <a:r>
              <a:rPr kumimoji="0" lang="en-GB" sz="2400" b="0" i="0" u="none" strike="noStrike" kern="1200" cap="none" spc="0" normalizeH="0" baseline="0" noProof="0" dirty="0">
                <a:ln>
                  <a:noFill/>
                </a:ln>
                <a:solidFill>
                  <a:prstClr val="white"/>
                </a:solidFill>
                <a:effectLst/>
                <a:uLnTx/>
                <a:uFillTx/>
                <a:latin typeface="Cera Pro Medium" panose="00000600000000000000" pitchFamily="50" charset="0"/>
                <a:ea typeface="+mn-ea"/>
                <a:cs typeface="+mn-cs"/>
              </a:rPr>
              <a:t>L</a:t>
            </a:r>
            <a:r>
              <a:rPr kumimoji="0" lang="en-GB" sz="2400" b="0" i="0" u="none" strike="noStrike" kern="1200" cap="none" spc="0" normalizeH="0" baseline="0" noProof="0" dirty="0" smtClean="0">
                <a:ln>
                  <a:noFill/>
                </a:ln>
                <a:solidFill>
                  <a:prstClr val="white"/>
                </a:solidFill>
                <a:effectLst/>
                <a:uLnTx/>
                <a:uFillTx/>
                <a:latin typeface="Cera Pro Medium" panose="00000600000000000000" pitchFamily="50" charset="0"/>
                <a:ea typeface="+mn-ea"/>
                <a:cs typeface="+mn-cs"/>
              </a:rPr>
              <a:t>isteners are 25% more likely to switch brands</a:t>
            </a:r>
          </a:p>
          <a:p>
            <a:pPr marL="457200" marR="0" lvl="1" indent="0" algn="l" defTabSz="914400" rtl="0" eaLnBrk="1" fontAlgn="auto" latinLnBrk="0" hangingPunct="1">
              <a:lnSpc>
                <a:spcPct val="120000"/>
              </a:lnSpc>
              <a:spcBef>
                <a:spcPts val="1000"/>
              </a:spcBef>
              <a:spcAft>
                <a:spcPts val="30"/>
              </a:spcAft>
              <a:buClrTx/>
              <a:buSzTx/>
              <a:buFont typeface="Arial" panose="020B0604020202020204" pitchFamily="34" charset="0"/>
              <a:buNone/>
              <a:tabLst/>
              <a:defRPr/>
            </a:pPr>
            <a:r>
              <a:rPr kumimoji="0" lang="en-GB" sz="2000" b="0" i="0" u="none" strike="noStrike" kern="1200" cap="none" spc="0" normalizeH="0" baseline="0" noProof="0" dirty="0" smtClean="0">
                <a:ln>
                  <a:noFill/>
                </a:ln>
                <a:solidFill>
                  <a:prstClr val="white"/>
                </a:solidFill>
                <a:effectLst/>
                <a:uLnTx/>
                <a:uFillTx/>
                <a:latin typeface="Cera Pro Medium" panose="00000600000000000000" pitchFamily="50" charset="0"/>
                <a:ea typeface="+mn-ea"/>
                <a:cs typeface="+mn-cs"/>
              </a:rPr>
              <a:t>- Brands using radio grow market share 4x faster</a:t>
            </a:r>
          </a:p>
          <a:p>
            <a:pPr marL="800100" marR="0" lvl="1" indent="-342900" algn="l" defTabSz="914400" rtl="0" eaLnBrk="1" fontAlgn="auto" latinLnBrk="0" hangingPunct="1">
              <a:lnSpc>
                <a:spcPct val="120000"/>
              </a:lnSpc>
              <a:spcBef>
                <a:spcPts val="1000"/>
              </a:spcBef>
              <a:spcAft>
                <a:spcPts val="30"/>
              </a:spcAft>
              <a:buClrTx/>
              <a:buSzTx/>
              <a:buFont typeface="Arial" panose="020B0604020202020204" pitchFamily="34" charset="0"/>
              <a:buChar char="•"/>
              <a:tabLst/>
              <a:defRPr/>
            </a:pPr>
            <a:endParaRPr kumimoji="0" lang="en-GB" sz="2000" b="0" i="0" u="none" strike="noStrike" kern="1200" cap="none" spc="0" normalizeH="0" baseline="0" noProof="0" dirty="0" smtClean="0">
              <a:ln>
                <a:noFill/>
              </a:ln>
              <a:solidFill>
                <a:srgbClr val="33CCCC"/>
              </a:solidFill>
              <a:effectLst/>
              <a:uLnTx/>
              <a:uFillTx/>
              <a:latin typeface="Cera Pro Medium" panose="00000600000000000000" pitchFamily="50" charset="0"/>
              <a:ea typeface="+mn-ea"/>
              <a:cs typeface="+mn-cs"/>
            </a:endParaRPr>
          </a:p>
          <a:p>
            <a:pPr marL="342900" marR="0" lvl="0" indent="-342900" algn="l" defTabSz="914400" rtl="0" eaLnBrk="1" fontAlgn="auto" latinLnBrk="0" hangingPunct="1">
              <a:lnSpc>
                <a:spcPct val="120000"/>
              </a:lnSpc>
              <a:spcBef>
                <a:spcPts val="1000"/>
              </a:spcBef>
              <a:spcAft>
                <a:spcPts val="30"/>
              </a:spcAft>
              <a:buClrTx/>
              <a:buSzTx/>
              <a:buFont typeface="Arial" panose="020B0604020202020204" pitchFamily="34" charset="0"/>
              <a:buChar char="•"/>
              <a:tabLst/>
              <a:defRPr/>
            </a:pPr>
            <a:endParaRPr kumimoji="0" lang="en-GB" sz="2400" b="0" i="0" u="none" strike="noStrike" kern="1200" cap="none" spc="0" normalizeH="0" baseline="0" noProof="0" dirty="0" smtClean="0">
              <a:ln>
                <a:noFill/>
              </a:ln>
              <a:solidFill>
                <a:srgbClr val="33CCCC"/>
              </a:solidFill>
              <a:effectLst/>
              <a:uLnTx/>
              <a:uFillTx/>
              <a:latin typeface="Cera Pro Medium" panose="00000600000000000000" pitchFamily="50" charset="0"/>
              <a:ea typeface="+mn-ea"/>
              <a:cs typeface="+mn-cs"/>
            </a:endParaRPr>
          </a:p>
          <a:p>
            <a:pPr marL="342900" marR="0" lvl="0" indent="-342900" algn="l" defTabSz="914400" rtl="0" eaLnBrk="1" fontAlgn="auto" latinLnBrk="0" hangingPunct="1">
              <a:lnSpc>
                <a:spcPct val="120000"/>
              </a:lnSpc>
              <a:spcBef>
                <a:spcPts val="1000"/>
              </a:spcBef>
              <a:spcAft>
                <a:spcPts val="30"/>
              </a:spcAft>
              <a:buClrTx/>
              <a:buSzTx/>
              <a:buFont typeface="Arial" panose="020B0604020202020204" pitchFamily="34" charset="0"/>
              <a:buChar char="•"/>
              <a:tabLst/>
              <a:defRPr/>
            </a:pPr>
            <a:endParaRPr kumimoji="0" lang="en-GB" sz="2400" b="0" i="0" u="none" strike="noStrike" kern="1200" cap="none" spc="0" normalizeH="0" baseline="0" noProof="0" dirty="0" smtClean="0">
              <a:ln>
                <a:noFill/>
              </a:ln>
              <a:solidFill>
                <a:srgbClr val="33CCCC"/>
              </a:solidFill>
              <a:effectLst/>
              <a:uLnTx/>
              <a:uFillTx/>
              <a:latin typeface="Cera Pro Medium" panose="00000600000000000000" pitchFamily="50" charset="0"/>
              <a:ea typeface="+mn-ea"/>
              <a:cs typeface="+mn-cs"/>
            </a:endParaRPr>
          </a:p>
          <a:p>
            <a:pPr marL="342900" marR="0" lvl="0" indent="-342900" algn="l" defTabSz="914400" rtl="0" eaLnBrk="1" fontAlgn="auto" latinLnBrk="0" hangingPunct="1">
              <a:lnSpc>
                <a:spcPct val="120000"/>
              </a:lnSpc>
              <a:spcBef>
                <a:spcPts val="1000"/>
              </a:spcBef>
              <a:spcAft>
                <a:spcPts val="30"/>
              </a:spcAft>
              <a:buClrTx/>
              <a:buSzTx/>
              <a:buFont typeface="Arial" panose="020B0604020202020204" pitchFamily="34" charset="0"/>
              <a:buChar char="•"/>
              <a:tabLst/>
              <a:defRPr/>
            </a:pPr>
            <a:endParaRPr kumimoji="0" lang="en-US" sz="2400" b="0" i="0" u="none" strike="noStrike" kern="1200" cap="none" spc="0" normalizeH="0" baseline="0" noProof="0" dirty="0">
              <a:ln>
                <a:noFill/>
              </a:ln>
              <a:solidFill>
                <a:srgbClr val="33CCCC"/>
              </a:solidFill>
              <a:effectLst/>
              <a:uLnTx/>
              <a:uFillTx/>
              <a:latin typeface="Cera Pro Medium" panose="00000600000000000000" pitchFamily="50" charset="0"/>
              <a:ea typeface="+mn-ea"/>
              <a:cs typeface="+mn-cs"/>
            </a:endParaRPr>
          </a:p>
        </p:txBody>
      </p:sp>
      <p:sp>
        <p:nvSpPr>
          <p:cNvPr id="8" name="Title 1">
            <a:extLst>
              <a:ext uri="{FF2B5EF4-FFF2-40B4-BE49-F238E27FC236}">
                <a16:creationId xmlns:a16="http://schemas.microsoft.com/office/drawing/2014/main" id="{84BC7C12-5DC3-A94A-8544-0EA275A3054A}"/>
              </a:ext>
            </a:extLst>
          </p:cNvPr>
          <p:cNvSpPr>
            <a:spLocks noGrp="1"/>
          </p:cNvSpPr>
          <p:nvPr>
            <p:ph type="ctrTitle"/>
          </p:nvPr>
        </p:nvSpPr>
        <p:spPr>
          <a:xfrm>
            <a:off x="584615" y="864806"/>
            <a:ext cx="9913172" cy="640289"/>
          </a:xfrm>
        </p:spPr>
        <p:txBody>
          <a:bodyPr>
            <a:normAutofit fontScale="90000"/>
          </a:bodyPr>
          <a:lstStyle/>
          <a:p>
            <a:pPr algn="l"/>
            <a:r>
              <a:rPr lang="en-US" sz="4400" b="1" i="1" dirty="0" smtClean="0">
                <a:solidFill>
                  <a:schemeClr val="bg1"/>
                </a:solidFill>
                <a:latin typeface="Cera Pro Black" pitchFamily="2" charset="0"/>
              </a:rPr>
              <a:t>Radio and the road to recovery</a:t>
            </a:r>
            <a:r>
              <a:rPr lang="en-US" sz="4000" b="1" i="1" dirty="0" smtClean="0">
                <a:solidFill>
                  <a:schemeClr val="bg1"/>
                </a:solidFill>
                <a:latin typeface="Cera Pro Black" pitchFamily="2" charset="0"/>
              </a:rPr>
              <a:t/>
            </a:r>
            <a:br>
              <a:rPr lang="en-US" sz="4000" b="1" i="1" dirty="0" smtClean="0">
                <a:solidFill>
                  <a:schemeClr val="bg1"/>
                </a:solidFill>
                <a:latin typeface="Cera Pro Black" pitchFamily="2" charset="0"/>
              </a:rPr>
            </a:br>
            <a:r>
              <a:rPr lang="en-US" sz="2700" dirty="0" smtClean="0">
                <a:solidFill>
                  <a:schemeClr val="bg1"/>
                </a:solidFill>
                <a:latin typeface="Cera Pro" panose="00000500000000000000" pitchFamily="50" charset="0"/>
              </a:rPr>
              <a:t>How brands can benefit from evolving listener behaviour</a:t>
            </a:r>
            <a:endParaRPr lang="en-US" sz="2700" dirty="0">
              <a:solidFill>
                <a:schemeClr val="bg1"/>
              </a:solidFill>
              <a:latin typeface="Cera Pro" panose="00000500000000000000" pitchFamily="50" charset="0"/>
            </a:endParaRPr>
          </a:p>
        </p:txBody>
      </p:sp>
      <p:pic>
        <p:nvPicPr>
          <p:cNvPr id="4" name="Picture 3"/>
          <p:cNvPicPr>
            <a:picLocks noChangeAspect="1"/>
          </p:cNvPicPr>
          <p:nvPr/>
        </p:nvPicPr>
        <p:blipFill rotWithShape="1">
          <a:blip r:embed="rId3">
            <a:duotone>
              <a:prstClr val="black"/>
              <a:schemeClr val="accent3">
                <a:tint val="45000"/>
                <a:satMod val="400000"/>
              </a:schemeClr>
            </a:duotone>
            <a:extLst>
              <a:ext uri="{28A0092B-C50C-407E-A947-70E740481C1C}">
                <a14:useLocalDpi xmlns:a14="http://schemas.microsoft.com/office/drawing/2010/main" val="0"/>
              </a:ext>
            </a:extLst>
          </a:blip>
          <a:srcRect l="26770" r="452"/>
          <a:stretch/>
        </p:blipFill>
        <p:spPr>
          <a:xfrm>
            <a:off x="7829399" y="2223144"/>
            <a:ext cx="3551763" cy="3274831"/>
          </a:xfrm>
          <a:prstGeom prst="flowChartConnector">
            <a:avLst/>
          </a:prstGeom>
        </p:spPr>
      </p:pic>
    </p:spTree>
    <p:extLst>
      <p:ext uri="{BB962C8B-B14F-4D97-AF65-F5344CB8AC3E}">
        <p14:creationId xmlns:p14="http://schemas.microsoft.com/office/powerpoint/2010/main" val="29277234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3" name="Picture 2"/>
          <p:cNvPicPr>
            <a:picLocks noChangeAspect="1"/>
          </p:cNvPicPr>
          <p:nvPr/>
        </p:nvPicPr>
        <p:blipFill rotWithShape="1">
          <a:blip r:embed="rId3">
            <a:grayscl/>
            <a:extLst>
              <a:ext uri="{BEBA8EAE-BF5A-486C-A8C5-ECC9F3942E4B}">
                <a14:imgProps xmlns:a14="http://schemas.microsoft.com/office/drawing/2010/main">
                  <a14:imgLayer r:embed="rId4">
                    <a14:imgEffect>
                      <a14:colorTemperature colorTemp="5900"/>
                    </a14:imgEffect>
                  </a14:imgLayer>
                </a14:imgProps>
              </a:ext>
              <a:ext uri="{28A0092B-C50C-407E-A947-70E740481C1C}">
                <a14:useLocalDpi xmlns:a14="http://schemas.microsoft.com/office/drawing/2010/main" val="0"/>
              </a:ext>
            </a:extLst>
          </a:blip>
          <a:srcRect b="14027"/>
          <a:stretch/>
        </p:blipFill>
        <p:spPr>
          <a:xfrm>
            <a:off x="12653" y="-43673"/>
            <a:ext cx="12221987" cy="7003273"/>
          </a:xfrm>
          <a:prstGeom prst="rect">
            <a:avLst/>
          </a:prstGeom>
        </p:spPr>
      </p:pic>
      <p:sp>
        <p:nvSpPr>
          <p:cNvPr id="11" name="Rectangle 10">
            <a:extLst>
              <a:ext uri="{FF2B5EF4-FFF2-40B4-BE49-F238E27FC236}">
                <a16:creationId xmlns:a16="http://schemas.microsoft.com/office/drawing/2014/main" id="{A16F1AD6-C169-2C44-BBFA-24F799387F8D}"/>
              </a:ext>
            </a:extLst>
          </p:cNvPr>
          <p:cNvSpPr/>
          <p:nvPr/>
        </p:nvSpPr>
        <p:spPr>
          <a:xfrm>
            <a:off x="-42640" y="-25400"/>
            <a:ext cx="12289933" cy="6985000"/>
          </a:xfrm>
          <a:prstGeom prst="rect">
            <a:avLst/>
          </a:prstGeom>
          <a:solidFill>
            <a:srgbClr val="33CCCC">
              <a:alpha val="50000"/>
            </a:srgbClr>
          </a:solidFill>
          <a:ln w="25400" cap="flat" cmpd="sng" algn="ctr">
            <a:noFill/>
            <a:prstDash val="solid"/>
          </a:ln>
          <a:effectLst/>
        </p:spPr>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Helvetica"/>
              <a:ea typeface="+mn-ea"/>
              <a:cs typeface="Helvetica"/>
            </a:endParaRPr>
          </a:p>
        </p:txBody>
      </p:sp>
      <p:sp>
        <p:nvSpPr>
          <p:cNvPr id="10" name="TextBox 9"/>
          <p:cNvSpPr txBox="1"/>
          <p:nvPr/>
        </p:nvSpPr>
        <p:spPr>
          <a:xfrm>
            <a:off x="1" y="3451748"/>
            <a:ext cx="12191998" cy="1015663"/>
          </a:xfrm>
          <a:prstGeom prst="rect">
            <a:avLst/>
          </a:prstGeom>
          <a:solidFill>
            <a:srgbClr val="0D172C">
              <a:alpha val="62000"/>
            </a:srgbClr>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6000" b="1" i="1" u="none" strike="noStrike" kern="1200" cap="none" spc="0" normalizeH="0" baseline="0" noProof="0" dirty="0" smtClean="0">
                <a:ln>
                  <a:noFill/>
                </a:ln>
                <a:solidFill>
                  <a:srgbClr val="FFFFFF"/>
                </a:solidFill>
                <a:effectLst/>
                <a:uLnTx/>
                <a:uFillTx/>
                <a:latin typeface="Cera Pro Black" panose="00000A00000000000000" pitchFamily="50" charset="0"/>
                <a:ea typeface="+mn-ea"/>
                <a:cs typeface="+mn-cs"/>
              </a:rPr>
              <a:t>	Radio &amp; the road to recovery</a:t>
            </a:r>
            <a:endParaRPr kumimoji="0" lang="en-GB" sz="6000" b="1" i="1" u="none" strike="noStrike" kern="1200" cap="none" spc="0" normalizeH="0" baseline="0" noProof="0" dirty="0">
              <a:ln>
                <a:noFill/>
              </a:ln>
              <a:solidFill>
                <a:srgbClr val="FFFFFF"/>
              </a:solidFill>
              <a:effectLst/>
              <a:uLnTx/>
              <a:uFillTx/>
              <a:latin typeface="Cera Pro Black" panose="00000A00000000000000" pitchFamily="50" charset="0"/>
              <a:ea typeface="+mn-ea"/>
              <a:cs typeface="+mn-cs"/>
            </a:endParaRPr>
          </a:p>
        </p:txBody>
      </p:sp>
      <p:sp>
        <p:nvSpPr>
          <p:cNvPr id="12" name="TextBox 11"/>
          <p:cNvSpPr txBox="1"/>
          <p:nvPr/>
        </p:nvSpPr>
        <p:spPr>
          <a:xfrm>
            <a:off x="0" y="4467145"/>
            <a:ext cx="12191999" cy="523220"/>
          </a:xfrm>
          <a:prstGeom prst="rect">
            <a:avLst/>
          </a:prstGeom>
          <a:solidFill>
            <a:srgbClr val="0D172C">
              <a:alpha val="62000"/>
            </a:srgbClr>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smtClean="0">
                <a:ln>
                  <a:noFill/>
                </a:ln>
                <a:solidFill>
                  <a:srgbClr val="FFFFFF"/>
                </a:solidFill>
                <a:effectLst/>
                <a:uLnTx/>
                <a:uFillTx/>
                <a:latin typeface="Cera Pro" panose="00000500000000000000" pitchFamily="50" charset="0"/>
                <a:ea typeface="+mn-ea"/>
                <a:cs typeface="+mn-cs"/>
              </a:rPr>
              <a:t>	How </a:t>
            </a:r>
            <a:r>
              <a:rPr kumimoji="0" lang="en-US" sz="2800" b="1" i="0" u="none" strike="noStrike" kern="1200" cap="none" spc="0" normalizeH="0" baseline="0" noProof="0" dirty="0">
                <a:ln>
                  <a:noFill/>
                </a:ln>
                <a:solidFill>
                  <a:srgbClr val="FFFFFF"/>
                </a:solidFill>
                <a:effectLst/>
                <a:uLnTx/>
                <a:uFillTx/>
                <a:latin typeface="Cera Pro" panose="00000500000000000000" pitchFamily="50" charset="0"/>
                <a:ea typeface="+mn-ea"/>
                <a:cs typeface="+mn-cs"/>
              </a:rPr>
              <a:t>brands can benefit from evolving listener behaviour</a:t>
            </a:r>
          </a:p>
        </p:txBody>
      </p:sp>
      <p:pic>
        <p:nvPicPr>
          <p:cNvPr id="8" name="Picture 7"/>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839739" y="4475295"/>
            <a:ext cx="4704523" cy="5776052"/>
          </a:xfrm>
          <a:prstGeom prst="rect">
            <a:avLst/>
          </a:prstGeom>
        </p:spPr>
      </p:pic>
      <p:pic>
        <p:nvPicPr>
          <p:cNvPr id="15" name="Picture 14"/>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712093" y="548681"/>
            <a:ext cx="1831513" cy="598183"/>
          </a:xfrm>
          <a:prstGeom prst="rect">
            <a:avLst/>
          </a:prstGeom>
        </p:spPr>
      </p:pic>
    </p:spTree>
    <p:extLst>
      <p:ext uri="{BB962C8B-B14F-4D97-AF65-F5344CB8AC3E}">
        <p14:creationId xmlns:p14="http://schemas.microsoft.com/office/powerpoint/2010/main" val="9128196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1">
            <a:extLst>
              <a:ext uri="{FF2B5EF4-FFF2-40B4-BE49-F238E27FC236}">
                <a16:creationId xmlns:a16="http://schemas.microsoft.com/office/drawing/2014/main" id="{84BC7C12-5DC3-A94A-8544-0EA275A3054A}"/>
              </a:ext>
            </a:extLst>
          </p:cNvPr>
          <p:cNvSpPr txBox="1">
            <a:spLocks/>
          </p:cNvSpPr>
          <p:nvPr/>
        </p:nvSpPr>
        <p:spPr>
          <a:xfrm>
            <a:off x="605306" y="567324"/>
            <a:ext cx="11586694" cy="640289"/>
          </a:xfrm>
          <a:prstGeom prst="rect">
            <a:avLst/>
          </a:prstGeom>
        </p:spPr>
        <p:txBody>
          <a:bodyPr vert="horz" wrap="square" lIns="0" tIns="0" rIns="0" bIns="0" rtlCol="0" anchor="t" anchorCtr="0">
            <a:noAutofit/>
          </a:bodyPr>
          <a:lstStyle>
            <a:lvl1pPr algn="l" defTabSz="609585" rtl="0" eaLnBrk="1" latinLnBrk="0" hangingPunct="1">
              <a:lnSpc>
                <a:spcPts val="4267"/>
              </a:lnSpc>
              <a:spcBef>
                <a:spcPct val="0"/>
              </a:spcBef>
              <a:buNone/>
              <a:defRPr sz="3733" b="0" i="0" kern="1200">
                <a:solidFill>
                  <a:schemeClr val="accent1"/>
                </a:solidFill>
                <a:latin typeface="Roboto Condensed" panose="02000000000000000000" pitchFamily="2" charset="0"/>
                <a:ea typeface="Roboto Condensed" panose="02000000000000000000" pitchFamily="2" charset="0"/>
                <a:cs typeface="FS Albert" panose="02000803040000020004" pitchFamily="2" charset="0"/>
              </a:defRPr>
            </a:lvl1pPr>
          </a:lstStyle>
          <a:p>
            <a:pPr marL="0" marR="0" lvl="0" indent="0" algn="l" defTabSz="609585" rtl="0" eaLnBrk="1" fontAlgn="auto" latinLnBrk="0" hangingPunct="1">
              <a:lnSpc>
                <a:spcPts val="4267"/>
              </a:lnSpc>
              <a:spcBef>
                <a:spcPct val="0"/>
              </a:spcBef>
              <a:spcAft>
                <a:spcPts val="0"/>
              </a:spcAft>
              <a:buClrTx/>
              <a:buSzTx/>
              <a:buFontTx/>
              <a:buNone/>
              <a:tabLst/>
              <a:defRPr/>
            </a:pPr>
            <a:r>
              <a:rPr kumimoji="0" lang="en-GB" sz="4000" b="1" i="1" u="none" strike="noStrike" kern="1200" cap="none" spc="0" normalizeH="0" baseline="0" noProof="0" dirty="0" smtClean="0">
                <a:ln>
                  <a:noFill/>
                </a:ln>
                <a:solidFill>
                  <a:srgbClr val="0D172C"/>
                </a:solidFill>
                <a:effectLst/>
                <a:uLnTx/>
                <a:uFillTx/>
                <a:latin typeface="Cera Pro Black" pitchFamily="2" charset="0"/>
              </a:rPr>
              <a:t>Listening </a:t>
            </a:r>
            <a:r>
              <a:rPr kumimoji="0" lang="en-GB" sz="4000" b="1" i="1" u="none" strike="noStrike" kern="1200" cap="none" spc="0" normalizeH="0" baseline="0" noProof="0" dirty="0">
                <a:ln>
                  <a:noFill/>
                </a:ln>
                <a:solidFill>
                  <a:srgbClr val="0D172C"/>
                </a:solidFill>
                <a:effectLst/>
                <a:uLnTx/>
                <a:uFillTx/>
                <a:latin typeface="Cera Pro Black" pitchFamily="2" charset="0"/>
              </a:rPr>
              <a:t>remains higher than </a:t>
            </a:r>
            <a:r>
              <a:rPr kumimoji="0" lang="en-GB" sz="4000" b="1" i="1" u="none" strike="noStrike" kern="1200" cap="none" spc="0" normalizeH="0" baseline="0" noProof="0" dirty="0" smtClean="0">
                <a:ln>
                  <a:noFill/>
                </a:ln>
                <a:solidFill>
                  <a:srgbClr val="0D172C"/>
                </a:solidFill>
                <a:effectLst/>
                <a:uLnTx/>
                <a:uFillTx/>
                <a:latin typeface="Cera Pro Black" pitchFamily="2" charset="0"/>
              </a:rPr>
              <a:t>pre-lockdown</a:t>
            </a:r>
            <a:endParaRPr kumimoji="0" lang="en-US" sz="4000" b="1" i="1" u="none" strike="noStrike" kern="1200" cap="none" spc="0" normalizeH="0" baseline="0" noProof="0" dirty="0">
              <a:ln>
                <a:noFill/>
              </a:ln>
              <a:solidFill>
                <a:srgbClr val="0D172C"/>
              </a:solidFill>
              <a:effectLst/>
              <a:uLnTx/>
              <a:uFillTx/>
              <a:latin typeface="Cera Pro Black" pitchFamily="2" charset="0"/>
            </a:endParaRPr>
          </a:p>
        </p:txBody>
      </p:sp>
      <p:sp>
        <p:nvSpPr>
          <p:cNvPr id="11" name="Subtitle 2">
            <a:extLst>
              <a:ext uri="{FF2B5EF4-FFF2-40B4-BE49-F238E27FC236}">
                <a16:creationId xmlns:a16="http://schemas.microsoft.com/office/drawing/2014/main" id="{1C1800ED-76FA-8749-95BC-DDE9F7E4ED04}"/>
              </a:ext>
            </a:extLst>
          </p:cNvPr>
          <p:cNvSpPr txBox="1">
            <a:spLocks/>
          </p:cNvSpPr>
          <p:nvPr/>
        </p:nvSpPr>
        <p:spPr>
          <a:xfrm>
            <a:off x="550564" y="1401318"/>
            <a:ext cx="10730996" cy="708025"/>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GB" sz="2000" b="0" i="0" u="none" strike="noStrike" kern="1200" cap="none" spc="0" normalizeH="0" baseline="0" noProof="0" dirty="0" smtClean="0">
                <a:ln>
                  <a:noFill/>
                </a:ln>
                <a:solidFill>
                  <a:srgbClr val="686869"/>
                </a:solidFill>
                <a:effectLst/>
                <a:uLnTx/>
                <a:uFillTx/>
                <a:latin typeface="Cera Pro" pitchFamily="2" charset="0"/>
                <a:ea typeface="+mn-ea"/>
                <a:cs typeface="+mn-cs"/>
              </a:rPr>
              <a:t>% of commercial radio listeners consuming more radio than before lockdown</a:t>
            </a:r>
          </a:p>
        </p:txBody>
      </p:sp>
      <p:sp>
        <p:nvSpPr>
          <p:cNvPr id="13" name="Oval 12"/>
          <p:cNvSpPr/>
          <p:nvPr/>
        </p:nvSpPr>
        <p:spPr>
          <a:xfrm>
            <a:off x="6398653" y="2427159"/>
            <a:ext cx="2667373" cy="2610345"/>
          </a:xfrm>
          <a:prstGeom prst="ellipse">
            <a:avLst/>
          </a:prstGeom>
          <a:solidFill>
            <a:srgbClr val="33CC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3600" b="0" i="0" u="none" strike="noStrike" kern="1200" cap="none" spc="0" normalizeH="0" baseline="0" noProof="0" dirty="0" smtClean="0">
                <a:ln>
                  <a:noFill/>
                </a:ln>
                <a:solidFill>
                  <a:prstClr val="white"/>
                </a:solidFill>
                <a:effectLst/>
                <a:uLnTx/>
                <a:uFillTx/>
                <a:latin typeface="Cera Pro Medium" panose="00000600000000000000" pitchFamily="50" charset="0"/>
                <a:ea typeface="+mn-ea"/>
                <a:cs typeface="+mn-cs"/>
              </a:rPr>
              <a:t>+36%</a:t>
            </a:r>
          </a:p>
          <a:p>
            <a:pPr marL="0" marR="0" lvl="0" indent="0" algn="ctr" defTabSz="914400" rtl="0" eaLnBrk="1" fontAlgn="auto" latinLnBrk="0" hangingPunct="1">
              <a:lnSpc>
                <a:spcPct val="100000"/>
              </a:lnSpc>
              <a:spcBef>
                <a:spcPts val="0"/>
              </a:spcBef>
              <a:spcAft>
                <a:spcPts val="0"/>
              </a:spcAft>
              <a:buClrTx/>
              <a:buSzTx/>
              <a:buFontTx/>
              <a:buNone/>
              <a:tabLst/>
              <a:defRPr/>
            </a:pPr>
            <a:r>
              <a:rPr lang="en-GB" sz="2000" dirty="0" smtClean="0">
                <a:solidFill>
                  <a:prstClr val="white"/>
                </a:solidFill>
                <a:latin typeface="Cera Pro Medium" panose="00000600000000000000" pitchFamily="50" charset="0"/>
              </a:rPr>
              <a:t>(+94 </a:t>
            </a:r>
            <a:r>
              <a:rPr lang="en-GB" sz="2000" dirty="0" err="1" smtClean="0">
                <a:solidFill>
                  <a:prstClr val="white"/>
                </a:solidFill>
                <a:latin typeface="Cera Pro Medium" panose="00000600000000000000" pitchFamily="50" charset="0"/>
              </a:rPr>
              <a:t>mins</a:t>
            </a:r>
            <a:r>
              <a:rPr lang="en-GB" sz="2000" dirty="0" smtClean="0">
                <a:solidFill>
                  <a:prstClr val="white"/>
                </a:solidFill>
                <a:latin typeface="Cera Pro Medium" panose="00000600000000000000" pitchFamily="50" charset="0"/>
              </a:rPr>
              <a:t>)</a:t>
            </a:r>
            <a:endParaRPr kumimoji="0" lang="en-GB" sz="2000" b="0" i="0" u="none" strike="noStrike" kern="1200" cap="none" spc="0" normalizeH="0" baseline="0" noProof="0" dirty="0">
              <a:ln>
                <a:noFill/>
              </a:ln>
              <a:solidFill>
                <a:prstClr val="white"/>
              </a:solidFill>
              <a:effectLst/>
              <a:uLnTx/>
              <a:uFillTx/>
              <a:latin typeface="Cera Pro Medium" panose="00000600000000000000" pitchFamily="50" charset="0"/>
            </a:endParaRPr>
          </a:p>
        </p:txBody>
      </p:sp>
      <p:sp>
        <p:nvSpPr>
          <p:cNvPr id="16" name="TextBox 15"/>
          <p:cNvSpPr txBox="1"/>
          <p:nvPr/>
        </p:nvSpPr>
        <p:spPr>
          <a:xfrm>
            <a:off x="6562789" y="5346293"/>
            <a:ext cx="2339102" cy="738664"/>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dirty="0" smtClean="0">
                <a:ln>
                  <a:noFill/>
                </a:ln>
                <a:solidFill>
                  <a:prstClr val="black"/>
                </a:solidFill>
                <a:effectLst/>
                <a:uLnTx/>
                <a:uFillTx/>
                <a:latin typeface="Cera Pro Medium" panose="00000600000000000000" pitchFamily="50" charset="0"/>
                <a:ea typeface="+mn-ea"/>
                <a:cs typeface="+mn-cs"/>
              </a:rPr>
              <a:t>Post-lockdown</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srgbClr val="44546A"/>
                </a:solidFill>
                <a:effectLst/>
                <a:uLnTx/>
                <a:uFillTx/>
                <a:latin typeface="Cera Pro Medium" panose="00000600000000000000" pitchFamily="50" charset="0"/>
                <a:ea typeface="+mn-ea"/>
                <a:cs typeface="+mn-cs"/>
              </a:rPr>
              <a:t>v</a:t>
            </a:r>
            <a:r>
              <a:rPr kumimoji="0" lang="en-GB" sz="1800" b="0" i="0" u="none" strike="noStrike" kern="1200" cap="none" spc="0" normalizeH="0" baseline="0" noProof="0" dirty="0" smtClean="0">
                <a:ln>
                  <a:noFill/>
                </a:ln>
                <a:solidFill>
                  <a:srgbClr val="44546A"/>
                </a:solidFill>
                <a:effectLst/>
                <a:uLnTx/>
                <a:uFillTx/>
                <a:latin typeface="Cera Pro Medium" panose="00000600000000000000" pitchFamily="50" charset="0"/>
                <a:ea typeface="+mn-ea"/>
                <a:cs typeface="+mn-cs"/>
              </a:rPr>
              <a:t>s. pre-lockdown</a:t>
            </a:r>
            <a:endParaRPr kumimoji="0" lang="en-GB" sz="1800" b="0" i="0" u="none" strike="noStrike" kern="1200" cap="none" spc="0" normalizeH="0" baseline="0" noProof="0" dirty="0">
              <a:ln>
                <a:noFill/>
              </a:ln>
              <a:solidFill>
                <a:srgbClr val="44546A"/>
              </a:solidFill>
              <a:effectLst/>
              <a:uLnTx/>
              <a:uFillTx/>
              <a:latin typeface="Cera Pro Medium" panose="00000600000000000000" pitchFamily="50" charset="0"/>
              <a:ea typeface="+mn-ea"/>
              <a:cs typeface="+mn-cs"/>
            </a:endParaRPr>
          </a:p>
        </p:txBody>
      </p:sp>
      <p:sp>
        <p:nvSpPr>
          <p:cNvPr id="20" name="Oval 19"/>
          <p:cNvSpPr/>
          <p:nvPr/>
        </p:nvSpPr>
        <p:spPr>
          <a:xfrm>
            <a:off x="2964180" y="2388703"/>
            <a:ext cx="2878890" cy="2687259"/>
          </a:xfrm>
          <a:prstGeom prst="ellipse">
            <a:avLst/>
          </a:prstGeom>
          <a:solidFill>
            <a:srgbClr val="0D172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3600" b="0" i="0" u="none" strike="noStrike" kern="1200" cap="none" spc="0" normalizeH="0" baseline="0" noProof="0" dirty="0" smtClean="0">
                <a:ln>
                  <a:noFill/>
                </a:ln>
                <a:solidFill>
                  <a:prstClr val="white"/>
                </a:solidFill>
                <a:effectLst/>
                <a:uLnTx/>
                <a:uFillTx/>
                <a:latin typeface="Cera Pro Medium" panose="00000600000000000000" pitchFamily="50" charset="0"/>
                <a:ea typeface="+mn-ea"/>
                <a:cs typeface="+mn-cs"/>
              </a:rPr>
              <a:t>+38%</a:t>
            </a:r>
          </a:p>
          <a:p>
            <a:pPr marL="0" marR="0" lvl="0" indent="0" algn="ctr" defTabSz="914400" rtl="0" eaLnBrk="1" fontAlgn="auto" latinLnBrk="0" hangingPunct="1">
              <a:lnSpc>
                <a:spcPct val="100000"/>
              </a:lnSpc>
              <a:spcBef>
                <a:spcPts val="0"/>
              </a:spcBef>
              <a:spcAft>
                <a:spcPts val="0"/>
              </a:spcAft>
              <a:buClrTx/>
              <a:buSzTx/>
              <a:buFontTx/>
              <a:buNone/>
              <a:tabLst/>
              <a:defRPr/>
            </a:pPr>
            <a:r>
              <a:rPr lang="en-GB" sz="2000" dirty="0" smtClean="0">
                <a:solidFill>
                  <a:prstClr val="white"/>
                </a:solidFill>
                <a:latin typeface="Cera Pro Medium" panose="00000600000000000000" pitchFamily="50" charset="0"/>
              </a:rPr>
              <a:t>(+109 </a:t>
            </a:r>
            <a:r>
              <a:rPr lang="en-GB" sz="2000" dirty="0" err="1" smtClean="0">
                <a:solidFill>
                  <a:prstClr val="white"/>
                </a:solidFill>
                <a:latin typeface="Cera Pro Medium" panose="00000600000000000000" pitchFamily="50" charset="0"/>
              </a:rPr>
              <a:t>mins</a:t>
            </a:r>
            <a:r>
              <a:rPr lang="en-GB" sz="2000" dirty="0" smtClean="0">
                <a:solidFill>
                  <a:prstClr val="white"/>
                </a:solidFill>
                <a:latin typeface="Cera Pro Medium" panose="00000600000000000000" pitchFamily="50" charset="0"/>
              </a:rPr>
              <a:t>)</a:t>
            </a:r>
            <a:endParaRPr kumimoji="0" lang="en-GB" sz="2000" b="0" i="0" u="none" strike="noStrike" kern="1200" cap="none" spc="0" normalizeH="0" baseline="0" noProof="0" dirty="0">
              <a:ln>
                <a:noFill/>
              </a:ln>
              <a:solidFill>
                <a:prstClr val="white"/>
              </a:solidFill>
              <a:effectLst/>
              <a:uLnTx/>
              <a:uFillTx/>
              <a:latin typeface="Cera Pro Medium" panose="00000600000000000000" pitchFamily="50" charset="0"/>
            </a:endParaRPr>
          </a:p>
        </p:txBody>
      </p:sp>
      <p:sp>
        <p:nvSpPr>
          <p:cNvPr id="22" name="TextBox 21"/>
          <p:cNvSpPr txBox="1"/>
          <p:nvPr/>
        </p:nvSpPr>
        <p:spPr>
          <a:xfrm>
            <a:off x="3129915" y="5355322"/>
            <a:ext cx="2645276" cy="738664"/>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dirty="0" smtClean="0">
                <a:ln>
                  <a:noFill/>
                </a:ln>
                <a:solidFill>
                  <a:prstClr val="black"/>
                </a:solidFill>
                <a:effectLst/>
                <a:uLnTx/>
                <a:uFillTx/>
                <a:latin typeface="Cera Pro Medium" panose="00000600000000000000" pitchFamily="50" charset="0"/>
                <a:ea typeface="+mn-ea"/>
                <a:cs typeface="+mn-cs"/>
              </a:rPr>
              <a:t>During lockdown</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srgbClr val="44546A"/>
                </a:solidFill>
                <a:effectLst/>
                <a:uLnTx/>
                <a:uFillTx/>
                <a:latin typeface="Cera Pro Medium" panose="00000600000000000000" pitchFamily="50" charset="0"/>
                <a:ea typeface="+mn-ea"/>
                <a:cs typeface="+mn-cs"/>
              </a:rPr>
              <a:t>v</a:t>
            </a:r>
            <a:r>
              <a:rPr kumimoji="0" lang="en-GB" sz="1800" b="0" i="0" u="none" strike="noStrike" kern="1200" cap="none" spc="0" normalizeH="0" baseline="0" noProof="0" dirty="0" smtClean="0">
                <a:ln>
                  <a:noFill/>
                </a:ln>
                <a:solidFill>
                  <a:srgbClr val="44546A"/>
                </a:solidFill>
                <a:effectLst/>
                <a:uLnTx/>
                <a:uFillTx/>
                <a:latin typeface="Cera Pro Medium" panose="00000600000000000000" pitchFamily="50" charset="0"/>
                <a:ea typeface="+mn-ea"/>
                <a:cs typeface="+mn-cs"/>
              </a:rPr>
              <a:t>s. pre-lockdown</a:t>
            </a:r>
            <a:endParaRPr kumimoji="0" lang="en-GB" sz="1800" b="0" i="0" u="none" strike="noStrike" kern="1200" cap="none" spc="0" normalizeH="0" baseline="0" noProof="0" dirty="0">
              <a:ln>
                <a:noFill/>
              </a:ln>
              <a:solidFill>
                <a:srgbClr val="44546A"/>
              </a:solidFill>
              <a:effectLst/>
              <a:uLnTx/>
              <a:uFillTx/>
              <a:latin typeface="Cera Pro Medium" panose="00000600000000000000" pitchFamily="50" charset="0"/>
              <a:ea typeface="+mn-ea"/>
              <a:cs typeface="+mn-cs"/>
            </a:endParaRPr>
          </a:p>
        </p:txBody>
      </p:sp>
      <p:sp>
        <p:nvSpPr>
          <p:cNvPr id="12" name="TextBox 11"/>
          <p:cNvSpPr txBox="1"/>
          <p:nvPr/>
        </p:nvSpPr>
        <p:spPr>
          <a:xfrm>
            <a:off x="8962" y="6547054"/>
            <a:ext cx="3231949" cy="307752"/>
          </a:xfrm>
          <a:prstGeom prst="rect">
            <a:avLst/>
          </a:prstGeom>
          <a:noFill/>
        </p:spPr>
        <p:txBody>
          <a:bodyPr wrap="square" lIns="121896" tIns="60948" rIns="121896" bIns="60948" rtlCol="0">
            <a:spAutoFit/>
          </a:bodyPr>
          <a:lstStyle/>
          <a:p>
            <a:pPr marL="0" marR="0" lvl="0" indent="0" algn="l" defTabSz="609585"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white">
                    <a:lumMod val="50000"/>
                  </a:prstClr>
                </a:solidFill>
                <a:effectLst/>
                <a:uLnTx/>
                <a:uFillTx/>
                <a:latin typeface="Cera Pro" panose="00000500000000000000" pitchFamily="50" charset="0"/>
                <a:ea typeface="+mn-ea"/>
                <a:cs typeface="DINPro-Light" pitchFamily="34" charset="0"/>
              </a:rPr>
              <a:t>Source: </a:t>
            </a:r>
            <a:r>
              <a:rPr kumimoji="0" lang="en-GB" sz="1200" b="0" i="0" u="none" strike="noStrike" kern="1200" cap="none" spc="0" normalizeH="0" baseline="0" noProof="0" dirty="0" smtClean="0">
                <a:ln>
                  <a:noFill/>
                </a:ln>
                <a:solidFill>
                  <a:prstClr val="white">
                    <a:lumMod val="50000"/>
                  </a:prstClr>
                </a:solidFill>
                <a:effectLst/>
                <a:uLnTx/>
                <a:uFillTx/>
                <a:latin typeface="Cera Pro" panose="00000500000000000000" pitchFamily="50" charset="0"/>
                <a:ea typeface="+mn-ea"/>
                <a:cs typeface="DINPro-Light" pitchFamily="34" charset="0"/>
              </a:rPr>
              <a:t>Radiocentre/DRG</a:t>
            </a:r>
            <a:endParaRPr kumimoji="0" lang="en-GB" sz="1200" b="0" i="0" u="none" strike="noStrike" kern="1200" cap="none" spc="0" normalizeH="0" baseline="0" noProof="0" dirty="0">
              <a:ln>
                <a:noFill/>
              </a:ln>
              <a:solidFill>
                <a:prstClr val="white">
                  <a:lumMod val="50000"/>
                </a:prstClr>
              </a:solidFill>
              <a:effectLst/>
              <a:uLnTx/>
              <a:uFillTx/>
              <a:latin typeface="Cera Pro" panose="00000500000000000000" pitchFamily="50" charset="0"/>
              <a:ea typeface="+mn-ea"/>
              <a:cs typeface="DINPro-Light" pitchFamily="34" charset="0"/>
            </a:endParaRPr>
          </a:p>
        </p:txBody>
      </p:sp>
    </p:spTree>
    <p:extLst>
      <p:ext uri="{BB962C8B-B14F-4D97-AF65-F5344CB8AC3E}">
        <p14:creationId xmlns:p14="http://schemas.microsoft.com/office/powerpoint/2010/main" val="418487350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ubtitle 2">
            <a:extLst>
              <a:ext uri="{FF2B5EF4-FFF2-40B4-BE49-F238E27FC236}">
                <a16:creationId xmlns:a16="http://schemas.microsoft.com/office/drawing/2014/main" id="{1C1800ED-76FA-8749-95BC-DDE9F7E4ED04}"/>
              </a:ext>
            </a:extLst>
          </p:cNvPr>
          <p:cNvSpPr txBox="1">
            <a:spLocks/>
          </p:cNvSpPr>
          <p:nvPr/>
        </p:nvSpPr>
        <p:spPr>
          <a:xfrm>
            <a:off x="605305" y="1304367"/>
            <a:ext cx="10003937" cy="362030"/>
          </a:xfrm>
          <a:prstGeom prst="rect">
            <a:avLst/>
          </a:prstGeom>
        </p:spPr>
        <p:txBody>
          <a:bodyPr vert="horz" lIns="91440" tIns="45720" rIns="91440" bIns="45720" rtlCol="0">
            <a:normAutofit fontScale="85000" lnSpcReduction="20000"/>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0" marR="0" lvl="0" indent="0" algn="l" defTabSz="914400" rtl="0" eaLnBrk="1" fontAlgn="auto" latinLnBrk="0" hangingPunct="1">
              <a:lnSpc>
                <a:spcPct val="120000"/>
              </a:lnSpc>
              <a:spcBef>
                <a:spcPts val="1000"/>
              </a:spcBef>
              <a:spcAft>
                <a:spcPts val="30"/>
              </a:spcAft>
              <a:buClrTx/>
              <a:buSzTx/>
              <a:buFont typeface="Arial" panose="020B0604020202020204" pitchFamily="34" charset="0"/>
              <a:buNone/>
              <a:tabLst/>
              <a:defRPr/>
            </a:pPr>
            <a:r>
              <a:rPr kumimoji="0" lang="en-GB" sz="2000" b="0" i="0" u="none" strike="noStrike" kern="1200" cap="none" spc="0" normalizeH="0" baseline="0" noProof="0" dirty="0" smtClean="0">
                <a:ln>
                  <a:noFill/>
                </a:ln>
                <a:solidFill>
                  <a:srgbClr val="686869"/>
                </a:solidFill>
                <a:effectLst/>
                <a:uLnTx/>
                <a:uFillTx/>
                <a:latin typeface="Cera Pro" pitchFamily="2" charset="0"/>
                <a:ea typeface="+mn-ea"/>
                <a:cs typeface="+mn-cs"/>
              </a:rPr>
              <a:t>% of sample</a:t>
            </a:r>
            <a:endParaRPr kumimoji="0" lang="en-US" sz="2000" b="0" i="0" u="none" strike="noStrike" kern="1200" cap="none" spc="0" normalizeH="0" baseline="0" noProof="0" dirty="0">
              <a:ln>
                <a:noFill/>
              </a:ln>
              <a:solidFill>
                <a:srgbClr val="686869"/>
              </a:solidFill>
              <a:effectLst/>
              <a:uLnTx/>
              <a:uFillTx/>
              <a:latin typeface="Cera Pro" pitchFamily="2" charset="0"/>
              <a:ea typeface="+mn-ea"/>
              <a:cs typeface="+mn-cs"/>
            </a:endParaRPr>
          </a:p>
        </p:txBody>
      </p:sp>
      <p:graphicFrame>
        <p:nvGraphicFramePr>
          <p:cNvPr id="10" name="Chart Placeholder 2"/>
          <p:cNvGraphicFramePr>
            <a:graphicFrameLocks/>
          </p:cNvGraphicFramePr>
          <p:nvPr>
            <p:extLst>
              <p:ext uri="{D42A27DB-BD31-4B8C-83A1-F6EECF244321}">
                <p14:modId xmlns:p14="http://schemas.microsoft.com/office/powerpoint/2010/main" val="835326059"/>
              </p:ext>
            </p:extLst>
          </p:nvPr>
        </p:nvGraphicFramePr>
        <p:xfrm>
          <a:off x="812027" y="1825417"/>
          <a:ext cx="4979173" cy="4772276"/>
        </p:xfrm>
        <a:graphic>
          <a:graphicData uri="http://schemas.openxmlformats.org/drawingml/2006/chart">
            <c:chart xmlns:c="http://schemas.openxmlformats.org/drawingml/2006/chart" xmlns:r="http://schemas.openxmlformats.org/officeDocument/2006/relationships" r:id="rId3"/>
          </a:graphicData>
        </a:graphic>
      </p:graphicFrame>
      <p:sp>
        <p:nvSpPr>
          <p:cNvPr id="16" name="TextBox 15"/>
          <p:cNvSpPr txBox="1"/>
          <p:nvPr/>
        </p:nvSpPr>
        <p:spPr>
          <a:xfrm>
            <a:off x="1326995" y="1789058"/>
            <a:ext cx="3702205" cy="461665"/>
          </a:xfrm>
          <a:prstGeom prst="rect">
            <a:avLst/>
          </a:prstGeom>
          <a:solidFill>
            <a:schemeClr val="bg1">
              <a:lumMod val="65000"/>
            </a:schemeClr>
          </a:solid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dirty="0" smtClean="0">
                <a:ln>
                  <a:noFill/>
                </a:ln>
                <a:solidFill>
                  <a:schemeClr val="bg1"/>
                </a:solidFill>
                <a:effectLst/>
                <a:uLnTx/>
                <a:uFillTx/>
                <a:latin typeface="Cera Pro Medium" panose="00000600000000000000" pitchFamily="50" charset="0"/>
                <a:ea typeface="+mn-ea"/>
                <a:cs typeface="+mn-cs"/>
              </a:rPr>
              <a:t>During lockdown</a:t>
            </a:r>
            <a:endParaRPr kumimoji="0" lang="en-GB" sz="2400" b="0" i="0" u="none" strike="noStrike" kern="1200" cap="none" spc="0" normalizeH="0" baseline="0" noProof="0" dirty="0">
              <a:ln>
                <a:noFill/>
              </a:ln>
              <a:solidFill>
                <a:schemeClr val="bg1"/>
              </a:solidFill>
              <a:effectLst/>
              <a:uLnTx/>
              <a:uFillTx/>
              <a:latin typeface="Cera Pro Medium" panose="00000600000000000000" pitchFamily="50" charset="0"/>
              <a:ea typeface="+mn-ea"/>
              <a:cs typeface="+mn-cs"/>
            </a:endParaRPr>
          </a:p>
        </p:txBody>
      </p:sp>
      <p:sp>
        <p:nvSpPr>
          <p:cNvPr id="9" name="Title 1">
            <a:extLst>
              <a:ext uri="{FF2B5EF4-FFF2-40B4-BE49-F238E27FC236}">
                <a16:creationId xmlns:a16="http://schemas.microsoft.com/office/drawing/2014/main" id="{84BC7C12-5DC3-A94A-8544-0EA275A3054A}"/>
              </a:ext>
            </a:extLst>
          </p:cNvPr>
          <p:cNvSpPr txBox="1">
            <a:spLocks/>
          </p:cNvSpPr>
          <p:nvPr/>
        </p:nvSpPr>
        <p:spPr>
          <a:xfrm>
            <a:off x="605306" y="664078"/>
            <a:ext cx="11244742" cy="640289"/>
          </a:xfrm>
          <a:prstGeom prst="rect">
            <a:avLst/>
          </a:prstGeom>
        </p:spPr>
        <p:txBody>
          <a:bodyPr vert="horz" wrap="square" lIns="0" tIns="0" rIns="0" bIns="0" rtlCol="0" anchor="t" anchorCtr="0">
            <a:noAutofit/>
          </a:bodyPr>
          <a:lstStyle>
            <a:lvl1pPr algn="l" defTabSz="609585" rtl="0" eaLnBrk="1" latinLnBrk="0" hangingPunct="1">
              <a:lnSpc>
                <a:spcPts val="4267"/>
              </a:lnSpc>
              <a:spcBef>
                <a:spcPct val="0"/>
              </a:spcBef>
              <a:buNone/>
              <a:defRPr sz="3733" b="0" i="0" kern="1200">
                <a:solidFill>
                  <a:schemeClr val="accent1"/>
                </a:solidFill>
                <a:latin typeface="Roboto Condensed" panose="02000000000000000000" pitchFamily="2" charset="0"/>
                <a:ea typeface="Roboto Condensed" panose="02000000000000000000" pitchFamily="2" charset="0"/>
                <a:cs typeface="FS Albert" panose="02000803040000020004" pitchFamily="2" charset="0"/>
              </a:defRPr>
            </a:lvl1pPr>
          </a:lstStyle>
          <a:p>
            <a:pPr marL="0" marR="0" lvl="0" indent="0" algn="l" defTabSz="609585" rtl="0" eaLnBrk="1" fontAlgn="auto" latinLnBrk="0" hangingPunct="1">
              <a:lnSpc>
                <a:spcPts val="4267"/>
              </a:lnSpc>
              <a:spcBef>
                <a:spcPct val="0"/>
              </a:spcBef>
              <a:spcAft>
                <a:spcPts val="0"/>
              </a:spcAft>
              <a:buClrTx/>
              <a:buSzTx/>
              <a:buFontTx/>
              <a:buNone/>
              <a:tabLst/>
              <a:defRPr/>
            </a:pPr>
            <a:r>
              <a:rPr kumimoji="0" lang="en-GB" sz="4000" b="1" i="1" u="none" strike="noStrike" kern="1200" cap="none" spc="0" normalizeH="0" baseline="0" noProof="0" dirty="0" smtClean="0">
                <a:ln>
                  <a:noFill/>
                </a:ln>
                <a:solidFill>
                  <a:srgbClr val="0D172C"/>
                </a:solidFill>
                <a:effectLst/>
                <a:uLnTx/>
                <a:uFillTx/>
                <a:latin typeface="Cera Pro Black" pitchFamily="2" charset="0"/>
              </a:rPr>
              <a:t>Working status</a:t>
            </a:r>
            <a:r>
              <a:rPr kumimoji="0" lang="en-GB" sz="4000" b="1" i="1" u="none" strike="noStrike" kern="1200" cap="none" spc="0" normalizeH="0" noProof="0" dirty="0" smtClean="0">
                <a:ln>
                  <a:noFill/>
                </a:ln>
                <a:solidFill>
                  <a:srgbClr val="0D172C"/>
                </a:solidFill>
                <a:effectLst/>
                <a:uLnTx/>
                <a:uFillTx/>
                <a:latin typeface="Cera Pro Black" pitchFamily="2" charset="0"/>
              </a:rPr>
              <a:t> is </a:t>
            </a:r>
            <a:r>
              <a:rPr kumimoji="0" lang="en-GB" sz="4000" b="1" i="1" u="none" strike="noStrike" kern="1200" cap="none" spc="0" normalizeH="0" baseline="0" noProof="0" dirty="0" smtClean="0">
                <a:ln>
                  <a:noFill/>
                </a:ln>
                <a:solidFill>
                  <a:srgbClr val="0D172C"/>
                </a:solidFill>
                <a:effectLst/>
                <a:uLnTx/>
                <a:uFillTx/>
                <a:latin typeface="Cera Pro Black" pitchFamily="2" charset="0"/>
              </a:rPr>
              <a:t>evolving</a:t>
            </a:r>
            <a:endParaRPr kumimoji="0" lang="en-US" sz="4000" b="1" i="1" u="none" strike="noStrike" kern="1200" cap="none" spc="0" normalizeH="0" baseline="0" noProof="0" dirty="0">
              <a:ln>
                <a:noFill/>
              </a:ln>
              <a:solidFill>
                <a:srgbClr val="0D172C"/>
              </a:solidFill>
              <a:effectLst/>
              <a:uLnTx/>
              <a:uFillTx/>
              <a:latin typeface="Cera Pro Black" pitchFamily="2" charset="0"/>
            </a:endParaRPr>
          </a:p>
        </p:txBody>
      </p:sp>
      <p:sp>
        <p:nvSpPr>
          <p:cNvPr id="11" name="TextBox 10"/>
          <p:cNvSpPr txBox="1"/>
          <p:nvPr/>
        </p:nvSpPr>
        <p:spPr>
          <a:xfrm>
            <a:off x="8962" y="6547054"/>
            <a:ext cx="3231949" cy="307752"/>
          </a:xfrm>
          <a:prstGeom prst="rect">
            <a:avLst/>
          </a:prstGeom>
          <a:noFill/>
        </p:spPr>
        <p:txBody>
          <a:bodyPr wrap="square" lIns="121896" tIns="60948" rIns="121896" bIns="60948" rtlCol="0">
            <a:spAutoFit/>
          </a:bodyPr>
          <a:lstStyle/>
          <a:p>
            <a:pPr marL="0" marR="0" lvl="0" indent="0" algn="l" defTabSz="609585"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white">
                    <a:lumMod val="50000"/>
                  </a:prstClr>
                </a:solidFill>
                <a:effectLst/>
                <a:uLnTx/>
                <a:uFillTx/>
                <a:latin typeface="Cera Pro" panose="00000500000000000000" pitchFamily="50" charset="0"/>
                <a:ea typeface="+mn-ea"/>
                <a:cs typeface="DINPro-Light" pitchFamily="34" charset="0"/>
              </a:rPr>
              <a:t>Source: </a:t>
            </a:r>
            <a:r>
              <a:rPr kumimoji="0" lang="en-GB" sz="1200" b="0" i="0" u="none" strike="noStrike" kern="1200" cap="none" spc="0" normalizeH="0" baseline="0" noProof="0" dirty="0" smtClean="0">
                <a:ln>
                  <a:noFill/>
                </a:ln>
                <a:solidFill>
                  <a:prstClr val="white">
                    <a:lumMod val="50000"/>
                  </a:prstClr>
                </a:solidFill>
                <a:effectLst/>
                <a:uLnTx/>
                <a:uFillTx/>
                <a:latin typeface="Cera Pro" panose="00000500000000000000" pitchFamily="50" charset="0"/>
                <a:ea typeface="+mn-ea"/>
                <a:cs typeface="DINPro-Light" pitchFamily="34" charset="0"/>
              </a:rPr>
              <a:t>Radiocentre/DRG</a:t>
            </a:r>
            <a:endParaRPr kumimoji="0" lang="en-GB" sz="1200" b="0" i="0" u="none" strike="noStrike" kern="1200" cap="none" spc="0" normalizeH="0" baseline="0" noProof="0" dirty="0">
              <a:ln>
                <a:noFill/>
              </a:ln>
              <a:solidFill>
                <a:prstClr val="white">
                  <a:lumMod val="50000"/>
                </a:prstClr>
              </a:solidFill>
              <a:effectLst/>
              <a:uLnTx/>
              <a:uFillTx/>
              <a:latin typeface="Cera Pro" panose="00000500000000000000" pitchFamily="50" charset="0"/>
              <a:ea typeface="+mn-ea"/>
              <a:cs typeface="DINPro-Light" pitchFamily="34" charset="0"/>
            </a:endParaRPr>
          </a:p>
        </p:txBody>
      </p:sp>
    </p:spTree>
    <p:extLst>
      <p:ext uri="{BB962C8B-B14F-4D97-AF65-F5344CB8AC3E}">
        <p14:creationId xmlns:p14="http://schemas.microsoft.com/office/powerpoint/2010/main" val="34790835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1" name="Chart Placeholder 2"/>
          <p:cNvGraphicFramePr>
            <a:graphicFrameLocks/>
          </p:cNvGraphicFramePr>
          <p:nvPr>
            <p:extLst>
              <p:ext uri="{D42A27DB-BD31-4B8C-83A1-F6EECF244321}">
                <p14:modId xmlns:p14="http://schemas.microsoft.com/office/powerpoint/2010/main" val="3072825504"/>
              </p:ext>
            </p:extLst>
          </p:nvPr>
        </p:nvGraphicFramePr>
        <p:xfrm>
          <a:off x="6606209" y="1750741"/>
          <a:ext cx="5243839" cy="4846952"/>
        </p:xfrm>
        <a:graphic>
          <a:graphicData uri="http://schemas.openxmlformats.org/drawingml/2006/chart">
            <c:chart xmlns:c="http://schemas.openxmlformats.org/drawingml/2006/chart" xmlns:r="http://schemas.openxmlformats.org/officeDocument/2006/relationships" r:id="rId3"/>
          </a:graphicData>
        </a:graphic>
      </p:graphicFrame>
      <p:sp>
        <p:nvSpPr>
          <p:cNvPr id="7" name="Subtitle 2">
            <a:extLst>
              <a:ext uri="{FF2B5EF4-FFF2-40B4-BE49-F238E27FC236}">
                <a16:creationId xmlns:a16="http://schemas.microsoft.com/office/drawing/2014/main" id="{1C1800ED-76FA-8749-95BC-DDE9F7E4ED04}"/>
              </a:ext>
            </a:extLst>
          </p:cNvPr>
          <p:cNvSpPr txBox="1">
            <a:spLocks/>
          </p:cNvSpPr>
          <p:nvPr/>
        </p:nvSpPr>
        <p:spPr>
          <a:xfrm>
            <a:off x="605305" y="1304367"/>
            <a:ext cx="10003937" cy="362030"/>
          </a:xfrm>
          <a:prstGeom prst="rect">
            <a:avLst/>
          </a:prstGeom>
        </p:spPr>
        <p:txBody>
          <a:bodyPr vert="horz" lIns="91440" tIns="45720" rIns="91440" bIns="45720" rtlCol="0">
            <a:normAutofit fontScale="85000" lnSpcReduction="20000"/>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0" marR="0" lvl="0" indent="0" algn="l" defTabSz="914400" rtl="0" eaLnBrk="1" fontAlgn="auto" latinLnBrk="0" hangingPunct="1">
              <a:lnSpc>
                <a:spcPct val="120000"/>
              </a:lnSpc>
              <a:spcBef>
                <a:spcPts val="1000"/>
              </a:spcBef>
              <a:spcAft>
                <a:spcPts val="30"/>
              </a:spcAft>
              <a:buClrTx/>
              <a:buSzTx/>
              <a:buFont typeface="Arial" panose="020B0604020202020204" pitchFamily="34" charset="0"/>
              <a:buNone/>
              <a:tabLst/>
              <a:defRPr/>
            </a:pPr>
            <a:r>
              <a:rPr kumimoji="0" lang="en-GB" sz="2000" b="0" i="0" u="none" strike="noStrike" kern="1200" cap="none" spc="0" normalizeH="0" baseline="0" noProof="0" dirty="0" smtClean="0">
                <a:ln>
                  <a:noFill/>
                </a:ln>
                <a:solidFill>
                  <a:srgbClr val="686869"/>
                </a:solidFill>
                <a:effectLst/>
                <a:uLnTx/>
                <a:uFillTx/>
                <a:latin typeface="Cera Pro" pitchFamily="2" charset="0"/>
                <a:ea typeface="+mn-ea"/>
                <a:cs typeface="+mn-cs"/>
              </a:rPr>
              <a:t>% of sample</a:t>
            </a:r>
            <a:endParaRPr kumimoji="0" lang="en-US" sz="2000" b="0" i="0" u="none" strike="noStrike" kern="1200" cap="none" spc="0" normalizeH="0" baseline="0" noProof="0" dirty="0">
              <a:ln>
                <a:noFill/>
              </a:ln>
              <a:solidFill>
                <a:srgbClr val="686869"/>
              </a:solidFill>
              <a:effectLst/>
              <a:uLnTx/>
              <a:uFillTx/>
              <a:latin typeface="Cera Pro" pitchFamily="2" charset="0"/>
              <a:ea typeface="+mn-ea"/>
              <a:cs typeface="+mn-cs"/>
            </a:endParaRPr>
          </a:p>
        </p:txBody>
      </p:sp>
      <p:graphicFrame>
        <p:nvGraphicFramePr>
          <p:cNvPr id="10" name="Chart Placeholder 2"/>
          <p:cNvGraphicFramePr>
            <a:graphicFrameLocks/>
          </p:cNvGraphicFramePr>
          <p:nvPr>
            <p:extLst>
              <p:ext uri="{D42A27DB-BD31-4B8C-83A1-F6EECF244321}">
                <p14:modId xmlns:p14="http://schemas.microsoft.com/office/powerpoint/2010/main" val="835326059"/>
              </p:ext>
            </p:extLst>
          </p:nvPr>
        </p:nvGraphicFramePr>
        <p:xfrm>
          <a:off x="812027" y="1825417"/>
          <a:ext cx="4979173" cy="4772276"/>
        </p:xfrm>
        <a:graphic>
          <a:graphicData uri="http://schemas.openxmlformats.org/drawingml/2006/chart">
            <c:chart xmlns:c="http://schemas.openxmlformats.org/drawingml/2006/chart" xmlns:r="http://schemas.openxmlformats.org/officeDocument/2006/relationships" r:id="rId4"/>
          </a:graphicData>
        </a:graphic>
      </p:graphicFrame>
      <p:sp>
        <p:nvSpPr>
          <p:cNvPr id="15" name="TextBox 14"/>
          <p:cNvSpPr txBox="1"/>
          <p:nvPr/>
        </p:nvSpPr>
        <p:spPr>
          <a:xfrm>
            <a:off x="6880302" y="1749779"/>
            <a:ext cx="4393581" cy="461665"/>
          </a:xfrm>
          <a:prstGeom prst="rect">
            <a:avLst/>
          </a:prstGeom>
          <a:solidFill>
            <a:schemeClr val="bg1">
              <a:lumMod val="65000"/>
            </a:schemeClr>
          </a:solid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dirty="0" smtClean="0">
                <a:ln>
                  <a:noFill/>
                </a:ln>
                <a:solidFill>
                  <a:schemeClr val="bg1"/>
                </a:solidFill>
                <a:effectLst/>
                <a:uLnTx/>
                <a:uFillTx/>
                <a:latin typeface="Cera Pro Medium" panose="00000600000000000000" pitchFamily="50" charset="0"/>
                <a:ea typeface="+mn-ea"/>
                <a:cs typeface="+mn-cs"/>
              </a:rPr>
              <a:t>Post-lockdown</a:t>
            </a:r>
            <a:endParaRPr kumimoji="0" lang="en-GB" sz="2400" b="0" i="0" u="none" strike="noStrike" kern="1200" cap="none" spc="0" normalizeH="0" baseline="0" noProof="0" dirty="0">
              <a:ln>
                <a:noFill/>
              </a:ln>
              <a:solidFill>
                <a:schemeClr val="bg1"/>
              </a:solidFill>
              <a:effectLst/>
              <a:uLnTx/>
              <a:uFillTx/>
              <a:latin typeface="Cera Pro Medium" panose="00000600000000000000" pitchFamily="50" charset="0"/>
              <a:ea typeface="+mn-ea"/>
              <a:cs typeface="+mn-cs"/>
            </a:endParaRPr>
          </a:p>
        </p:txBody>
      </p:sp>
      <p:sp>
        <p:nvSpPr>
          <p:cNvPr id="16" name="TextBox 15"/>
          <p:cNvSpPr txBox="1"/>
          <p:nvPr/>
        </p:nvSpPr>
        <p:spPr>
          <a:xfrm>
            <a:off x="1326995" y="1789058"/>
            <a:ext cx="3702205" cy="461665"/>
          </a:xfrm>
          <a:prstGeom prst="rect">
            <a:avLst/>
          </a:prstGeom>
          <a:solidFill>
            <a:schemeClr val="bg1">
              <a:lumMod val="65000"/>
            </a:schemeClr>
          </a:solid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dirty="0" smtClean="0">
                <a:ln>
                  <a:noFill/>
                </a:ln>
                <a:solidFill>
                  <a:schemeClr val="bg1"/>
                </a:solidFill>
                <a:effectLst/>
                <a:uLnTx/>
                <a:uFillTx/>
                <a:latin typeface="Cera Pro Medium" panose="00000600000000000000" pitchFamily="50" charset="0"/>
                <a:ea typeface="+mn-ea"/>
                <a:cs typeface="+mn-cs"/>
              </a:rPr>
              <a:t>During lockdown</a:t>
            </a:r>
            <a:endParaRPr kumimoji="0" lang="en-GB" sz="2400" b="0" i="0" u="none" strike="noStrike" kern="1200" cap="none" spc="0" normalizeH="0" baseline="0" noProof="0" dirty="0">
              <a:ln>
                <a:noFill/>
              </a:ln>
              <a:solidFill>
                <a:schemeClr val="bg1"/>
              </a:solidFill>
              <a:effectLst/>
              <a:uLnTx/>
              <a:uFillTx/>
              <a:latin typeface="Cera Pro Medium" panose="00000600000000000000" pitchFamily="50" charset="0"/>
              <a:ea typeface="+mn-ea"/>
              <a:cs typeface="+mn-cs"/>
            </a:endParaRPr>
          </a:p>
        </p:txBody>
      </p:sp>
      <p:sp>
        <p:nvSpPr>
          <p:cNvPr id="9" name="Title 1">
            <a:extLst>
              <a:ext uri="{FF2B5EF4-FFF2-40B4-BE49-F238E27FC236}">
                <a16:creationId xmlns:a16="http://schemas.microsoft.com/office/drawing/2014/main" id="{84BC7C12-5DC3-A94A-8544-0EA275A3054A}"/>
              </a:ext>
            </a:extLst>
          </p:cNvPr>
          <p:cNvSpPr txBox="1">
            <a:spLocks/>
          </p:cNvSpPr>
          <p:nvPr/>
        </p:nvSpPr>
        <p:spPr>
          <a:xfrm>
            <a:off x="605306" y="664078"/>
            <a:ext cx="11244742" cy="640289"/>
          </a:xfrm>
          <a:prstGeom prst="rect">
            <a:avLst/>
          </a:prstGeom>
        </p:spPr>
        <p:txBody>
          <a:bodyPr vert="horz" wrap="square" lIns="0" tIns="0" rIns="0" bIns="0" rtlCol="0" anchor="t" anchorCtr="0">
            <a:noAutofit/>
          </a:bodyPr>
          <a:lstStyle>
            <a:lvl1pPr algn="l" defTabSz="609585" rtl="0" eaLnBrk="1" latinLnBrk="0" hangingPunct="1">
              <a:lnSpc>
                <a:spcPts val="4267"/>
              </a:lnSpc>
              <a:spcBef>
                <a:spcPct val="0"/>
              </a:spcBef>
              <a:buNone/>
              <a:defRPr sz="3733" b="0" i="0" kern="1200">
                <a:solidFill>
                  <a:schemeClr val="accent1"/>
                </a:solidFill>
                <a:latin typeface="Roboto Condensed" panose="02000000000000000000" pitchFamily="2" charset="0"/>
                <a:ea typeface="Roboto Condensed" panose="02000000000000000000" pitchFamily="2" charset="0"/>
                <a:cs typeface="FS Albert" panose="02000803040000020004" pitchFamily="2" charset="0"/>
              </a:defRPr>
            </a:lvl1pPr>
          </a:lstStyle>
          <a:p>
            <a:pPr marL="0" marR="0" lvl="0" indent="0" algn="l" defTabSz="609585" rtl="0" eaLnBrk="1" fontAlgn="auto" latinLnBrk="0" hangingPunct="1">
              <a:lnSpc>
                <a:spcPts val="4267"/>
              </a:lnSpc>
              <a:spcBef>
                <a:spcPct val="0"/>
              </a:spcBef>
              <a:spcAft>
                <a:spcPts val="0"/>
              </a:spcAft>
              <a:buClrTx/>
              <a:buSzTx/>
              <a:buFontTx/>
              <a:buNone/>
              <a:tabLst/>
              <a:defRPr/>
            </a:pPr>
            <a:r>
              <a:rPr kumimoji="0" lang="en-GB" sz="4000" b="1" i="1" u="none" strike="noStrike" kern="1200" cap="none" spc="0" normalizeH="0" baseline="0" noProof="0" dirty="0" smtClean="0">
                <a:ln>
                  <a:noFill/>
                </a:ln>
                <a:solidFill>
                  <a:srgbClr val="0D172C"/>
                </a:solidFill>
                <a:effectLst/>
                <a:uLnTx/>
                <a:uFillTx/>
                <a:latin typeface="Cera Pro Black" pitchFamily="2" charset="0"/>
              </a:rPr>
              <a:t>Working status</a:t>
            </a:r>
            <a:r>
              <a:rPr kumimoji="0" lang="en-GB" sz="4000" b="1" i="1" u="none" strike="noStrike" kern="1200" cap="none" spc="0" normalizeH="0" noProof="0" dirty="0" smtClean="0">
                <a:ln>
                  <a:noFill/>
                </a:ln>
                <a:solidFill>
                  <a:srgbClr val="0D172C"/>
                </a:solidFill>
                <a:effectLst/>
                <a:uLnTx/>
                <a:uFillTx/>
                <a:latin typeface="Cera Pro Black" pitchFamily="2" charset="0"/>
              </a:rPr>
              <a:t> is </a:t>
            </a:r>
            <a:r>
              <a:rPr kumimoji="0" lang="en-GB" sz="4000" b="1" i="1" u="none" strike="noStrike" kern="1200" cap="none" spc="0" normalizeH="0" baseline="0" noProof="0" dirty="0" smtClean="0">
                <a:ln>
                  <a:noFill/>
                </a:ln>
                <a:solidFill>
                  <a:srgbClr val="0D172C"/>
                </a:solidFill>
                <a:effectLst/>
                <a:uLnTx/>
                <a:uFillTx/>
                <a:latin typeface="Cera Pro Black" pitchFamily="2" charset="0"/>
              </a:rPr>
              <a:t>evolving</a:t>
            </a:r>
            <a:endParaRPr kumimoji="0" lang="en-US" sz="4000" b="1" i="1" u="none" strike="noStrike" kern="1200" cap="none" spc="0" normalizeH="0" baseline="0" noProof="0" dirty="0">
              <a:ln>
                <a:noFill/>
              </a:ln>
              <a:solidFill>
                <a:srgbClr val="0D172C"/>
              </a:solidFill>
              <a:effectLst/>
              <a:uLnTx/>
              <a:uFillTx/>
              <a:latin typeface="Cera Pro Black" pitchFamily="2" charset="0"/>
            </a:endParaRPr>
          </a:p>
        </p:txBody>
      </p:sp>
      <p:sp>
        <p:nvSpPr>
          <p:cNvPr id="14" name="TextBox 13"/>
          <p:cNvSpPr txBox="1"/>
          <p:nvPr/>
        </p:nvSpPr>
        <p:spPr>
          <a:xfrm>
            <a:off x="8962" y="6547054"/>
            <a:ext cx="3231949" cy="307752"/>
          </a:xfrm>
          <a:prstGeom prst="rect">
            <a:avLst/>
          </a:prstGeom>
          <a:noFill/>
        </p:spPr>
        <p:txBody>
          <a:bodyPr wrap="square" lIns="121896" tIns="60948" rIns="121896" bIns="60948" rtlCol="0">
            <a:spAutoFit/>
          </a:bodyPr>
          <a:lstStyle/>
          <a:p>
            <a:pPr marL="0" marR="0" lvl="0" indent="0" algn="l" defTabSz="609585"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white">
                    <a:lumMod val="50000"/>
                  </a:prstClr>
                </a:solidFill>
                <a:effectLst/>
                <a:uLnTx/>
                <a:uFillTx/>
                <a:latin typeface="Cera Pro" panose="00000500000000000000" pitchFamily="50" charset="0"/>
                <a:ea typeface="+mn-ea"/>
                <a:cs typeface="DINPro-Light" pitchFamily="34" charset="0"/>
              </a:rPr>
              <a:t>Source: </a:t>
            </a:r>
            <a:r>
              <a:rPr kumimoji="0" lang="en-GB" sz="1200" b="0" i="0" u="none" strike="noStrike" kern="1200" cap="none" spc="0" normalizeH="0" baseline="0" noProof="0" dirty="0" smtClean="0">
                <a:ln>
                  <a:noFill/>
                </a:ln>
                <a:solidFill>
                  <a:prstClr val="white">
                    <a:lumMod val="50000"/>
                  </a:prstClr>
                </a:solidFill>
                <a:effectLst/>
                <a:uLnTx/>
                <a:uFillTx/>
                <a:latin typeface="Cera Pro" panose="00000500000000000000" pitchFamily="50" charset="0"/>
                <a:ea typeface="+mn-ea"/>
                <a:cs typeface="DINPro-Light" pitchFamily="34" charset="0"/>
              </a:rPr>
              <a:t>Radiocentre/DRG</a:t>
            </a:r>
            <a:endParaRPr kumimoji="0" lang="en-GB" sz="1200" b="0" i="0" u="none" strike="noStrike" kern="1200" cap="none" spc="0" normalizeH="0" baseline="0" noProof="0" dirty="0">
              <a:ln>
                <a:noFill/>
              </a:ln>
              <a:solidFill>
                <a:prstClr val="white">
                  <a:lumMod val="50000"/>
                </a:prstClr>
              </a:solidFill>
              <a:effectLst/>
              <a:uLnTx/>
              <a:uFillTx/>
              <a:latin typeface="Cera Pro" panose="00000500000000000000" pitchFamily="50" charset="0"/>
              <a:ea typeface="+mn-ea"/>
              <a:cs typeface="DINPro-Light" pitchFamily="34" charset="0"/>
            </a:endParaRPr>
          </a:p>
        </p:txBody>
      </p:sp>
    </p:spTree>
    <p:extLst>
      <p:ext uri="{BB962C8B-B14F-4D97-AF65-F5344CB8AC3E}">
        <p14:creationId xmlns:p14="http://schemas.microsoft.com/office/powerpoint/2010/main" val="17999192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1">
            <a:extLst>
              <a:ext uri="{FF2B5EF4-FFF2-40B4-BE49-F238E27FC236}">
                <a16:creationId xmlns:a16="http://schemas.microsoft.com/office/drawing/2014/main" id="{84BC7C12-5DC3-A94A-8544-0EA275A3054A}"/>
              </a:ext>
            </a:extLst>
          </p:cNvPr>
          <p:cNvSpPr txBox="1">
            <a:spLocks/>
          </p:cNvSpPr>
          <p:nvPr/>
        </p:nvSpPr>
        <p:spPr>
          <a:xfrm>
            <a:off x="605306" y="567324"/>
            <a:ext cx="11586694" cy="640289"/>
          </a:xfrm>
          <a:prstGeom prst="rect">
            <a:avLst/>
          </a:prstGeom>
        </p:spPr>
        <p:txBody>
          <a:bodyPr vert="horz" wrap="square" lIns="0" tIns="0" rIns="0" bIns="0" rtlCol="0" anchor="t" anchorCtr="0">
            <a:noAutofit/>
          </a:bodyPr>
          <a:lstStyle>
            <a:lvl1pPr algn="l" defTabSz="609585" rtl="0" eaLnBrk="1" latinLnBrk="0" hangingPunct="1">
              <a:lnSpc>
                <a:spcPts val="4267"/>
              </a:lnSpc>
              <a:spcBef>
                <a:spcPct val="0"/>
              </a:spcBef>
              <a:buNone/>
              <a:defRPr sz="3733" b="0" i="0" kern="1200">
                <a:solidFill>
                  <a:schemeClr val="accent1"/>
                </a:solidFill>
                <a:latin typeface="Roboto Condensed" panose="02000000000000000000" pitchFamily="2" charset="0"/>
                <a:ea typeface="Roboto Condensed" panose="02000000000000000000" pitchFamily="2" charset="0"/>
                <a:cs typeface="FS Albert" panose="02000803040000020004" pitchFamily="2" charset="0"/>
              </a:defRPr>
            </a:lvl1pPr>
          </a:lstStyle>
          <a:p>
            <a:pPr marL="0" marR="0" lvl="0" indent="0" algn="l" defTabSz="609585" rtl="0" eaLnBrk="1" fontAlgn="auto" latinLnBrk="0" hangingPunct="1">
              <a:lnSpc>
                <a:spcPts val="4267"/>
              </a:lnSpc>
              <a:spcBef>
                <a:spcPct val="0"/>
              </a:spcBef>
              <a:spcAft>
                <a:spcPts val="0"/>
              </a:spcAft>
              <a:buClrTx/>
              <a:buSzTx/>
              <a:buFontTx/>
              <a:buNone/>
              <a:tabLst/>
              <a:defRPr/>
            </a:pPr>
            <a:r>
              <a:rPr kumimoji="0" lang="en-GB" sz="4000" b="1" i="1" u="none" strike="noStrike" kern="1200" cap="none" spc="0" normalizeH="0" baseline="0" noProof="0" dirty="0" smtClean="0">
                <a:ln>
                  <a:noFill/>
                </a:ln>
                <a:solidFill>
                  <a:srgbClr val="0D172C"/>
                </a:solidFill>
                <a:effectLst/>
                <a:uLnTx/>
                <a:uFillTx/>
                <a:latin typeface="Cera Pro Black" pitchFamily="2" charset="0"/>
              </a:rPr>
              <a:t>Listening</a:t>
            </a:r>
            <a:r>
              <a:rPr kumimoji="0" lang="en-GB" sz="4000" b="1" i="1" u="none" strike="noStrike" kern="1200" cap="none" spc="0" normalizeH="0" noProof="0" dirty="0" smtClean="0">
                <a:ln>
                  <a:noFill/>
                </a:ln>
                <a:solidFill>
                  <a:srgbClr val="0D172C"/>
                </a:solidFill>
                <a:effectLst/>
                <a:uLnTx/>
                <a:uFillTx/>
                <a:latin typeface="Cera Pro Black" pitchFamily="2" charset="0"/>
              </a:rPr>
              <a:t> increase is highest among </a:t>
            </a:r>
            <a:r>
              <a:rPr kumimoji="0" lang="en-GB" sz="4000" b="1" i="1" u="none" strike="noStrike" kern="1200" cap="none" spc="0" normalizeH="0" baseline="0" noProof="0" dirty="0" smtClean="0">
                <a:ln>
                  <a:noFill/>
                </a:ln>
                <a:solidFill>
                  <a:srgbClr val="0D172C"/>
                </a:solidFill>
                <a:effectLst/>
                <a:uLnTx/>
                <a:uFillTx/>
                <a:latin typeface="Cera Pro Black" pitchFamily="2" charset="0"/>
              </a:rPr>
              <a:t>WFH</a:t>
            </a:r>
            <a:endParaRPr kumimoji="0" lang="en-US" sz="4000" b="1" i="1" u="none" strike="noStrike" kern="1200" cap="none" spc="0" normalizeH="0" baseline="0" noProof="0" dirty="0">
              <a:ln>
                <a:noFill/>
              </a:ln>
              <a:solidFill>
                <a:srgbClr val="0D172C"/>
              </a:solidFill>
              <a:effectLst/>
              <a:uLnTx/>
              <a:uFillTx/>
              <a:latin typeface="Cera Pro Black" pitchFamily="2" charset="0"/>
            </a:endParaRPr>
          </a:p>
        </p:txBody>
      </p:sp>
      <p:sp>
        <p:nvSpPr>
          <p:cNvPr id="11" name="Subtitle 2">
            <a:extLst>
              <a:ext uri="{FF2B5EF4-FFF2-40B4-BE49-F238E27FC236}">
                <a16:creationId xmlns:a16="http://schemas.microsoft.com/office/drawing/2014/main" id="{1C1800ED-76FA-8749-95BC-DDE9F7E4ED04}"/>
              </a:ext>
            </a:extLst>
          </p:cNvPr>
          <p:cNvSpPr txBox="1">
            <a:spLocks/>
          </p:cNvSpPr>
          <p:nvPr/>
        </p:nvSpPr>
        <p:spPr>
          <a:xfrm>
            <a:off x="605306" y="1581756"/>
            <a:ext cx="10730996" cy="708025"/>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GB" sz="2000" b="0" i="0" u="none" strike="noStrike" kern="1200" cap="none" spc="0" normalizeH="0" baseline="0" noProof="0" dirty="0" smtClean="0">
                <a:ln>
                  <a:noFill/>
                </a:ln>
                <a:solidFill>
                  <a:srgbClr val="686869"/>
                </a:solidFill>
                <a:effectLst/>
                <a:uLnTx/>
                <a:uFillTx/>
                <a:latin typeface="Cera Pro" pitchFamily="2" charset="0"/>
                <a:ea typeface="+mn-ea"/>
                <a:cs typeface="+mn-cs"/>
              </a:rPr>
              <a:t>Update </a:t>
            </a:r>
          </a:p>
        </p:txBody>
      </p:sp>
      <p:sp>
        <p:nvSpPr>
          <p:cNvPr id="13" name="Oval 12"/>
          <p:cNvSpPr/>
          <p:nvPr/>
        </p:nvSpPr>
        <p:spPr>
          <a:xfrm>
            <a:off x="6467233" y="2598649"/>
            <a:ext cx="2516747" cy="2472501"/>
          </a:xfrm>
          <a:prstGeom prst="ellipse">
            <a:avLst/>
          </a:prstGeom>
          <a:solidFill>
            <a:srgbClr val="33CC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3600" b="0" i="0" u="none" strike="noStrike" kern="1200" cap="none" spc="0" normalizeH="0" baseline="0" noProof="0" dirty="0" smtClean="0">
                <a:ln>
                  <a:noFill/>
                </a:ln>
                <a:solidFill>
                  <a:prstClr val="white"/>
                </a:solidFill>
                <a:effectLst/>
                <a:uLnTx/>
                <a:uFillTx/>
                <a:latin typeface="Cera Pro Medium" panose="00000600000000000000" pitchFamily="50" charset="0"/>
                <a:ea typeface="+mn-ea"/>
                <a:cs typeface="+mn-cs"/>
              </a:rPr>
              <a:t>+36%</a:t>
            </a:r>
          </a:p>
          <a:p>
            <a:pPr marL="0" marR="0" lvl="0" indent="0" algn="ctr" defTabSz="914400" rtl="0" eaLnBrk="1" fontAlgn="auto" latinLnBrk="0" hangingPunct="1">
              <a:lnSpc>
                <a:spcPct val="100000"/>
              </a:lnSpc>
              <a:spcBef>
                <a:spcPts val="0"/>
              </a:spcBef>
              <a:spcAft>
                <a:spcPts val="0"/>
              </a:spcAft>
              <a:buClrTx/>
              <a:buSzTx/>
              <a:buFontTx/>
              <a:buNone/>
              <a:tabLst/>
              <a:defRPr/>
            </a:pPr>
            <a:r>
              <a:rPr lang="en-GB" sz="2000" dirty="0" smtClean="0">
                <a:solidFill>
                  <a:prstClr val="white"/>
                </a:solidFill>
                <a:latin typeface="Cera Pro Medium" panose="00000600000000000000" pitchFamily="50" charset="0"/>
              </a:rPr>
              <a:t>(+112 </a:t>
            </a:r>
            <a:r>
              <a:rPr lang="en-GB" sz="2000" dirty="0" err="1" smtClean="0">
                <a:solidFill>
                  <a:prstClr val="white"/>
                </a:solidFill>
                <a:latin typeface="Cera Pro Medium" panose="00000600000000000000" pitchFamily="50" charset="0"/>
              </a:rPr>
              <a:t>mins</a:t>
            </a:r>
            <a:r>
              <a:rPr lang="en-GB" sz="2000" dirty="0" smtClean="0">
                <a:solidFill>
                  <a:prstClr val="white"/>
                </a:solidFill>
                <a:latin typeface="Cera Pro Medium" panose="00000600000000000000" pitchFamily="50" charset="0"/>
              </a:rPr>
              <a:t>)</a:t>
            </a:r>
            <a:endParaRPr kumimoji="0" lang="en-GB" sz="2000" b="0" i="0" u="none" strike="noStrike" kern="1200" cap="none" spc="0" normalizeH="0" baseline="0" noProof="0" dirty="0">
              <a:ln>
                <a:noFill/>
              </a:ln>
              <a:solidFill>
                <a:prstClr val="white"/>
              </a:solidFill>
              <a:effectLst/>
              <a:uLnTx/>
              <a:uFillTx/>
              <a:latin typeface="Cera Pro Medium" panose="00000600000000000000" pitchFamily="50" charset="0"/>
            </a:endParaRPr>
          </a:p>
        </p:txBody>
      </p:sp>
      <p:sp>
        <p:nvSpPr>
          <p:cNvPr id="16" name="TextBox 15"/>
          <p:cNvSpPr txBox="1"/>
          <p:nvPr/>
        </p:nvSpPr>
        <p:spPr>
          <a:xfrm>
            <a:off x="6398653" y="5385365"/>
            <a:ext cx="2803974" cy="461665"/>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dirty="0" smtClean="0">
                <a:ln>
                  <a:noFill/>
                </a:ln>
                <a:solidFill>
                  <a:prstClr val="black"/>
                </a:solidFill>
                <a:effectLst/>
                <a:uLnTx/>
                <a:uFillTx/>
                <a:latin typeface="Cera Pro Medium" panose="00000600000000000000" pitchFamily="50" charset="0"/>
                <a:ea typeface="+mn-ea"/>
                <a:cs typeface="+mn-cs"/>
              </a:rPr>
              <a:t>Returning to work</a:t>
            </a:r>
            <a:endParaRPr kumimoji="0" lang="en-GB" sz="2400" b="0" i="0" u="none" strike="noStrike" kern="1200" cap="none" spc="0" normalizeH="0" baseline="0" noProof="0" dirty="0">
              <a:ln>
                <a:noFill/>
              </a:ln>
              <a:solidFill>
                <a:prstClr val="black"/>
              </a:solidFill>
              <a:effectLst/>
              <a:uLnTx/>
              <a:uFillTx/>
              <a:latin typeface="Cera Pro Medium" panose="00000600000000000000" pitchFamily="50" charset="0"/>
              <a:ea typeface="+mn-ea"/>
              <a:cs typeface="+mn-cs"/>
            </a:endParaRPr>
          </a:p>
        </p:txBody>
      </p:sp>
      <p:sp>
        <p:nvSpPr>
          <p:cNvPr id="12" name="Oval 11"/>
          <p:cNvSpPr/>
          <p:nvPr/>
        </p:nvSpPr>
        <p:spPr>
          <a:xfrm>
            <a:off x="9334501" y="2480935"/>
            <a:ext cx="2575560" cy="2590216"/>
          </a:xfrm>
          <a:prstGeom prst="ellipse">
            <a:avLst/>
          </a:prstGeom>
          <a:solidFill>
            <a:srgbClr val="33CC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3600" b="0" i="0" u="none" strike="noStrike" kern="1200" cap="none" spc="0" normalizeH="0" baseline="0" noProof="0" dirty="0" smtClean="0">
                <a:ln>
                  <a:noFill/>
                </a:ln>
                <a:solidFill>
                  <a:prstClr val="white"/>
                </a:solidFill>
                <a:effectLst/>
                <a:uLnTx/>
                <a:uFillTx/>
                <a:latin typeface="Cera Pro Medium" panose="00000600000000000000" pitchFamily="50" charset="0"/>
                <a:ea typeface="+mn-ea"/>
                <a:cs typeface="+mn-cs"/>
              </a:rPr>
              <a:t>+42%</a:t>
            </a:r>
          </a:p>
          <a:p>
            <a:pPr marL="0" marR="0" lvl="0" indent="0" algn="ctr" defTabSz="914400" rtl="0" eaLnBrk="1" fontAlgn="auto" latinLnBrk="0" hangingPunct="1">
              <a:lnSpc>
                <a:spcPct val="100000"/>
              </a:lnSpc>
              <a:spcBef>
                <a:spcPts val="0"/>
              </a:spcBef>
              <a:spcAft>
                <a:spcPts val="0"/>
              </a:spcAft>
              <a:buClrTx/>
              <a:buSzTx/>
              <a:buFontTx/>
              <a:buNone/>
              <a:tabLst/>
              <a:defRPr/>
            </a:pPr>
            <a:r>
              <a:rPr lang="en-GB" sz="2000" dirty="0" smtClean="0">
                <a:solidFill>
                  <a:prstClr val="white"/>
                </a:solidFill>
                <a:latin typeface="Cera Pro Medium" panose="00000600000000000000" pitchFamily="50" charset="0"/>
              </a:rPr>
              <a:t>(+126 </a:t>
            </a:r>
            <a:r>
              <a:rPr lang="en-GB" sz="2000" dirty="0" err="1" smtClean="0">
                <a:solidFill>
                  <a:prstClr val="white"/>
                </a:solidFill>
                <a:latin typeface="Cera Pro Medium" panose="00000600000000000000" pitchFamily="50" charset="0"/>
              </a:rPr>
              <a:t>mins</a:t>
            </a:r>
            <a:r>
              <a:rPr lang="en-GB" sz="2000" dirty="0" smtClean="0">
                <a:solidFill>
                  <a:prstClr val="white"/>
                </a:solidFill>
                <a:latin typeface="Cera Pro Medium" panose="00000600000000000000" pitchFamily="50" charset="0"/>
              </a:rPr>
              <a:t>)</a:t>
            </a:r>
            <a:endParaRPr kumimoji="0" lang="en-GB" sz="2000" b="0" i="0" u="none" strike="noStrike" kern="1200" cap="none" spc="0" normalizeH="0" baseline="0" noProof="0" dirty="0">
              <a:ln>
                <a:noFill/>
              </a:ln>
              <a:solidFill>
                <a:prstClr val="white"/>
              </a:solidFill>
              <a:effectLst/>
              <a:uLnTx/>
              <a:uFillTx/>
              <a:latin typeface="Cera Pro Medium" panose="00000600000000000000" pitchFamily="50" charset="0"/>
            </a:endParaRPr>
          </a:p>
        </p:txBody>
      </p:sp>
      <p:sp>
        <p:nvSpPr>
          <p:cNvPr id="14" name="TextBox 13"/>
          <p:cNvSpPr txBox="1"/>
          <p:nvPr/>
        </p:nvSpPr>
        <p:spPr>
          <a:xfrm>
            <a:off x="9715044" y="5380691"/>
            <a:ext cx="1906292" cy="461665"/>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dirty="0" smtClean="0">
                <a:ln>
                  <a:noFill/>
                </a:ln>
                <a:solidFill>
                  <a:prstClr val="black"/>
                </a:solidFill>
                <a:effectLst/>
                <a:uLnTx/>
                <a:uFillTx/>
                <a:latin typeface="Cera Pro Medium" panose="00000600000000000000" pitchFamily="50" charset="0"/>
                <a:ea typeface="+mn-ea"/>
                <a:cs typeface="+mn-cs"/>
              </a:rPr>
              <a:t>Furloughed </a:t>
            </a:r>
            <a:endParaRPr kumimoji="0" lang="en-GB" sz="2400" b="0" i="0" u="none" strike="noStrike" kern="1200" cap="none" spc="0" normalizeH="0" baseline="0" noProof="0" dirty="0">
              <a:ln>
                <a:noFill/>
              </a:ln>
              <a:solidFill>
                <a:prstClr val="black"/>
              </a:solidFill>
              <a:effectLst/>
              <a:uLnTx/>
              <a:uFillTx/>
              <a:latin typeface="Cera Pro Medium" panose="00000600000000000000" pitchFamily="50" charset="0"/>
              <a:ea typeface="+mn-ea"/>
              <a:cs typeface="+mn-cs"/>
            </a:endParaRPr>
          </a:p>
        </p:txBody>
      </p:sp>
      <p:sp>
        <p:nvSpPr>
          <p:cNvPr id="15" name="Oval 14"/>
          <p:cNvSpPr/>
          <p:nvPr/>
        </p:nvSpPr>
        <p:spPr>
          <a:xfrm>
            <a:off x="3743084" y="2648984"/>
            <a:ext cx="2320498" cy="2377142"/>
          </a:xfrm>
          <a:prstGeom prst="ellipse">
            <a:avLst/>
          </a:prstGeom>
          <a:solidFill>
            <a:srgbClr val="33CC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3600" b="0" i="0" u="none" strike="noStrike" kern="1200" cap="none" spc="0" normalizeH="0" baseline="0" noProof="0" dirty="0" smtClean="0">
                <a:ln>
                  <a:noFill/>
                </a:ln>
                <a:solidFill>
                  <a:prstClr val="white"/>
                </a:solidFill>
                <a:effectLst/>
                <a:uLnTx/>
                <a:uFillTx/>
                <a:latin typeface="Cera Pro Medium" panose="00000600000000000000" pitchFamily="50" charset="0"/>
                <a:ea typeface="+mn-ea"/>
                <a:cs typeface="+mn-cs"/>
              </a:rPr>
              <a:t>+26%</a:t>
            </a:r>
          </a:p>
          <a:p>
            <a:pPr marL="0" marR="0" lvl="0" indent="0" algn="ctr" defTabSz="914400" rtl="0" eaLnBrk="1" fontAlgn="auto" latinLnBrk="0" hangingPunct="1">
              <a:lnSpc>
                <a:spcPct val="100000"/>
              </a:lnSpc>
              <a:spcBef>
                <a:spcPts val="0"/>
              </a:spcBef>
              <a:spcAft>
                <a:spcPts val="0"/>
              </a:spcAft>
              <a:buClrTx/>
              <a:buSzTx/>
              <a:buFontTx/>
              <a:buNone/>
              <a:tabLst/>
              <a:defRPr/>
            </a:pPr>
            <a:r>
              <a:rPr lang="en-GB" sz="2000" dirty="0" smtClean="0">
                <a:solidFill>
                  <a:prstClr val="white"/>
                </a:solidFill>
                <a:latin typeface="Cera Pro Medium" panose="00000600000000000000" pitchFamily="50" charset="0"/>
              </a:rPr>
              <a:t>(+91 </a:t>
            </a:r>
            <a:r>
              <a:rPr lang="en-GB" sz="2000" dirty="0" err="1" smtClean="0">
                <a:solidFill>
                  <a:prstClr val="white"/>
                </a:solidFill>
                <a:latin typeface="Cera Pro Medium" panose="00000600000000000000" pitchFamily="50" charset="0"/>
              </a:rPr>
              <a:t>mins</a:t>
            </a:r>
            <a:r>
              <a:rPr lang="en-GB" sz="2000" dirty="0" smtClean="0">
                <a:solidFill>
                  <a:prstClr val="white"/>
                </a:solidFill>
                <a:latin typeface="Cera Pro Medium" panose="00000600000000000000" pitchFamily="50" charset="0"/>
              </a:rPr>
              <a:t>)</a:t>
            </a:r>
            <a:endParaRPr kumimoji="0" lang="en-GB" sz="2000" b="0" i="0" u="none" strike="noStrike" kern="1200" cap="none" spc="0" normalizeH="0" baseline="0" noProof="0" dirty="0">
              <a:ln>
                <a:noFill/>
              </a:ln>
              <a:solidFill>
                <a:prstClr val="white"/>
              </a:solidFill>
              <a:effectLst/>
              <a:uLnTx/>
              <a:uFillTx/>
              <a:latin typeface="Cera Pro Medium" panose="00000600000000000000" pitchFamily="50" charset="0"/>
            </a:endParaRPr>
          </a:p>
        </p:txBody>
      </p:sp>
      <p:sp>
        <p:nvSpPr>
          <p:cNvPr id="17" name="TextBox 16"/>
          <p:cNvSpPr txBox="1"/>
          <p:nvPr/>
        </p:nvSpPr>
        <p:spPr>
          <a:xfrm>
            <a:off x="3853744" y="5380692"/>
            <a:ext cx="1973617" cy="461665"/>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dirty="0" smtClean="0">
                <a:ln>
                  <a:noFill/>
                </a:ln>
                <a:solidFill>
                  <a:prstClr val="black"/>
                </a:solidFill>
                <a:effectLst/>
                <a:uLnTx/>
                <a:uFillTx/>
                <a:latin typeface="Cera Pro Medium" panose="00000600000000000000" pitchFamily="50" charset="0"/>
                <a:ea typeface="+mn-ea"/>
                <a:cs typeface="+mn-cs"/>
              </a:rPr>
              <a:t>Key workers</a:t>
            </a:r>
            <a:endParaRPr kumimoji="0" lang="en-GB" sz="2400" b="0" i="0" u="none" strike="noStrike" kern="1200" cap="none" spc="0" normalizeH="0" baseline="0" noProof="0" dirty="0">
              <a:ln>
                <a:noFill/>
              </a:ln>
              <a:solidFill>
                <a:prstClr val="black"/>
              </a:solidFill>
              <a:effectLst/>
              <a:uLnTx/>
              <a:uFillTx/>
              <a:latin typeface="Cera Pro Medium" panose="00000600000000000000" pitchFamily="50" charset="0"/>
              <a:ea typeface="+mn-ea"/>
              <a:cs typeface="+mn-cs"/>
            </a:endParaRPr>
          </a:p>
        </p:txBody>
      </p:sp>
      <p:sp>
        <p:nvSpPr>
          <p:cNvPr id="18" name="Oval 17"/>
          <p:cNvSpPr/>
          <p:nvPr/>
        </p:nvSpPr>
        <p:spPr>
          <a:xfrm>
            <a:off x="649655" y="2303048"/>
            <a:ext cx="2754711" cy="2768855"/>
          </a:xfrm>
          <a:prstGeom prst="ellipse">
            <a:avLst/>
          </a:prstGeom>
          <a:solidFill>
            <a:srgbClr val="33CC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3600" b="0" i="0" u="none" strike="noStrike" kern="1200" cap="none" spc="0" normalizeH="0" baseline="0" noProof="0" dirty="0" smtClean="0">
                <a:ln>
                  <a:noFill/>
                </a:ln>
                <a:solidFill>
                  <a:prstClr val="white"/>
                </a:solidFill>
                <a:effectLst/>
                <a:uLnTx/>
                <a:uFillTx/>
                <a:latin typeface="Cera Pro Medium" panose="00000600000000000000" pitchFamily="50" charset="0"/>
                <a:ea typeface="+mn-ea"/>
                <a:cs typeface="+mn-cs"/>
              </a:rPr>
              <a:t>+50%</a:t>
            </a:r>
          </a:p>
          <a:p>
            <a:pPr marL="0" marR="0" lvl="0" indent="0" algn="ctr" defTabSz="914400" rtl="0" eaLnBrk="1" fontAlgn="auto" latinLnBrk="0" hangingPunct="1">
              <a:lnSpc>
                <a:spcPct val="100000"/>
              </a:lnSpc>
              <a:spcBef>
                <a:spcPts val="0"/>
              </a:spcBef>
              <a:spcAft>
                <a:spcPts val="0"/>
              </a:spcAft>
              <a:buClrTx/>
              <a:buSzTx/>
              <a:buFontTx/>
              <a:buNone/>
              <a:tabLst/>
              <a:defRPr/>
            </a:pPr>
            <a:r>
              <a:rPr lang="en-GB" sz="2000" dirty="0" smtClean="0">
                <a:solidFill>
                  <a:prstClr val="white"/>
                </a:solidFill>
                <a:latin typeface="Cera Pro Medium" panose="00000600000000000000" pitchFamily="50" charset="0"/>
              </a:rPr>
              <a:t>(+98 </a:t>
            </a:r>
            <a:r>
              <a:rPr lang="en-GB" sz="2000" dirty="0" err="1" smtClean="0">
                <a:solidFill>
                  <a:prstClr val="white"/>
                </a:solidFill>
                <a:latin typeface="Cera Pro Medium" panose="00000600000000000000" pitchFamily="50" charset="0"/>
              </a:rPr>
              <a:t>mins</a:t>
            </a:r>
            <a:r>
              <a:rPr lang="en-GB" sz="2000" dirty="0" smtClean="0">
                <a:solidFill>
                  <a:prstClr val="white"/>
                </a:solidFill>
                <a:latin typeface="Cera Pro Medium" panose="00000600000000000000" pitchFamily="50" charset="0"/>
              </a:rPr>
              <a:t>)</a:t>
            </a:r>
            <a:endParaRPr kumimoji="0" lang="en-GB" sz="2000" b="0" i="0" u="none" strike="noStrike" kern="1200" cap="none" spc="0" normalizeH="0" baseline="0" noProof="0" dirty="0">
              <a:ln>
                <a:noFill/>
              </a:ln>
              <a:solidFill>
                <a:prstClr val="white"/>
              </a:solidFill>
              <a:effectLst/>
              <a:uLnTx/>
              <a:uFillTx/>
              <a:latin typeface="Cera Pro Medium" panose="00000600000000000000" pitchFamily="50" charset="0"/>
            </a:endParaRPr>
          </a:p>
        </p:txBody>
      </p:sp>
      <p:sp>
        <p:nvSpPr>
          <p:cNvPr id="19" name="TextBox 18"/>
          <p:cNvSpPr txBox="1"/>
          <p:nvPr/>
        </p:nvSpPr>
        <p:spPr>
          <a:xfrm>
            <a:off x="1624886" y="5380692"/>
            <a:ext cx="891591" cy="461665"/>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dirty="0" smtClean="0">
                <a:ln>
                  <a:noFill/>
                </a:ln>
                <a:solidFill>
                  <a:prstClr val="black"/>
                </a:solidFill>
                <a:effectLst/>
                <a:uLnTx/>
                <a:uFillTx/>
                <a:latin typeface="Cera Pro Medium" panose="00000600000000000000" pitchFamily="50" charset="0"/>
                <a:ea typeface="+mn-ea"/>
                <a:cs typeface="+mn-cs"/>
              </a:rPr>
              <a:t>WFH</a:t>
            </a:r>
            <a:endParaRPr kumimoji="0" lang="en-GB" sz="2400" b="0" i="0" u="none" strike="noStrike" kern="1200" cap="none" spc="0" normalizeH="0" baseline="0" noProof="0" dirty="0">
              <a:ln>
                <a:noFill/>
              </a:ln>
              <a:solidFill>
                <a:prstClr val="black"/>
              </a:solidFill>
              <a:effectLst/>
              <a:uLnTx/>
              <a:uFillTx/>
              <a:latin typeface="Cera Pro Medium" panose="00000600000000000000" pitchFamily="50" charset="0"/>
              <a:ea typeface="+mn-ea"/>
              <a:cs typeface="+mn-cs"/>
            </a:endParaRPr>
          </a:p>
        </p:txBody>
      </p:sp>
      <p:sp>
        <p:nvSpPr>
          <p:cNvPr id="22" name="TextBox 21"/>
          <p:cNvSpPr txBox="1"/>
          <p:nvPr/>
        </p:nvSpPr>
        <p:spPr>
          <a:xfrm>
            <a:off x="8962" y="6547054"/>
            <a:ext cx="3231949" cy="307752"/>
          </a:xfrm>
          <a:prstGeom prst="rect">
            <a:avLst/>
          </a:prstGeom>
          <a:noFill/>
        </p:spPr>
        <p:txBody>
          <a:bodyPr wrap="square" lIns="121896" tIns="60948" rIns="121896" bIns="60948" rtlCol="0">
            <a:spAutoFit/>
          </a:bodyPr>
          <a:lstStyle/>
          <a:p>
            <a:pPr marL="0" marR="0" lvl="0" indent="0" algn="l" defTabSz="609585"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white">
                    <a:lumMod val="50000"/>
                  </a:prstClr>
                </a:solidFill>
                <a:effectLst/>
                <a:uLnTx/>
                <a:uFillTx/>
                <a:latin typeface="Cera Pro" panose="00000500000000000000" pitchFamily="50" charset="0"/>
                <a:ea typeface="+mn-ea"/>
                <a:cs typeface="DINPro-Light" pitchFamily="34" charset="0"/>
              </a:rPr>
              <a:t>Source: </a:t>
            </a:r>
            <a:r>
              <a:rPr kumimoji="0" lang="en-GB" sz="1200" b="0" i="0" u="none" strike="noStrike" kern="1200" cap="none" spc="0" normalizeH="0" baseline="0" noProof="0" dirty="0" smtClean="0">
                <a:ln>
                  <a:noFill/>
                </a:ln>
                <a:solidFill>
                  <a:prstClr val="white">
                    <a:lumMod val="50000"/>
                  </a:prstClr>
                </a:solidFill>
                <a:effectLst/>
                <a:uLnTx/>
                <a:uFillTx/>
                <a:latin typeface="Cera Pro" panose="00000500000000000000" pitchFamily="50" charset="0"/>
                <a:ea typeface="+mn-ea"/>
                <a:cs typeface="DINPro-Light" pitchFamily="34" charset="0"/>
              </a:rPr>
              <a:t>Radiocentre/DRG</a:t>
            </a:r>
            <a:endParaRPr kumimoji="0" lang="en-GB" sz="1200" b="0" i="0" u="none" strike="noStrike" kern="1200" cap="none" spc="0" normalizeH="0" baseline="0" noProof="0" dirty="0">
              <a:ln>
                <a:noFill/>
              </a:ln>
              <a:solidFill>
                <a:prstClr val="white">
                  <a:lumMod val="50000"/>
                </a:prstClr>
              </a:solidFill>
              <a:effectLst/>
              <a:uLnTx/>
              <a:uFillTx/>
              <a:latin typeface="Cera Pro" panose="00000500000000000000" pitchFamily="50" charset="0"/>
              <a:ea typeface="+mn-ea"/>
              <a:cs typeface="DINPro-Light" pitchFamily="34" charset="0"/>
            </a:endParaRPr>
          </a:p>
        </p:txBody>
      </p:sp>
    </p:spTree>
    <p:extLst>
      <p:ext uri="{BB962C8B-B14F-4D97-AF65-F5344CB8AC3E}">
        <p14:creationId xmlns:p14="http://schemas.microsoft.com/office/powerpoint/2010/main" val="321773123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Content Placeholder 5"/>
          <p:cNvGraphicFramePr>
            <a:graphicFrameLocks noGrp="1"/>
          </p:cNvGraphicFramePr>
          <p:nvPr>
            <p:ph idx="1"/>
            <p:extLst>
              <p:ext uri="{D42A27DB-BD31-4B8C-83A1-F6EECF244321}">
                <p14:modId xmlns:p14="http://schemas.microsoft.com/office/powerpoint/2010/main" val="2311976764"/>
              </p:ext>
            </p:extLst>
          </p:nvPr>
        </p:nvGraphicFramePr>
        <p:xfrm>
          <a:off x="578734" y="2246471"/>
          <a:ext cx="11269965" cy="4005263"/>
        </p:xfrm>
        <a:graphic>
          <a:graphicData uri="http://schemas.openxmlformats.org/drawingml/2006/chart">
            <c:chart xmlns:c="http://schemas.openxmlformats.org/drawingml/2006/chart" xmlns:r="http://schemas.openxmlformats.org/officeDocument/2006/relationships" r:id="rId3"/>
          </a:graphicData>
        </a:graphic>
      </p:graphicFrame>
      <p:sp>
        <p:nvSpPr>
          <p:cNvPr id="2" name="Title 1">
            <a:extLst>
              <a:ext uri="{FF2B5EF4-FFF2-40B4-BE49-F238E27FC236}">
                <a16:creationId xmlns:a16="http://schemas.microsoft.com/office/drawing/2014/main" id="{84BC7C12-5DC3-A94A-8544-0EA275A3054A}"/>
              </a:ext>
            </a:extLst>
          </p:cNvPr>
          <p:cNvSpPr>
            <a:spLocks noGrp="1"/>
          </p:cNvSpPr>
          <p:nvPr>
            <p:ph type="title"/>
          </p:nvPr>
        </p:nvSpPr>
        <p:spPr>
          <a:xfrm>
            <a:off x="838198" y="497330"/>
            <a:ext cx="10494819" cy="1070770"/>
          </a:xfrm>
        </p:spPr>
        <p:txBody>
          <a:bodyPr>
            <a:noAutofit/>
          </a:bodyPr>
          <a:lstStyle/>
          <a:p>
            <a:pPr algn="l"/>
            <a:r>
              <a:rPr lang="en-US" sz="4000" b="1" i="1" dirty="0" smtClean="0">
                <a:solidFill>
                  <a:srgbClr val="0D172C"/>
                </a:solidFill>
                <a:latin typeface="Cera Pro Black" pitchFamily="2" charset="0"/>
              </a:rPr>
              <a:t>Changes in working status have affected location of radio listening</a:t>
            </a:r>
            <a:endParaRPr lang="en-US" sz="4000" b="1" i="1" dirty="0">
              <a:solidFill>
                <a:srgbClr val="0D172C"/>
              </a:solidFill>
              <a:latin typeface="Cera Pro Black" pitchFamily="2" charset="0"/>
            </a:endParaRPr>
          </a:p>
        </p:txBody>
      </p:sp>
      <p:sp>
        <p:nvSpPr>
          <p:cNvPr id="8" name="Subtitle 2">
            <a:extLst>
              <a:ext uri="{FF2B5EF4-FFF2-40B4-BE49-F238E27FC236}">
                <a16:creationId xmlns:a16="http://schemas.microsoft.com/office/drawing/2014/main" id="{1C1800ED-76FA-8749-95BC-DDE9F7E4ED04}"/>
              </a:ext>
            </a:extLst>
          </p:cNvPr>
          <p:cNvSpPr txBox="1">
            <a:spLocks/>
          </p:cNvSpPr>
          <p:nvPr/>
        </p:nvSpPr>
        <p:spPr>
          <a:xfrm>
            <a:off x="5195860" y="2389545"/>
            <a:ext cx="6401971" cy="824710"/>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0" marR="0" lvl="0" indent="0" algn="ctr" defTabSz="914400" rtl="0" eaLnBrk="1" fontAlgn="auto" latinLnBrk="0" hangingPunct="1">
              <a:lnSpc>
                <a:spcPct val="120000"/>
              </a:lnSpc>
              <a:spcBef>
                <a:spcPts val="1000"/>
              </a:spcBef>
              <a:spcAft>
                <a:spcPts val="30"/>
              </a:spcAft>
              <a:buClrTx/>
              <a:buSzTx/>
              <a:buFont typeface="Arial" panose="020B0604020202020204" pitchFamily="34" charset="0"/>
              <a:buNone/>
              <a:tabLst/>
              <a:defRPr/>
            </a:pPr>
            <a:r>
              <a:rPr kumimoji="0" lang="en-GB" sz="1600" b="0" i="0" u="none" strike="noStrike" kern="1200" cap="none" spc="0" normalizeH="0" baseline="0" noProof="0" dirty="0" smtClean="0">
                <a:ln>
                  <a:noFill/>
                </a:ln>
                <a:solidFill>
                  <a:srgbClr val="686869"/>
                </a:solidFill>
                <a:effectLst/>
                <a:uLnTx/>
                <a:uFillTx/>
                <a:latin typeface="Cera Pro" pitchFamily="2" charset="0"/>
                <a:ea typeface="+mn-ea"/>
                <a:cs typeface="+mn-cs"/>
              </a:rPr>
              <a:t>Net change in claimed listening by location vs. pre-lockdown</a:t>
            </a:r>
          </a:p>
        </p:txBody>
      </p:sp>
      <p:sp>
        <p:nvSpPr>
          <p:cNvPr id="10" name="TextBox 9"/>
          <p:cNvSpPr txBox="1"/>
          <p:nvPr/>
        </p:nvSpPr>
        <p:spPr>
          <a:xfrm>
            <a:off x="8962" y="6547054"/>
            <a:ext cx="3231949" cy="307752"/>
          </a:xfrm>
          <a:prstGeom prst="rect">
            <a:avLst/>
          </a:prstGeom>
          <a:noFill/>
        </p:spPr>
        <p:txBody>
          <a:bodyPr wrap="square" lIns="121896" tIns="60948" rIns="121896" bIns="60948" rtlCol="0">
            <a:spAutoFit/>
          </a:bodyPr>
          <a:lstStyle/>
          <a:p>
            <a:pPr marL="0" marR="0" lvl="0" indent="0" algn="l" defTabSz="609585"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white">
                    <a:lumMod val="50000"/>
                  </a:prstClr>
                </a:solidFill>
                <a:effectLst/>
                <a:uLnTx/>
                <a:uFillTx/>
                <a:latin typeface="Cera Pro" panose="00000500000000000000" pitchFamily="50" charset="0"/>
                <a:ea typeface="+mn-ea"/>
                <a:cs typeface="DINPro-Light" pitchFamily="34" charset="0"/>
              </a:rPr>
              <a:t>Source: </a:t>
            </a:r>
            <a:r>
              <a:rPr kumimoji="0" lang="en-GB" sz="1200" b="0" i="0" u="none" strike="noStrike" kern="1200" cap="none" spc="0" normalizeH="0" baseline="0" noProof="0" dirty="0" smtClean="0">
                <a:ln>
                  <a:noFill/>
                </a:ln>
                <a:solidFill>
                  <a:prstClr val="white">
                    <a:lumMod val="50000"/>
                  </a:prstClr>
                </a:solidFill>
                <a:effectLst/>
                <a:uLnTx/>
                <a:uFillTx/>
                <a:latin typeface="Cera Pro" panose="00000500000000000000" pitchFamily="50" charset="0"/>
                <a:ea typeface="+mn-ea"/>
                <a:cs typeface="DINPro-Light" pitchFamily="34" charset="0"/>
              </a:rPr>
              <a:t>Radiocentre/DRG</a:t>
            </a:r>
            <a:endParaRPr kumimoji="0" lang="en-GB" sz="1200" b="0" i="0" u="none" strike="noStrike" kern="1200" cap="none" spc="0" normalizeH="0" baseline="0" noProof="0" dirty="0">
              <a:ln>
                <a:noFill/>
              </a:ln>
              <a:solidFill>
                <a:prstClr val="white">
                  <a:lumMod val="50000"/>
                </a:prstClr>
              </a:solidFill>
              <a:effectLst/>
              <a:uLnTx/>
              <a:uFillTx/>
              <a:latin typeface="Cera Pro" panose="00000500000000000000" pitchFamily="50" charset="0"/>
              <a:ea typeface="+mn-ea"/>
              <a:cs typeface="DINPro-Light" pitchFamily="34" charset="0"/>
            </a:endParaRPr>
          </a:p>
        </p:txBody>
      </p:sp>
    </p:spTree>
    <p:extLst>
      <p:ext uri="{BB962C8B-B14F-4D97-AF65-F5344CB8AC3E}">
        <p14:creationId xmlns:p14="http://schemas.microsoft.com/office/powerpoint/2010/main" val="17829606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hart 3"/>
          <p:cNvGraphicFramePr/>
          <p:nvPr>
            <p:extLst>
              <p:ext uri="{D42A27DB-BD31-4B8C-83A1-F6EECF244321}">
                <p14:modId xmlns:p14="http://schemas.microsoft.com/office/powerpoint/2010/main" val="923164884"/>
              </p:ext>
            </p:extLst>
          </p:nvPr>
        </p:nvGraphicFramePr>
        <p:xfrm>
          <a:off x="672282" y="1813509"/>
          <a:ext cx="10564923" cy="4743599"/>
        </p:xfrm>
        <a:graphic>
          <a:graphicData uri="http://schemas.openxmlformats.org/drawingml/2006/chart">
            <c:chart xmlns:c="http://schemas.openxmlformats.org/drawingml/2006/chart" xmlns:r="http://schemas.openxmlformats.org/officeDocument/2006/relationships" r:id="rId3"/>
          </a:graphicData>
        </a:graphic>
      </p:graphicFrame>
      <p:sp>
        <p:nvSpPr>
          <p:cNvPr id="5" name="Title 1">
            <a:extLst>
              <a:ext uri="{FF2B5EF4-FFF2-40B4-BE49-F238E27FC236}">
                <a16:creationId xmlns:a16="http://schemas.microsoft.com/office/drawing/2014/main" id="{84BC7C12-5DC3-A94A-8544-0EA275A3054A}"/>
              </a:ext>
            </a:extLst>
          </p:cNvPr>
          <p:cNvSpPr txBox="1">
            <a:spLocks/>
          </p:cNvSpPr>
          <p:nvPr/>
        </p:nvSpPr>
        <p:spPr>
          <a:xfrm>
            <a:off x="825646" y="485776"/>
            <a:ext cx="11332694" cy="640289"/>
          </a:xfrm>
          <a:prstGeom prst="rect">
            <a:avLst/>
          </a:prstGeom>
        </p:spPr>
        <p:txBody>
          <a:bodyPr vert="horz" wrap="square" lIns="0" tIns="0" rIns="0" bIns="0" rtlCol="0" anchor="t" anchorCtr="0">
            <a:noAutofit/>
          </a:bodyPr>
          <a:lstStyle>
            <a:lvl1pPr algn="l" defTabSz="609585" rtl="0" eaLnBrk="1" latinLnBrk="0" hangingPunct="1">
              <a:lnSpc>
                <a:spcPts val="4267"/>
              </a:lnSpc>
              <a:spcBef>
                <a:spcPct val="0"/>
              </a:spcBef>
              <a:buNone/>
              <a:defRPr sz="3733" b="0" i="0" kern="1200">
                <a:solidFill>
                  <a:schemeClr val="accent1"/>
                </a:solidFill>
                <a:latin typeface="Roboto Condensed" panose="02000000000000000000" pitchFamily="2" charset="0"/>
                <a:ea typeface="Roboto Condensed" panose="02000000000000000000" pitchFamily="2" charset="0"/>
                <a:cs typeface="FS Albert" panose="02000803040000020004" pitchFamily="2" charset="0"/>
              </a:defRPr>
            </a:lvl1pPr>
          </a:lstStyle>
          <a:p>
            <a:pPr marL="0" marR="0" lvl="0" indent="0" algn="l" defTabSz="609585" rtl="0" eaLnBrk="1" fontAlgn="auto" latinLnBrk="0" hangingPunct="1">
              <a:lnSpc>
                <a:spcPts val="4267"/>
              </a:lnSpc>
              <a:spcBef>
                <a:spcPct val="0"/>
              </a:spcBef>
              <a:spcAft>
                <a:spcPts val="0"/>
              </a:spcAft>
              <a:buClrTx/>
              <a:buSzTx/>
              <a:buFontTx/>
              <a:buNone/>
              <a:tabLst/>
              <a:defRPr/>
            </a:pPr>
            <a:r>
              <a:rPr lang="en-US" sz="4000" b="1" i="1" dirty="0" smtClean="0">
                <a:solidFill>
                  <a:srgbClr val="0D172C"/>
                </a:solidFill>
                <a:latin typeface="Cera Pro Black" pitchFamily="2" charset="0"/>
              </a:rPr>
              <a:t>Rose-tinted: s</a:t>
            </a:r>
            <a:r>
              <a:rPr kumimoji="0" lang="en-US" sz="4000" b="1" i="1" u="none" strike="noStrike" kern="1200" cap="none" spc="0" normalizeH="0" baseline="0" noProof="0" dirty="0" smtClean="0">
                <a:ln>
                  <a:noFill/>
                </a:ln>
                <a:solidFill>
                  <a:srgbClr val="0D172C"/>
                </a:solidFill>
                <a:effectLst/>
                <a:uLnTx/>
                <a:uFillTx/>
                <a:latin typeface="Cera Pro Black" pitchFamily="2" charset="0"/>
              </a:rPr>
              <a:t>pend intentions post-lockdown</a:t>
            </a:r>
            <a:endParaRPr kumimoji="0" lang="en-US" sz="4000" b="1" i="1" u="none" strike="noStrike" kern="1200" cap="none" spc="0" normalizeH="0" baseline="0" noProof="0" dirty="0">
              <a:ln>
                <a:noFill/>
              </a:ln>
              <a:solidFill>
                <a:srgbClr val="0D172C"/>
              </a:solidFill>
              <a:effectLst/>
              <a:uLnTx/>
              <a:uFillTx/>
              <a:latin typeface="Cera Pro Black" pitchFamily="2" charset="0"/>
            </a:endParaRPr>
          </a:p>
        </p:txBody>
      </p:sp>
      <p:sp>
        <p:nvSpPr>
          <p:cNvPr id="6" name="Subtitle 2">
            <a:extLst>
              <a:ext uri="{FF2B5EF4-FFF2-40B4-BE49-F238E27FC236}">
                <a16:creationId xmlns:a16="http://schemas.microsoft.com/office/drawing/2014/main" id="{1C1800ED-76FA-8749-95BC-DDE9F7E4ED04}"/>
              </a:ext>
            </a:extLst>
          </p:cNvPr>
          <p:cNvSpPr txBox="1">
            <a:spLocks/>
          </p:cNvSpPr>
          <p:nvPr/>
        </p:nvSpPr>
        <p:spPr>
          <a:xfrm>
            <a:off x="825646" y="1063256"/>
            <a:ext cx="11080671" cy="804189"/>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GB" sz="1800" b="0" i="0" u="none" strike="noStrike" kern="1200" cap="none" spc="0" normalizeH="0" baseline="0" noProof="0" dirty="0" smtClean="0">
                <a:ln>
                  <a:noFill/>
                </a:ln>
                <a:solidFill>
                  <a:srgbClr val="686869"/>
                </a:solidFill>
                <a:effectLst/>
                <a:uLnTx/>
                <a:uFillTx/>
                <a:latin typeface="Cera Pro" pitchFamily="2" charset="0"/>
                <a:ea typeface="+mn-ea"/>
                <a:cs typeface="+mn-cs"/>
              </a:rPr>
              <a:t>% intending to spend money on _</a:t>
            </a:r>
            <a:endParaRPr kumimoji="0" lang="en-US" sz="1800" b="0" i="0" u="none" strike="noStrike" kern="1200" cap="none" spc="0" normalizeH="0" baseline="0" noProof="0" dirty="0">
              <a:ln>
                <a:noFill/>
              </a:ln>
              <a:solidFill>
                <a:srgbClr val="686869"/>
              </a:solidFill>
              <a:effectLst/>
              <a:uLnTx/>
              <a:uFillTx/>
              <a:latin typeface="Cera Pro" pitchFamily="2" charset="0"/>
              <a:ea typeface="+mn-ea"/>
              <a:cs typeface="+mn-cs"/>
            </a:endParaRPr>
          </a:p>
        </p:txBody>
      </p:sp>
      <p:sp>
        <p:nvSpPr>
          <p:cNvPr id="11" name="Rectangle 10"/>
          <p:cNvSpPr/>
          <p:nvPr/>
        </p:nvSpPr>
        <p:spPr>
          <a:xfrm>
            <a:off x="9171214" y="6227058"/>
            <a:ext cx="3020786" cy="630942"/>
          </a:xfrm>
          <a:prstGeom prst="rect">
            <a:avLst/>
          </a:prstGeom>
        </p:spPr>
        <p:txBody>
          <a:bodyPr wrap="square">
            <a:spAutoFit/>
          </a:bodyPr>
          <a:lstStyle/>
          <a:p>
            <a:pPr algn="r"/>
            <a:r>
              <a:rPr lang="en-GB" sz="700" dirty="0">
                <a:solidFill>
                  <a:schemeClr val="bg1">
                    <a:lumMod val="50000"/>
                  </a:schemeClr>
                </a:solidFill>
              </a:rPr>
              <a:t>*Beauty treatments include hairdressing, manicures and spas. Indoor entertainment events include gigs, theatre and cinema. Exercise includes gyms, climbing centres, swimming baths. Outdoor entertainment </a:t>
            </a:r>
            <a:r>
              <a:rPr lang="en-GB" sz="700" dirty="0" err="1">
                <a:solidFill>
                  <a:schemeClr val="bg1">
                    <a:lumMod val="50000"/>
                  </a:schemeClr>
                </a:solidFill>
              </a:rPr>
              <a:t>inludes</a:t>
            </a:r>
            <a:r>
              <a:rPr lang="en-GB" sz="700" dirty="0">
                <a:solidFill>
                  <a:schemeClr val="bg1">
                    <a:lumMod val="50000"/>
                  </a:schemeClr>
                </a:solidFill>
              </a:rPr>
              <a:t> festivals, theme parks. Indoor activities include bowling, arcades and soft play. </a:t>
            </a:r>
            <a:r>
              <a:rPr lang="en-GB" sz="700" dirty="0" err="1">
                <a:solidFill>
                  <a:schemeClr val="bg1">
                    <a:lumMod val="50000"/>
                  </a:schemeClr>
                </a:solidFill>
              </a:rPr>
              <a:t>Gamblign</a:t>
            </a:r>
            <a:r>
              <a:rPr lang="en-GB" sz="700" dirty="0">
                <a:solidFill>
                  <a:schemeClr val="bg1">
                    <a:lumMod val="50000"/>
                  </a:schemeClr>
                </a:solidFill>
              </a:rPr>
              <a:t> includes bingo, casinos, betting shops.</a:t>
            </a:r>
          </a:p>
        </p:txBody>
      </p:sp>
      <p:sp>
        <p:nvSpPr>
          <p:cNvPr id="12" name="TextBox 11"/>
          <p:cNvSpPr txBox="1"/>
          <p:nvPr/>
        </p:nvSpPr>
        <p:spPr>
          <a:xfrm>
            <a:off x="1311694" y="1586721"/>
            <a:ext cx="4249727" cy="461665"/>
          </a:xfrm>
          <a:prstGeom prst="rect">
            <a:avLst/>
          </a:prstGeom>
          <a:solidFill>
            <a:schemeClr val="bg1">
              <a:lumMod val="65000"/>
            </a:schemeClr>
          </a:solid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dirty="0" smtClean="0">
                <a:ln>
                  <a:noFill/>
                </a:ln>
                <a:solidFill>
                  <a:schemeClr val="bg1"/>
                </a:solidFill>
                <a:effectLst/>
                <a:uLnTx/>
                <a:uFillTx/>
                <a:latin typeface="Cera Pro Medium" panose="00000600000000000000" pitchFamily="50" charset="0"/>
                <a:ea typeface="+mn-ea"/>
                <a:cs typeface="+mn-cs"/>
              </a:rPr>
              <a:t>Activities</a:t>
            </a:r>
            <a:endParaRPr kumimoji="0" lang="en-GB" sz="2400" b="0" i="0" u="none" strike="noStrike" kern="1200" cap="none" spc="0" normalizeH="0" baseline="0" noProof="0" dirty="0">
              <a:ln>
                <a:noFill/>
              </a:ln>
              <a:solidFill>
                <a:schemeClr val="bg1"/>
              </a:solidFill>
              <a:effectLst/>
              <a:uLnTx/>
              <a:uFillTx/>
              <a:latin typeface="Cera Pro Medium" panose="00000600000000000000" pitchFamily="50" charset="0"/>
              <a:ea typeface="+mn-ea"/>
              <a:cs typeface="+mn-cs"/>
            </a:endParaRPr>
          </a:p>
        </p:txBody>
      </p:sp>
      <p:sp>
        <p:nvSpPr>
          <p:cNvPr id="13" name="TextBox 12"/>
          <p:cNvSpPr txBox="1"/>
          <p:nvPr/>
        </p:nvSpPr>
        <p:spPr>
          <a:xfrm>
            <a:off x="6200832" y="1583211"/>
            <a:ext cx="3277703" cy="461665"/>
          </a:xfrm>
          <a:prstGeom prst="rect">
            <a:avLst/>
          </a:prstGeom>
          <a:solidFill>
            <a:schemeClr val="bg1">
              <a:lumMod val="65000"/>
            </a:schemeClr>
          </a:solid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dirty="0" smtClean="0">
                <a:ln>
                  <a:noFill/>
                </a:ln>
                <a:solidFill>
                  <a:schemeClr val="bg1"/>
                </a:solidFill>
                <a:effectLst/>
                <a:uLnTx/>
                <a:uFillTx/>
                <a:latin typeface="Cera Pro Medium" panose="00000600000000000000" pitchFamily="50" charset="0"/>
                <a:ea typeface="+mn-ea"/>
                <a:cs typeface="+mn-cs"/>
              </a:rPr>
              <a:t>Products</a:t>
            </a:r>
            <a:endParaRPr kumimoji="0" lang="en-GB" sz="2400" b="0" i="0" u="none" strike="noStrike" kern="1200" cap="none" spc="0" normalizeH="0" baseline="0" noProof="0" dirty="0">
              <a:ln>
                <a:noFill/>
              </a:ln>
              <a:solidFill>
                <a:schemeClr val="bg1"/>
              </a:solidFill>
              <a:effectLst/>
              <a:uLnTx/>
              <a:uFillTx/>
              <a:latin typeface="Cera Pro Medium" panose="00000600000000000000" pitchFamily="50" charset="0"/>
              <a:ea typeface="+mn-ea"/>
              <a:cs typeface="+mn-cs"/>
            </a:endParaRPr>
          </a:p>
        </p:txBody>
      </p:sp>
      <p:sp>
        <p:nvSpPr>
          <p:cNvPr id="14" name="TextBox 13"/>
          <p:cNvSpPr txBox="1"/>
          <p:nvPr/>
        </p:nvSpPr>
        <p:spPr>
          <a:xfrm>
            <a:off x="10073015" y="1583210"/>
            <a:ext cx="1085458" cy="461665"/>
          </a:xfrm>
          <a:prstGeom prst="rect">
            <a:avLst/>
          </a:prstGeom>
          <a:solidFill>
            <a:schemeClr val="bg1">
              <a:lumMod val="65000"/>
            </a:schemeClr>
          </a:solid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dirty="0" smtClean="0">
                <a:ln>
                  <a:noFill/>
                </a:ln>
                <a:solidFill>
                  <a:schemeClr val="bg1"/>
                </a:solidFill>
                <a:effectLst/>
                <a:uLnTx/>
                <a:uFillTx/>
                <a:latin typeface="Cera Pro Medium" panose="00000600000000000000" pitchFamily="50" charset="0"/>
                <a:ea typeface="+mn-ea"/>
                <a:cs typeface="+mn-cs"/>
              </a:rPr>
              <a:t>Travel</a:t>
            </a:r>
            <a:endParaRPr kumimoji="0" lang="en-GB" sz="2400" b="0" i="0" u="none" strike="noStrike" kern="1200" cap="none" spc="0" normalizeH="0" baseline="0" noProof="0" dirty="0">
              <a:ln>
                <a:noFill/>
              </a:ln>
              <a:solidFill>
                <a:schemeClr val="bg1"/>
              </a:solidFill>
              <a:effectLst/>
              <a:uLnTx/>
              <a:uFillTx/>
              <a:latin typeface="Cera Pro Medium" panose="00000600000000000000" pitchFamily="50" charset="0"/>
              <a:ea typeface="+mn-ea"/>
              <a:cs typeface="+mn-cs"/>
            </a:endParaRPr>
          </a:p>
        </p:txBody>
      </p:sp>
      <p:sp>
        <p:nvSpPr>
          <p:cNvPr id="15" name="TextBox 14"/>
          <p:cNvSpPr txBox="1"/>
          <p:nvPr/>
        </p:nvSpPr>
        <p:spPr>
          <a:xfrm>
            <a:off x="8962" y="6547054"/>
            <a:ext cx="3231949" cy="307752"/>
          </a:xfrm>
          <a:prstGeom prst="rect">
            <a:avLst/>
          </a:prstGeom>
          <a:noFill/>
        </p:spPr>
        <p:txBody>
          <a:bodyPr wrap="square" lIns="121896" tIns="60948" rIns="121896" bIns="60948" rtlCol="0">
            <a:spAutoFit/>
          </a:bodyPr>
          <a:lstStyle/>
          <a:p>
            <a:pPr marL="0" marR="0" lvl="0" indent="0" algn="l" defTabSz="609585"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white">
                    <a:lumMod val="50000"/>
                  </a:prstClr>
                </a:solidFill>
                <a:effectLst/>
                <a:uLnTx/>
                <a:uFillTx/>
                <a:latin typeface="Cera Pro" panose="00000500000000000000" pitchFamily="50" charset="0"/>
                <a:ea typeface="+mn-ea"/>
                <a:cs typeface="DINPro-Light" pitchFamily="34" charset="0"/>
              </a:rPr>
              <a:t>Source: </a:t>
            </a:r>
            <a:r>
              <a:rPr kumimoji="0" lang="en-GB" sz="1200" b="0" i="0" u="none" strike="noStrike" kern="1200" cap="none" spc="0" normalizeH="0" baseline="0" noProof="0" dirty="0" smtClean="0">
                <a:ln>
                  <a:noFill/>
                </a:ln>
                <a:solidFill>
                  <a:prstClr val="white">
                    <a:lumMod val="50000"/>
                  </a:prstClr>
                </a:solidFill>
                <a:effectLst/>
                <a:uLnTx/>
                <a:uFillTx/>
                <a:latin typeface="Cera Pro" panose="00000500000000000000" pitchFamily="50" charset="0"/>
                <a:ea typeface="+mn-ea"/>
                <a:cs typeface="DINPro-Light" pitchFamily="34" charset="0"/>
              </a:rPr>
              <a:t>Radiocentre/DRG</a:t>
            </a:r>
            <a:endParaRPr kumimoji="0" lang="en-GB" sz="1200" b="0" i="0" u="none" strike="noStrike" kern="1200" cap="none" spc="0" normalizeH="0" baseline="0" noProof="0" dirty="0">
              <a:ln>
                <a:noFill/>
              </a:ln>
              <a:solidFill>
                <a:prstClr val="white">
                  <a:lumMod val="50000"/>
                </a:prstClr>
              </a:solidFill>
              <a:effectLst/>
              <a:uLnTx/>
              <a:uFillTx/>
              <a:latin typeface="Cera Pro" panose="00000500000000000000" pitchFamily="50" charset="0"/>
              <a:ea typeface="+mn-ea"/>
              <a:cs typeface="DINPro-Light" pitchFamily="34" charset="0"/>
            </a:endParaRPr>
          </a:p>
        </p:txBody>
      </p:sp>
    </p:spTree>
    <p:extLst>
      <p:ext uri="{BB962C8B-B14F-4D97-AF65-F5344CB8AC3E}">
        <p14:creationId xmlns:p14="http://schemas.microsoft.com/office/powerpoint/2010/main" val="25745167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hart 3"/>
          <p:cNvGraphicFramePr/>
          <p:nvPr>
            <p:extLst>
              <p:ext uri="{D42A27DB-BD31-4B8C-83A1-F6EECF244321}">
                <p14:modId xmlns:p14="http://schemas.microsoft.com/office/powerpoint/2010/main" val="3693003080"/>
              </p:ext>
            </p:extLst>
          </p:nvPr>
        </p:nvGraphicFramePr>
        <p:xfrm>
          <a:off x="672282" y="1791836"/>
          <a:ext cx="10668158" cy="5066164"/>
        </p:xfrm>
        <a:graphic>
          <a:graphicData uri="http://schemas.openxmlformats.org/drawingml/2006/chart">
            <c:chart xmlns:c="http://schemas.openxmlformats.org/drawingml/2006/chart" xmlns:r="http://schemas.openxmlformats.org/officeDocument/2006/relationships" r:id="rId3"/>
          </a:graphicData>
        </a:graphic>
      </p:graphicFrame>
      <p:sp>
        <p:nvSpPr>
          <p:cNvPr id="6" name="Subtitle 2">
            <a:extLst>
              <a:ext uri="{FF2B5EF4-FFF2-40B4-BE49-F238E27FC236}">
                <a16:creationId xmlns:a16="http://schemas.microsoft.com/office/drawing/2014/main" id="{1C1800ED-76FA-8749-95BC-DDE9F7E4ED04}"/>
              </a:ext>
            </a:extLst>
          </p:cNvPr>
          <p:cNvSpPr txBox="1">
            <a:spLocks/>
          </p:cNvSpPr>
          <p:nvPr/>
        </p:nvSpPr>
        <p:spPr>
          <a:xfrm>
            <a:off x="825646" y="1076803"/>
            <a:ext cx="11080671" cy="804189"/>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GB" sz="1800" b="0" i="0" u="none" strike="noStrike" kern="1200" cap="none" spc="0" normalizeH="0" baseline="0" noProof="0" dirty="0" smtClean="0">
                <a:ln>
                  <a:noFill/>
                </a:ln>
                <a:solidFill>
                  <a:srgbClr val="686869"/>
                </a:solidFill>
                <a:effectLst/>
                <a:uLnTx/>
                <a:uFillTx/>
                <a:latin typeface="Cera Pro" pitchFamily="2" charset="0"/>
                <a:ea typeface="+mn-ea"/>
                <a:cs typeface="+mn-cs"/>
              </a:rPr>
              <a:t>% intending to spend/have spent money on _</a:t>
            </a:r>
            <a:endParaRPr kumimoji="0" lang="en-US" sz="1800" b="0" i="0" u="none" strike="noStrike" kern="1200" cap="none" spc="0" normalizeH="0" baseline="0" noProof="0" dirty="0">
              <a:ln>
                <a:noFill/>
              </a:ln>
              <a:solidFill>
                <a:srgbClr val="686869"/>
              </a:solidFill>
              <a:effectLst/>
              <a:uLnTx/>
              <a:uFillTx/>
              <a:latin typeface="Cera Pro" pitchFamily="2" charset="0"/>
              <a:ea typeface="+mn-ea"/>
              <a:cs typeface="+mn-cs"/>
            </a:endParaRPr>
          </a:p>
        </p:txBody>
      </p:sp>
      <p:sp>
        <p:nvSpPr>
          <p:cNvPr id="13" name="Title 1">
            <a:extLst>
              <a:ext uri="{FF2B5EF4-FFF2-40B4-BE49-F238E27FC236}">
                <a16:creationId xmlns:a16="http://schemas.microsoft.com/office/drawing/2014/main" id="{84BC7C12-5DC3-A94A-8544-0EA275A3054A}"/>
              </a:ext>
            </a:extLst>
          </p:cNvPr>
          <p:cNvSpPr txBox="1">
            <a:spLocks/>
          </p:cNvSpPr>
          <p:nvPr/>
        </p:nvSpPr>
        <p:spPr>
          <a:xfrm>
            <a:off x="825646" y="511258"/>
            <a:ext cx="11332694" cy="640289"/>
          </a:xfrm>
          <a:prstGeom prst="rect">
            <a:avLst/>
          </a:prstGeom>
        </p:spPr>
        <p:txBody>
          <a:bodyPr vert="horz" wrap="square" lIns="0" tIns="0" rIns="0" bIns="0" rtlCol="0" anchor="t" anchorCtr="0">
            <a:noAutofit/>
          </a:bodyPr>
          <a:lstStyle>
            <a:lvl1pPr algn="l" defTabSz="609585" rtl="0" eaLnBrk="1" latinLnBrk="0" hangingPunct="1">
              <a:lnSpc>
                <a:spcPts val="4267"/>
              </a:lnSpc>
              <a:spcBef>
                <a:spcPct val="0"/>
              </a:spcBef>
              <a:buNone/>
              <a:defRPr sz="3733" b="0" i="0" kern="1200">
                <a:solidFill>
                  <a:schemeClr val="accent1"/>
                </a:solidFill>
                <a:latin typeface="Roboto Condensed" panose="02000000000000000000" pitchFamily="2" charset="0"/>
                <a:ea typeface="Roboto Condensed" panose="02000000000000000000" pitchFamily="2" charset="0"/>
                <a:cs typeface="FS Albert" panose="02000803040000020004" pitchFamily="2" charset="0"/>
              </a:defRPr>
            </a:lvl1pPr>
          </a:lstStyle>
          <a:p>
            <a:pPr marL="0" marR="0" lvl="0" indent="0" algn="l" defTabSz="609585" rtl="0" eaLnBrk="1" fontAlgn="auto" latinLnBrk="0" hangingPunct="1">
              <a:lnSpc>
                <a:spcPts val="4267"/>
              </a:lnSpc>
              <a:spcBef>
                <a:spcPct val="0"/>
              </a:spcBef>
              <a:spcAft>
                <a:spcPts val="0"/>
              </a:spcAft>
              <a:buClrTx/>
              <a:buSzTx/>
              <a:buFontTx/>
              <a:buNone/>
              <a:tabLst/>
              <a:defRPr/>
            </a:pPr>
            <a:r>
              <a:rPr lang="en-US" sz="4000" b="1" i="1" dirty="0" smtClean="0">
                <a:solidFill>
                  <a:srgbClr val="0D172C"/>
                </a:solidFill>
                <a:latin typeface="Cera Pro Black" pitchFamily="2" charset="0"/>
              </a:rPr>
              <a:t>Reality check: actual spend</a:t>
            </a:r>
            <a:r>
              <a:rPr kumimoji="0" lang="en-US" sz="4000" b="1" i="1" u="none" strike="noStrike" kern="1200" cap="none" spc="0" normalizeH="0" baseline="0" noProof="0" dirty="0" smtClean="0">
                <a:ln>
                  <a:noFill/>
                </a:ln>
                <a:solidFill>
                  <a:srgbClr val="0D172C"/>
                </a:solidFill>
                <a:effectLst/>
                <a:uLnTx/>
                <a:uFillTx/>
                <a:latin typeface="Cera Pro Black" pitchFamily="2" charset="0"/>
              </a:rPr>
              <a:t> post-lockdown</a:t>
            </a:r>
            <a:endParaRPr kumimoji="0" lang="en-US" sz="4000" b="1" i="1" u="none" strike="noStrike" kern="1200" cap="none" spc="0" normalizeH="0" baseline="0" noProof="0" dirty="0">
              <a:ln>
                <a:noFill/>
              </a:ln>
              <a:solidFill>
                <a:srgbClr val="0D172C"/>
              </a:solidFill>
              <a:effectLst/>
              <a:uLnTx/>
              <a:uFillTx/>
              <a:latin typeface="Cera Pro Black" pitchFamily="2" charset="0"/>
            </a:endParaRPr>
          </a:p>
        </p:txBody>
      </p:sp>
      <p:sp>
        <p:nvSpPr>
          <p:cNvPr id="14" name="Rectangle 13"/>
          <p:cNvSpPr/>
          <p:nvPr/>
        </p:nvSpPr>
        <p:spPr>
          <a:xfrm>
            <a:off x="9171214" y="6227058"/>
            <a:ext cx="3020786" cy="630942"/>
          </a:xfrm>
          <a:prstGeom prst="rect">
            <a:avLst/>
          </a:prstGeom>
        </p:spPr>
        <p:txBody>
          <a:bodyPr wrap="square">
            <a:spAutoFit/>
          </a:bodyPr>
          <a:lstStyle/>
          <a:p>
            <a:pPr algn="r"/>
            <a:r>
              <a:rPr lang="en-GB" sz="700" dirty="0">
                <a:solidFill>
                  <a:schemeClr val="bg1">
                    <a:lumMod val="50000"/>
                  </a:schemeClr>
                </a:solidFill>
              </a:rPr>
              <a:t>*Beauty treatments include hairdressing, manicures and spas. Indoor entertainment events include gigs, theatre and cinema. Exercise includes gyms, climbing centres, swimming baths. Outdoor entertainment </a:t>
            </a:r>
            <a:r>
              <a:rPr lang="en-GB" sz="700" dirty="0" err="1">
                <a:solidFill>
                  <a:schemeClr val="bg1">
                    <a:lumMod val="50000"/>
                  </a:schemeClr>
                </a:solidFill>
              </a:rPr>
              <a:t>inludes</a:t>
            </a:r>
            <a:r>
              <a:rPr lang="en-GB" sz="700" dirty="0">
                <a:solidFill>
                  <a:schemeClr val="bg1">
                    <a:lumMod val="50000"/>
                  </a:schemeClr>
                </a:solidFill>
              </a:rPr>
              <a:t> festivals, theme parks. Indoor activities include bowling, arcades and soft play. </a:t>
            </a:r>
            <a:r>
              <a:rPr lang="en-GB" sz="700" dirty="0" err="1">
                <a:solidFill>
                  <a:schemeClr val="bg1">
                    <a:lumMod val="50000"/>
                  </a:schemeClr>
                </a:solidFill>
              </a:rPr>
              <a:t>Gamblign</a:t>
            </a:r>
            <a:r>
              <a:rPr lang="en-GB" sz="700" dirty="0">
                <a:solidFill>
                  <a:schemeClr val="bg1">
                    <a:lumMod val="50000"/>
                  </a:schemeClr>
                </a:solidFill>
              </a:rPr>
              <a:t> includes bingo, casinos, betting shops.</a:t>
            </a:r>
          </a:p>
        </p:txBody>
      </p:sp>
      <p:sp>
        <p:nvSpPr>
          <p:cNvPr id="12" name="TextBox 11"/>
          <p:cNvSpPr txBox="1"/>
          <p:nvPr/>
        </p:nvSpPr>
        <p:spPr>
          <a:xfrm>
            <a:off x="1311694" y="1586721"/>
            <a:ext cx="4249727" cy="461665"/>
          </a:xfrm>
          <a:prstGeom prst="rect">
            <a:avLst/>
          </a:prstGeom>
          <a:solidFill>
            <a:schemeClr val="bg1">
              <a:lumMod val="65000"/>
            </a:schemeClr>
          </a:solid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dirty="0" smtClean="0">
                <a:ln>
                  <a:noFill/>
                </a:ln>
                <a:solidFill>
                  <a:schemeClr val="bg1"/>
                </a:solidFill>
                <a:effectLst/>
                <a:uLnTx/>
                <a:uFillTx/>
                <a:latin typeface="Cera Pro Medium" panose="00000600000000000000" pitchFamily="50" charset="0"/>
                <a:ea typeface="+mn-ea"/>
                <a:cs typeface="+mn-cs"/>
              </a:rPr>
              <a:t>Activities</a:t>
            </a:r>
            <a:endParaRPr kumimoji="0" lang="en-GB" sz="2400" b="0" i="0" u="none" strike="noStrike" kern="1200" cap="none" spc="0" normalizeH="0" baseline="0" noProof="0" dirty="0">
              <a:ln>
                <a:noFill/>
              </a:ln>
              <a:solidFill>
                <a:schemeClr val="bg1"/>
              </a:solidFill>
              <a:effectLst/>
              <a:uLnTx/>
              <a:uFillTx/>
              <a:latin typeface="Cera Pro Medium" panose="00000600000000000000" pitchFamily="50" charset="0"/>
              <a:ea typeface="+mn-ea"/>
              <a:cs typeface="+mn-cs"/>
            </a:endParaRPr>
          </a:p>
        </p:txBody>
      </p:sp>
      <p:sp>
        <p:nvSpPr>
          <p:cNvPr id="15" name="TextBox 14"/>
          <p:cNvSpPr txBox="1"/>
          <p:nvPr/>
        </p:nvSpPr>
        <p:spPr>
          <a:xfrm>
            <a:off x="6200833" y="1583211"/>
            <a:ext cx="3277703" cy="461665"/>
          </a:xfrm>
          <a:prstGeom prst="rect">
            <a:avLst/>
          </a:prstGeom>
          <a:solidFill>
            <a:schemeClr val="bg1">
              <a:lumMod val="65000"/>
            </a:schemeClr>
          </a:solid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2400" dirty="0" smtClean="0">
                <a:solidFill>
                  <a:schemeClr val="bg1"/>
                </a:solidFill>
                <a:latin typeface="Cera Pro Medium" panose="00000600000000000000" pitchFamily="50" charset="0"/>
              </a:rPr>
              <a:t>Products</a:t>
            </a:r>
            <a:endParaRPr kumimoji="0" lang="en-GB" sz="2400" b="0" i="0" u="none" strike="noStrike" kern="1200" cap="none" spc="0" normalizeH="0" baseline="0" noProof="0" dirty="0">
              <a:ln>
                <a:noFill/>
              </a:ln>
              <a:solidFill>
                <a:schemeClr val="bg1"/>
              </a:solidFill>
              <a:effectLst/>
              <a:uLnTx/>
              <a:uFillTx/>
              <a:latin typeface="Cera Pro Medium" panose="00000600000000000000" pitchFamily="50" charset="0"/>
              <a:ea typeface="+mn-ea"/>
              <a:cs typeface="+mn-cs"/>
            </a:endParaRPr>
          </a:p>
        </p:txBody>
      </p:sp>
      <p:sp>
        <p:nvSpPr>
          <p:cNvPr id="16" name="TextBox 15"/>
          <p:cNvSpPr txBox="1"/>
          <p:nvPr/>
        </p:nvSpPr>
        <p:spPr>
          <a:xfrm>
            <a:off x="10073015" y="1583210"/>
            <a:ext cx="1085458" cy="461665"/>
          </a:xfrm>
          <a:prstGeom prst="rect">
            <a:avLst/>
          </a:prstGeom>
          <a:solidFill>
            <a:schemeClr val="bg1">
              <a:lumMod val="65000"/>
            </a:schemeClr>
          </a:solid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dirty="0" smtClean="0">
                <a:ln>
                  <a:noFill/>
                </a:ln>
                <a:solidFill>
                  <a:schemeClr val="bg1"/>
                </a:solidFill>
                <a:effectLst/>
                <a:uLnTx/>
                <a:uFillTx/>
                <a:latin typeface="Cera Pro Medium" panose="00000600000000000000" pitchFamily="50" charset="0"/>
                <a:ea typeface="+mn-ea"/>
                <a:cs typeface="+mn-cs"/>
              </a:rPr>
              <a:t>Travel</a:t>
            </a:r>
            <a:endParaRPr kumimoji="0" lang="en-GB" sz="2400" b="0" i="0" u="none" strike="noStrike" kern="1200" cap="none" spc="0" normalizeH="0" baseline="0" noProof="0" dirty="0">
              <a:ln>
                <a:noFill/>
              </a:ln>
              <a:solidFill>
                <a:schemeClr val="bg1"/>
              </a:solidFill>
              <a:effectLst/>
              <a:uLnTx/>
              <a:uFillTx/>
              <a:latin typeface="Cera Pro Medium" panose="00000600000000000000" pitchFamily="50" charset="0"/>
              <a:ea typeface="+mn-ea"/>
              <a:cs typeface="+mn-cs"/>
            </a:endParaRPr>
          </a:p>
        </p:txBody>
      </p:sp>
      <p:sp>
        <p:nvSpPr>
          <p:cNvPr id="17" name="TextBox 16"/>
          <p:cNvSpPr txBox="1"/>
          <p:nvPr/>
        </p:nvSpPr>
        <p:spPr>
          <a:xfrm>
            <a:off x="8962" y="6547054"/>
            <a:ext cx="3231949" cy="307752"/>
          </a:xfrm>
          <a:prstGeom prst="rect">
            <a:avLst/>
          </a:prstGeom>
          <a:noFill/>
        </p:spPr>
        <p:txBody>
          <a:bodyPr wrap="square" lIns="121896" tIns="60948" rIns="121896" bIns="60948" rtlCol="0">
            <a:spAutoFit/>
          </a:bodyPr>
          <a:lstStyle/>
          <a:p>
            <a:pPr marL="0" marR="0" lvl="0" indent="0" algn="l" defTabSz="609585"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white">
                    <a:lumMod val="50000"/>
                  </a:prstClr>
                </a:solidFill>
                <a:effectLst/>
                <a:uLnTx/>
                <a:uFillTx/>
                <a:latin typeface="Cera Pro" panose="00000500000000000000" pitchFamily="50" charset="0"/>
                <a:ea typeface="+mn-ea"/>
                <a:cs typeface="DINPro-Light" pitchFamily="34" charset="0"/>
              </a:rPr>
              <a:t>Source: </a:t>
            </a:r>
            <a:r>
              <a:rPr kumimoji="0" lang="en-GB" sz="1200" b="0" i="0" u="none" strike="noStrike" kern="1200" cap="none" spc="0" normalizeH="0" baseline="0" noProof="0" dirty="0" smtClean="0">
                <a:ln>
                  <a:noFill/>
                </a:ln>
                <a:solidFill>
                  <a:prstClr val="white">
                    <a:lumMod val="50000"/>
                  </a:prstClr>
                </a:solidFill>
                <a:effectLst/>
                <a:uLnTx/>
                <a:uFillTx/>
                <a:latin typeface="Cera Pro" panose="00000500000000000000" pitchFamily="50" charset="0"/>
                <a:ea typeface="+mn-ea"/>
                <a:cs typeface="DINPro-Light" pitchFamily="34" charset="0"/>
              </a:rPr>
              <a:t>Radiocentre/DRG</a:t>
            </a:r>
            <a:endParaRPr kumimoji="0" lang="en-GB" sz="1200" b="0" i="0" u="none" strike="noStrike" kern="1200" cap="none" spc="0" normalizeH="0" baseline="0" noProof="0" dirty="0">
              <a:ln>
                <a:noFill/>
              </a:ln>
              <a:solidFill>
                <a:prstClr val="white">
                  <a:lumMod val="50000"/>
                </a:prstClr>
              </a:solidFill>
              <a:effectLst/>
              <a:uLnTx/>
              <a:uFillTx/>
              <a:latin typeface="Cera Pro" panose="00000500000000000000" pitchFamily="50" charset="0"/>
              <a:ea typeface="+mn-ea"/>
              <a:cs typeface="DINPro-Light" pitchFamily="34" charset="0"/>
            </a:endParaRPr>
          </a:p>
        </p:txBody>
      </p:sp>
    </p:spTree>
    <p:extLst>
      <p:ext uri="{BB962C8B-B14F-4D97-AF65-F5344CB8AC3E}">
        <p14:creationId xmlns:p14="http://schemas.microsoft.com/office/powerpoint/2010/main" val="1803409380"/>
      </p:ext>
    </p:extLst>
  </p:cSld>
  <p:clrMapOvr>
    <a:masterClrMapping/>
  </p:clrMapOvr>
  <p:timing>
    <p:tnLst>
      <p:par>
        <p:cTn id="1" dur="indefinite" restart="never" nodeType="tmRoot"/>
      </p:par>
    </p:tnLst>
  </p:timing>
</p:sld>
</file>

<file path=ppt/theme/theme1.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0.xml><?xml version="1.0" encoding="utf-8"?>
<a:theme xmlns:a="http://schemas.openxmlformats.org/drawingml/2006/main" name="7_White Backgrounds">
  <a:themeElements>
    <a:clrScheme name="Radiocentre">
      <a:dk1>
        <a:srgbClr val="0D172A"/>
      </a:dk1>
      <a:lt1>
        <a:srgbClr val="FFFFFF"/>
      </a:lt1>
      <a:dk2>
        <a:srgbClr val="000000"/>
      </a:dk2>
      <a:lt2>
        <a:srgbClr val="FFFFFF"/>
      </a:lt2>
      <a:accent1>
        <a:srgbClr val="F069A4"/>
      </a:accent1>
      <a:accent2>
        <a:srgbClr val="00ACF1"/>
      </a:accent2>
      <a:accent3>
        <a:srgbClr val="686869"/>
      </a:accent3>
      <a:accent4>
        <a:srgbClr val="D9EBF0"/>
      </a:accent4>
      <a:accent5>
        <a:srgbClr val="5B9BD5"/>
      </a:accent5>
      <a:accent6>
        <a:srgbClr val="D9EBF0"/>
      </a:accent6>
      <a:hlink>
        <a:srgbClr val="D9EBF0"/>
      </a:hlink>
      <a:folHlink>
        <a:srgbClr val="D9EBF0"/>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1.xml><?xml version="1.0" encoding="utf-8"?>
<a:theme xmlns:a="http://schemas.openxmlformats.org/drawingml/2006/main" name="8_White Backgrounds">
  <a:themeElements>
    <a:clrScheme name="Radiocentre">
      <a:dk1>
        <a:srgbClr val="0D172A"/>
      </a:dk1>
      <a:lt1>
        <a:srgbClr val="FFFFFF"/>
      </a:lt1>
      <a:dk2>
        <a:srgbClr val="000000"/>
      </a:dk2>
      <a:lt2>
        <a:srgbClr val="FFFFFF"/>
      </a:lt2>
      <a:accent1>
        <a:srgbClr val="F069A4"/>
      </a:accent1>
      <a:accent2>
        <a:srgbClr val="00ACF1"/>
      </a:accent2>
      <a:accent3>
        <a:srgbClr val="686869"/>
      </a:accent3>
      <a:accent4>
        <a:srgbClr val="D9EBF0"/>
      </a:accent4>
      <a:accent5>
        <a:srgbClr val="5B9BD5"/>
      </a:accent5>
      <a:accent6>
        <a:srgbClr val="D9EBF0"/>
      </a:accent6>
      <a:hlink>
        <a:srgbClr val="D9EBF0"/>
      </a:hlink>
      <a:folHlink>
        <a:srgbClr val="D9EBF0"/>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3.xml><?xml version="1.0" encoding="utf-8"?>
<a:theme xmlns:a="http://schemas.openxmlformats.org/drawingml/2006/main" name="2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4.xml><?xml version="1.0" encoding="utf-8"?>
<a:theme xmlns:a="http://schemas.openxmlformats.org/drawingml/2006/main" name="Radiocentre Template">
  <a:themeElements>
    <a:clrScheme name="Radiocentre">
      <a:dk1>
        <a:srgbClr val="3F3F3F"/>
      </a:dk1>
      <a:lt1>
        <a:sysClr val="window" lastClr="FFFFFF"/>
      </a:lt1>
      <a:dk2>
        <a:srgbClr val="5AC3BE"/>
      </a:dk2>
      <a:lt2>
        <a:srgbClr val="FFFFFF"/>
      </a:lt2>
      <a:accent1>
        <a:srgbClr val="6ED2F5"/>
      </a:accent1>
      <a:accent2>
        <a:srgbClr val="5AC3BE"/>
      </a:accent2>
      <a:accent3>
        <a:srgbClr val="00AFF0"/>
      </a:accent3>
      <a:accent4>
        <a:srgbClr val="912891"/>
      </a:accent4>
      <a:accent5>
        <a:srgbClr val="F069A5"/>
      </a:accent5>
      <a:accent6>
        <a:srgbClr val="FFC30F"/>
      </a:accent6>
      <a:hlink>
        <a:srgbClr val="F069A5"/>
      </a:hlink>
      <a:folHlink>
        <a:srgbClr val="912891"/>
      </a:folHlink>
    </a:clrScheme>
    <a:fontScheme name="Radiocentre">
      <a:majorFont>
        <a:latin typeface="TradeGothic"/>
        <a:ea typeface=""/>
        <a:cs typeface=""/>
      </a:majorFont>
      <a:minorFont>
        <a:latin typeface="FS Albert"/>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5.xml><?xml version="1.0" encoding="utf-8"?>
<a:theme xmlns:a="http://schemas.openxmlformats.org/drawingml/2006/main" name="3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6.xml><?xml version="1.0" encoding="utf-8"?>
<a:theme xmlns:a="http://schemas.openxmlformats.org/drawingml/2006/main" name="1_Blue backgrounds">
  <a:themeElements>
    <a:clrScheme name="Radiocentre">
      <a:dk1>
        <a:srgbClr val="0D172A"/>
      </a:dk1>
      <a:lt1>
        <a:srgbClr val="FFFFFF"/>
      </a:lt1>
      <a:dk2>
        <a:srgbClr val="000000"/>
      </a:dk2>
      <a:lt2>
        <a:srgbClr val="FFFFFF"/>
      </a:lt2>
      <a:accent1>
        <a:srgbClr val="F069A4"/>
      </a:accent1>
      <a:accent2>
        <a:srgbClr val="00ACF1"/>
      </a:accent2>
      <a:accent3>
        <a:srgbClr val="686869"/>
      </a:accent3>
      <a:accent4>
        <a:srgbClr val="D9EBF0"/>
      </a:accent4>
      <a:accent5>
        <a:srgbClr val="5B9BD5"/>
      </a:accent5>
      <a:accent6>
        <a:srgbClr val="D9EBF0"/>
      </a:accent6>
      <a:hlink>
        <a:srgbClr val="D9EBF0"/>
      </a:hlink>
      <a:folHlink>
        <a:srgbClr val="D9EBF0"/>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7.xml><?xml version="1.0" encoding="utf-8"?>
<a:theme xmlns:a="http://schemas.openxmlformats.org/drawingml/2006/main" name="White Backgrounds">
  <a:themeElements>
    <a:clrScheme name="Radiocentre">
      <a:dk1>
        <a:srgbClr val="0D172A"/>
      </a:dk1>
      <a:lt1>
        <a:srgbClr val="FFFFFF"/>
      </a:lt1>
      <a:dk2>
        <a:srgbClr val="000000"/>
      </a:dk2>
      <a:lt2>
        <a:srgbClr val="FFFFFF"/>
      </a:lt2>
      <a:accent1>
        <a:srgbClr val="F069A4"/>
      </a:accent1>
      <a:accent2>
        <a:srgbClr val="00ACF1"/>
      </a:accent2>
      <a:accent3>
        <a:srgbClr val="686869"/>
      </a:accent3>
      <a:accent4>
        <a:srgbClr val="D9EBF0"/>
      </a:accent4>
      <a:accent5>
        <a:srgbClr val="5B9BD5"/>
      </a:accent5>
      <a:accent6>
        <a:srgbClr val="D9EBF0"/>
      </a:accent6>
      <a:hlink>
        <a:srgbClr val="D9EBF0"/>
      </a:hlink>
      <a:folHlink>
        <a:srgbClr val="D9EBF0"/>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Radiocentre PP May19.pptx" id="{DFBCDCE9-209C-4D90-B253-A731C53D9DE5}" vid="{928A36EE-F2E8-4385-A257-23F60C52C7AA}"/>
    </a:ext>
  </a:extLst>
</a:theme>
</file>

<file path=ppt/theme/theme18.xml><?xml version="1.0" encoding="utf-8"?>
<a:theme xmlns:a="http://schemas.openxmlformats.org/drawingml/2006/main" name="9_White Backgrounds">
  <a:themeElements>
    <a:clrScheme name="Radiocentre">
      <a:dk1>
        <a:srgbClr val="0D172A"/>
      </a:dk1>
      <a:lt1>
        <a:srgbClr val="FFFFFF"/>
      </a:lt1>
      <a:dk2>
        <a:srgbClr val="000000"/>
      </a:dk2>
      <a:lt2>
        <a:srgbClr val="FFFFFF"/>
      </a:lt2>
      <a:accent1>
        <a:srgbClr val="F069A4"/>
      </a:accent1>
      <a:accent2>
        <a:srgbClr val="00ACF1"/>
      </a:accent2>
      <a:accent3>
        <a:srgbClr val="686869"/>
      </a:accent3>
      <a:accent4>
        <a:srgbClr val="D9EBF0"/>
      </a:accent4>
      <a:accent5>
        <a:srgbClr val="5B9BD5"/>
      </a:accent5>
      <a:accent6>
        <a:srgbClr val="D9EBF0"/>
      </a:accent6>
      <a:hlink>
        <a:srgbClr val="D9EBF0"/>
      </a:hlink>
      <a:folHlink>
        <a:srgbClr val="D9EBF0"/>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9.xml><?xml version="1.0" encoding="utf-8"?>
<a:theme xmlns:a="http://schemas.openxmlformats.org/drawingml/2006/main" name="10_White Backgrounds">
  <a:themeElements>
    <a:clrScheme name="Radiocentre">
      <a:dk1>
        <a:srgbClr val="0D172A"/>
      </a:dk1>
      <a:lt1>
        <a:srgbClr val="FFFFFF"/>
      </a:lt1>
      <a:dk2>
        <a:srgbClr val="000000"/>
      </a:dk2>
      <a:lt2>
        <a:srgbClr val="FFFFFF"/>
      </a:lt2>
      <a:accent1>
        <a:srgbClr val="F069A4"/>
      </a:accent1>
      <a:accent2>
        <a:srgbClr val="00ACF1"/>
      </a:accent2>
      <a:accent3>
        <a:srgbClr val="686869"/>
      </a:accent3>
      <a:accent4>
        <a:srgbClr val="D9EBF0"/>
      </a:accent4>
      <a:accent5>
        <a:srgbClr val="5B9BD5"/>
      </a:accent5>
      <a:accent6>
        <a:srgbClr val="D9EBF0"/>
      </a:accent6>
      <a:hlink>
        <a:srgbClr val="D9EBF0"/>
      </a:hlink>
      <a:folHlink>
        <a:srgbClr val="D9EBF0"/>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0.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2_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1_White Backgrounds">
  <a:themeElements>
    <a:clrScheme name="Radiocentre">
      <a:dk1>
        <a:srgbClr val="0D172A"/>
      </a:dk1>
      <a:lt1>
        <a:srgbClr val="FFFFFF"/>
      </a:lt1>
      <a:dk2>
        <a:srgbClr val="000000"/>
      </a:dk2>
      <a:lt2>
        <a:srgbClr val="FFFFFF"/>
      </a:lt2>
      <a:accent1>
        <a:srgbClr val="F069A4"/>
      </a:accent1>
      <a:accent2>
        <a:srgbClr val="00ACF1"/>
      </a:accent2>
      <a:accent3>
        <a:srgbClr val="686869"/>
      </a:accent3>
      <a:accent4>
        <a:srgbClr val="D9EBF0"/>
      </a:accent4>
      <a:accent5>
        <a:srgbClr val="5B9BD5"/>
      </a:accent5>
      <a:accent6>
        <a:srgbClr val="D9EBF0"/>
      </a:accent6>
      <a:hlink>
        <a:srgbClr val="D9EBF0"/>
      </a:hlink>
      <a:folHlink>
        <a:srgbClr val="D9EBF0"/>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2_White Backgrounds">
  <a:themeElements>
    <a:clrScheme name="Radiocentre">
      <a:dk1>
        <a:srgbClr val="0D172A"/>
      </a:dk1>
      <a:lt1>
        <a:srgbClr val="FFFFFF"/>
      </a:lt1>
      <a:dk2>
        <a:srgbClr val="000000"/>
      </a:dk2>
      <a:lt2>
        <a:srgbClr val="FFFFFF"/>
      </a:lt2>
      <a:accent1>
        <a:srgbClr val="F069A4"/>
      </a:accent1>
      <a:accent2>
        <a:srgbClr val="00ACF1"/>
      </a:accent2>
      <a:accent3>
        <a:srgbClr val="686869"/>
      </a:accent3>
      <a:accent4>
        <a:srgbClr val="D9EBF0"/>
      </a:accent4>
      <a:accent5>
        <a:srgbClr val="5B9BD5"/>
      </a:accent5>
      <a:accent6>
        <a:srgbClr val="D9EBF0"/>
      </a:accent6>
      <a:hlink>
        <a:srgbClr val="D9EBF0"/>
      </a:hlink>
      <a:folHlink>
        <a:srgbClr val="D9EBF0"/>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3_White Backgrounds">
  <a:themeElements>
    <a:clrScheme name="Radiocentre">
      <a:dk1>
        <a:srgbClr val="0D172A"/>
      </a:dk1>
      <a:lt1>
        <a:srgbClr val="FFFFFF"/>
      </a:lt1>
      <a:dk2>
        <a:srgbClr val="000000"/>
      </a:dk2>
      <a:lt2>
        <a:srgbClr val="FFFFFF"/>
      </a:lt2>
      <a:accent1>
        <a:srgbClr val="F069A4"/>
      </a:accent1>
      <a:accent2>
        <a:srgbClr val="00ACF1"/>
      </a:accent2>
      <a:accent3>
        <a:srgbClr val="686869"/>
      </a:accent3>
      <a:accent4>
        <a:srgbClr val="D9EBF0"/>
      </a:accent4>
      <a:accent5>
        <a:srgbClr val="5B9BD5"/>
      </a:accent5>
      <a:accent6>
        <a:srgbClr val="D9EBF0"/>
      </a:accent6>
      <a:hlink>
        <a:srgbClr val="D9EBF0"/>
      </a:hlink>
      <a:folHlink>
        <a:srgbClr val="D9EBF0"/>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7.xml><?xml version="1.0" encoding="utf-8"?>
<a:theme xmlns:a="http://schemas.openxmlformats.org/drawingml/2006/main" name="4_White Backgrounds">
  <a:themeElements>
    <a:clrScheme name="Radiocentre">
      <a:dk1>
        <a:srgbClr val="0D172A"/>
      </a:dk1>
      <a:lt1>
        <a:srgbClr val="FFFFFF"/>
      </a:lt1>
      <a:dk2>
        <a:srgbClr val="000000"/>
      </a:dk2>
      <a:lt2>
        <a:srgbClr val="FFFFFF"/>
      </a:lt2>
      <a:accent1>
        <a:srgbClr val="F069A4"/>
      </a:accent1>
      <a:accent2>
        <a:srgbClr val="00ACF1"/>
      </a:accent2>
      <a:accent3>
        <a:srgbClr val="686869"/>
      </a:accent3>
      <a:accent4>
        <a:srgbClr val="D9EBF0"/>
      </a:accent4>
      <a:accent5>
        <a:srgbClr val="5B9BD5"/>
      </a:accent5>
      <a:accent6>
        <a:srgbClr val="D9EBF0"/>
      </a:accent6>
      <a:hlink>
        <a:srgbClr val="D9EBF0"/>
      </a:hlink>
      <a:folHlink>
        <a:srgbClr val="D9EBF0"/>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8.xml><?xml version="1.0" encoding="utf-8"?>
<a:theme xmlns:a="http://schemas.openxmlformats.org/drawingml/2006/main" name="5_White Backgrounds">
  <a:themeElements>
    <a:clrScheme name="Radiocentre">
      <a:dk1>
        <a:srgbClr val="0D172A"/>
      </a:dk1>
      <a:lt1>
        <a:srgbClr val="FFFFFF"/>
      </a:lt1>
      <a:dk2>
        <a:srgbClr val="000000"/>
      </a:dk2>
      <a:lt2>
        <a:srgbClr val="FFFFFF"/>
      </a:lt2>
      <a:accent1>
        <a:srgbClr val="F069A4"/>
      </a:accent1>
      <a:accent2>
        <a:srgbClr val="00ACF1"/>
      </a:accent2>
      <a:accent3>
        <a:srgbClr val="686869"/>
      </a:accent3>
      <a:accent4>
        <a:srgbClr val="D9EBF0"/>
      </a:accent4>
      <a:accent5>
        <a:srgbClr val="5B9BD5"/>
      </a:accent5>
      <a:accent6>
        <a:srgbClr val="D9EBF0"/>
      </a:accent6>
      <a:hlink>
        <a:srgbClr val="D9EBF0"/>
      </a:hlink>
      <a:folHlink>
        <a:srgbClr val="D9EBF0"/>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9.xml><?xml version="1.0" encoding="utf-8"?>
<a:theme xmlns:a="http://schemas.openxmlformats.org/drawingml/2006/main" name="6_White Backgrounds">
  <a:themeElements>
    <a:clrScheme name="Radiocentre">
      <a:dk1>
        <a:srgbClr val="0D172A"/>
      </a:dk1>
      <a:lt1>
        <a:srgbClr val="FFFFFF"/>
      </a:lt1>
      <a:dk2>
        <a:srgbClr val="000000"/>
      </a:dk2>
      <a:lt2>
        <a:srgbClr val="FFFFFF"/>
      </a:lt2>
      <a:accent1>
        <a:srgbClr val="F069A4"/>
      </a:accent1>
      <a:accent2>
        <a:srgbClr val="00ACF1"/>
      </a:accent2>
      <a:accent3>
        <a:srgbClr val="686869"/>
      </a:accent3>
      <a:accent4>
        <a:srgbClr val="D9EBF0"/>
      </a:accent4>
      <a:accent5>
        <a:srgbClr val="5B9BD5"/>
      </a:accent5>
      <a:accent6>
        <a:srgbClr val="D9EBF0"/>
      </a:accent6>
      <a:hlink>
        <a:srgbClr val="D9EBF0"/>
      </a:hlink>
      <a:folHlink>
        <a:srgbClr val="D9EBF0"/>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13935</TotalTime>
  <Words>2604</Words>
  <Application>Microsoft Office PowerPoint</Application>
  <PresentationFormat>Widescreen</PresentationFormat>
  <Paragraphs>247</Paragraphs>
  <Slides>25</Slides>
  <Notes>25</Notes>
  <HiddenSlides>0</HiddenSlides>
  <MMClips>0</MMClips>
  <ScaleCrop>false</ScaleCrop>
  <HeadingPairs>
    <vt:vector size="6" baseType="variant">
      <vt:variant>
        <vt:lpstr>Fonts Used</vt:lpstr>
      </vt:variant>
      <vt:variant>
        <vt:i4>15</vt:i4>
      </vt:variant>
      <vt:variant>
        <vt:lpstr>Theme</vt:lpstr>
      </vt:variant>
      <vt:variant>
        <vt:i4>20</vt:i4>
      </vt:variant>
      <vt:variant>
        <vt:lpstr>Slide Titles</vt:lpstr>
      </vt:variant>
      <vt:variant>
        <vt:i4>25</vt:i4>
      </vt:variant>
    </vt:vector>
  </HeadingPairs>
  <TitlesOfParts>
    <vt:vector size="60" baseType="lpstr">
      <vt:lpstr>Arial</vt:lpstr>
      <vt:lpstr>Calibri</vt:lpstr>
      <vt:lpstr>Calibri Light</vt:lpstr>
      <vt:lpstr>Cera Pro</vt:lpstr>
      <vt:lpstr>Cera Pro Black</vt:lpstr>
      <vt:lpstr>Cera Pro Medium</vt:lpstr>
      <vt:lpstr>CeraGR-BlackItalic ☞</vt:lpstr>
      <vt:lpstr>DINPro-Light</vt:lpstr>
      <vt:lpstr>FS Albert</vt:lpstr>
      <vt:lpstr>FS Albert Light</vt:lpstr>
      <vt:lpstr>Helvetica</vt:lpstr>
      <vt:lpstr>Roboto Condensed</vt:lpstr>
      <vt:lpstr>Symbol</vt:lpstr>
      <vt:lpstr>Times New Roman</vt:lpstr>
      <vt:lpstr>TradeGothic</vt:lpstr>
      <vt:lpstr>Custom Design</vt:lpstr>
      <vt:lpstr>1_Custom Design</vt:lpstr>
      <vt:lpstr>2_Custom Design</vt:lpstr>
      <vt:lpstr>1_White Backgrounds</vt:lpstr>
      <vt:lpstr>2_White Backgrounds</vt:lpstr>
      <vt:lpstr>3_White Backgrounds</vt:lpstr>
      <vt:lpstr>4_White Backgrounds</vt:lpstr>
      <vt:lpstr>5_White Backgrounds</vt:lpstr>
      <vt:lpstr>6_White Backgrounds</vt:lpstr>
      <vt:lpstr>7_White Backgrounds</vt:lpstr>
      <vt:lpstr>8_White Backgrounds</vt:lpstr>
      <vt:lpstr>Office Theme</vt:lpstr>
      <vt:lpstr>2_Office Theme</vt:lpstr>
      <vt:lpstr>Radiocentre Template</vt:lpstr>
      <vt:lpstr>3_Office Theme</vt:lpstr>
      <vt:lpstr>1_Blue backgrounds</vt:lpstr>
      <vt:lpstr>White Backgrounds</vt:lpstr>
      <vt:lpstr>9_White Backgrounds</vt:lpstr>
      <vt:lpstr>10_White Backgrounds</vt:lpstr>
      <vt:lpstr>1_Office Theme</vt:lpstr>
      <vt:lpstr>PowerPoint Presentation</vt:lpstr>
      <vt:lpstr>PowerPoint Presentation</vt:lpstr>
      <vt:lpstr>PowerPoint Presentation</vt:lpstr>
      <vt:lpstr>PowerPoint Presentation</vt:lpstr>
      <vt:lpstr>PowerPoint Presentation</vt:lpstr>
      <vt:lpstr>PowerPoint Presentation</vt:lpstr>
      <vt:lpstr>Changes in working status have affected location of radio listening</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Radio can help advertisers respond to changes in shopping behaviour</vt:lpstr>
      <vt:lpstr>PowerPoint Presentation</vt:lpstr>
      <vt:lpstr>PowerPoint Presentation</vt:lpstr>
      <vt:lpstr>PowerPoint Presentation</vt:lpstr>
      <vt:lpstr>PowerPoint Presentation</vt:lpstr>
      <vt:lpstr>PowerPoint Presentation</vt:lpstr>
      <vt:lpstr>Radio boosts campaign cut-through…</vt:lpstr>
      <vt:lpstr>PowerPoint Presentation</vt:lpstr>
      <vt:lpstr>PowerPoint Presentation</vt:lpstr>
      <vt:lpstr>Radio and the road to recovery How brands can benefit from evolving listener behaviour</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 M Davies</dc:creator>
  <cp:lastModifiedBy>Kamilah Kamara</cp:lastModifiedBy>
  <cp:revision>563</cp:revision>
  <cp:lastPrinted>2018-12-03T09:58:47Z</cp:lastPrinted>
  <dcterms:created xsi:type="dcterms:W3CDTF">2018-09-11T07:58:40Z</dcterms:created>
  <dcterms:modified xsi:type="dcterms:W3CDTF">2020-09-15T11:06:52Z</dcterms:modified>
</cp:coreProperties>
</file>