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0.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notesSlides/notesSlide17.xml" ContentType="application/vnd.openxmlformats-officedocument.presentationml.notesSlide+xml"/>
  <Override PartName="/ppt/charts/chart7.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697" r:id="rId2"/>
    <p:sldMasterId id="2147483709" r:id="rId3"/>
    <p:sldMasterId id="2147484045" r:id="rId4"/>
    <p:sldMasterId id="2147484058" r:id="rId5"/>
    <p:sldMasterId id="2147484071" r:id="rId6"/>
    <p:sldMasterId id="2147484084" r:id="rId7"/>
    <p:sldMasterId id="2147484097" r:id="rId8"/>
    <p:sldMasterId id="2147484110" r:id="rId9"/>
    <p:sldMasterId id="2147484123" r:id="rId10"/>
    <p:sldMasterId id="2147484136" r:id="rId11"/>
    <p:sldMasterId id="2147484149" r:id="rId12"/>
    <p:sldMasterId id="2147484165" r:id="rId13"/>
    <p:sldMasterId id="2147484193" r:id="rId14"/>
    <p:sldMasterId id="2147484207" r:id="rId15"/>
    <p:sldMasterId id="2147484228" r:id="rId16"/>
    <p:sldMasterId id="2147484271" r:id="rId17"/>
    <p:sldMasterId id="2147484282" r:id="rId18"/>
    <p:sldMasterId id="2147484286" r:id="rId19"/>
    <p:sldMasterId id="2147484332" r:id="rId20"/>
    <p:sldMasterId id="2147484342" r:id="rId21"/>
  </p:sldMasterIdLst>
  <p:notesMasterIdLst>
    <p:notesMasterId r:id="rId42"/>
  </p:notesMasterIdLst>
  <p:sldIdLst>
    <p:sldId id="443" r:id="rId22"/>
    <p:sldId id="417" r:id="rId23"/>
    <p:sldId id="444" r:id="rId24"/>
    <p:sldId id="446" r:id="rId25"/>
    <p:sldId id="447" r:id="rId26"/>
    <p:sldId id="448" r:id="rId27"/>
    <p:sldId id="439" r:id="rId28"/>
    <p:sldId id="436" r:id="rId29"/>
    <p:sldId id="432" r:id="rId30"/>
    <p:sldId id="437" r:id="rId31"/>
    <p:sldId id="440" r:id="rId32"/>
    <p:sldId id="423" r:id="rId33"/>
    <p:sldId id="424" r:id="rId34"/>
    <p:sldId id="425" r:id="rId35"/>
    <p:sldId id="426" r:id="rId36"/>
    <p:sldId id="441" r:id="rId37"/>
    <p:sldId id="428" r:id="rId38"/>
    <p:sldId id="429" r:id="rId39"/>
    <p:sldId id="442" r:id="rId40"/>
    <p:sldId id="438" r:id="rId4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Barrett" initials="LB" lastIdx="1" clrIdx="0">
    <p:extLst>
      <p:ext uri="{19B8F6BF-5375-455C-9EA6-DF929625EA0E}">
        <p15:presenceInfo xmlns:p15="http://schemas.microsoft.com/office/powerpoint/2012/main" userId="S-1-5-21-3097714215-3540491731-3791538368-31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9A5"/>
    <a:srgbClr val="33CCCC"/>
    <a:srgbClr val="0D172C"/>
    <a:srgbClr val="00ADF2"/>
    <a:srgbClr val="686869"/>
    <a:srgbClr val="EBEBE4"/>
    <a:srgbClr val="E7E6E6"/>
    <a:srgbClr val="D9EBF1"/>
    <a:srgbClr val="E4E4E4"/>
    <a:srgbClr val="F58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84069" autoAdjust="0"/>
  </p:normalViewPr>
  <p:slideViewPr>
    <p:cSldViewPr snapToGrid="0" snapToObjects="1">
      <p:cViewPr varScale="1">
        <p:scale>
          <a:sx n="70" d="100"/>
          <a:sy n="70" d="100"/>
        </p:scale>
        <p:origin x="61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3096"/>
    </p:cViewPr>
  </p:sorterViewPr>
  <p:notesViewPr>
    <p:cSldViewPr snapToGrid="0" snapToObjects="1">
      <p:cViewPr varScale="1">
        <p:scale>
          <a:sx n="69" d="100"/>
          <a:sy n="69" d="100"/>
        </p:scale>
        <p:origin x="2568" y="3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file:///\\HCDATASERVER\H&amp;C%20General%20data\RAB\Eviews%20files%20&amp;%20Models\Models%20and%20sims\Final%20Simulations\ROI%20curves.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Sheet1!$J$13</c:f>
              <c:strCache>
                <c:ptCount val="1"/>
                <c:pt idx="0">
                  <c:v>ROCE </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25E5-4695-B812-B5758FA1B13F}"/>
              </c:ext>
            </c:extLst>
          </c:dPt>
          <c:dPt>
            <c:idx val="1"/>
            <c:invertIfNegative val="0"/>
            <c:bubble3D val="0"/>
            <c:spPr>
              <a:solidFill>
                <a:srgbClr val="00B0F0"/>
              </a:solidFill>
              <a:ln>
                <a:noFill/>
              </a:ln>
              <a:effectLst/>
            </c:spPr>
            <c:extLst>
              <c:ext xmlns:c16="http://schemas.microsoft.com/office/drawing/2014/chart" uri="{C3380CC4-5D6E-409C-BE32-E72D297353CC}">
                <c16:uniqueId val="{00000003-25E5-4695-B812-B5758FA1B13F}"/>
              </c:ext>
            </c:extLst>
          </c:dPt>
          <c:dPt>
            <c:idx val="2"/>
            <c:invertIfNegative val="0"/>
            <c:bubble3D val="0"/>
            <c:spPr>
              <a:solidFill>
                <a:srgbClr val="00B0F0"/>
              </a:solidFill>
              <a:ln>
                <a:noFill/>
              </a:ln>
              <a:effectLst/>
            </c:spPr>
            <c:extLst>
              <c:ext xmlns:c16="http://schemas.microsoft.com/office/drawing/2014/chart" uri="{C3380CC4-5D6E-409C-BE32-E72D297353CC}">
                <c16:uniqueId val="{00000005-25E5-4695-B812-B5758FA1B13F}"/>
              </c:ext>
            </c:extLst>
          </c:dPt>
          <c:dPt>
            <c:idx val="3"/>
            <c:invertIfNegative val="0"/>
            <c:bubble3D val="0"/>
            <c:spPr>
              <a:solidFill>
                <a:srgbClr val="00B0F0"/>
              </a:solidFill>
              <a:ln>
                <a:noFill/>
              </a:ln>
              <a:effectLst/>
            </c:spPr>
            <c:extLst>
              <c:ext xmlns:c16="http://schemas.microsoft.com/office/drawing/2014/chart" uri="{C3380CC4-5D6E-409C-BE32-E72D297353CC}">
                <c16:uniqueId val="{00000007-25E5-4695-B812-B5758FA1B13F}"/>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ra Pro"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Sheet1!$K$12:$M$12</c:f>
              <c:strCache>
                <c:ptCount val="3"/>
                <c:pt idx="0">
                  <c:v>Cut</c:v>
                </c:pt>
                <c:pt idx="1">
                  <c:v>Maintain</c:v>
                </c:pt>
                <c:pt idx="2">
                  <c:v>Increase</c:v>
                </c:pt>
              </c:strCache>
            </c:strRef>
          </c:cat>
          <c:val>
            <c:numRef>
              <c:f>Sheet1!$K$13:$M$13</c:f>
              <c:numCache>
                <c:formatCode>0%</c:formatCode>
                <c:ptCount val="3"/>
                <c:pt idx="0">
                  <c:v>0.1</c:v>
                </c:pt>
                <c:pt idx="1">
                  <c:v>0.09</c:v>
                </c:pt>
                <c:pt idx="2">
                  <c:v>0.08</c:v>
                </c:pt>
              </c:numCache>
            </c:numRef>
          </c:val>
          <c:extLst>
            <c:ext xmlns:c16="http://schemas.microsoft.com/office/drawing/2014/chart" uri="{C3380CC4-5D6E-409C-BE32-E72D297353CC}">
              <c16:uniqueId val="{00000008-25E5-4695-B812-B5758FA1B13F}"/>
            </c:ext>
          </c:extLst>
        </c:ser>
        <c:dLbls>
          <c:showLegendKey val="0"/>
          <c:showVal val="0"/>
          <c:showCatName val="0"/>
          <c:showSerName val="0"/>
          <c:showPercent val="0"/>
          <c:showBubbleSize val="0"/>
        </c:dLbls>
        <c:gapWidth val="160"/>
        <c:overlap val="-20"/>
        <c:axId val="290945535"/>
        <c:axId val="290945119"/>
      </c:barChart>
      <c:catAx>
        <c:axId val="290945535"/>
        <c:scaling>
          <c:orientation val="minMax"/>
        </c:scaling>
        <c:delete val="0"/>
        <c:axPos val="b"/>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ra Pro" panose="00000500000000000000" pitchFamily="50" charset="0"/>
                <a:ea typeface="+mn-ea"/>
                <a:cs typeface="+mn-cs"/>
              </a:defRPr>
            </a:pPr>
            <a:endParaRPr lang="en-US"/>
          </a:p>
        </c:txPr>
        <c:crossAx val="290945119"/>
        <c:crosses val="autoZero"/>
        <c:auto val="1"/>
        <c:lblAlgn val="ctr"/>
        <c:lblOffset val="100"/>
        <c:noMultiLvlLbl val="0"/>
      </c:catAx>
      <c:valAx>
        <c:axId val="290945119"/>
        <c:scaling>
          <c:orientation val="minMax"/>
        </c:scaling>
        <c:delete val="0"/>
        <c:axPos val="l"/>
        <c:numFmt formatCode="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era Pro" panose="00000500000000000000" pitchFamily="50" charset="0"/>
                <a:ea typeface="+mn-ea"/>
                <a:cs typeface="+mn-cs"/>
              </a:defRPr>
            </a:pPr>
            <a:endParaRPr lang="en-US"/>
          </a:p>
        </c:txPr>
        <c:crossAx val="290945535"/>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Sheet1!$J$13</c:f>
              <c:strCache>
                <c:ptCount val="1"/>
                <c:pt idx="0">
                  <c:v>ROCE </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25E5-4695-B812-B5758FA1B13F}"/>
              </c:ext>
            </c:extLst>
          </c:dPt>
          <c:dPt>
            <c:idx val="1"/>
            <c:invertIfNegative val="0"/>
            <c:bubble3D val="0"/>
            <c:spPr>
              <a:solidFill>
                <a:srgbClr val="00B0F0"/>
              </a:solidFill>
              <a:ln>
                <a:noFill/>
              </a:ln>
              <a:effectLst/>
            </c:spPr>
            <c:extLst>
              <c:ext xmlns:c16="http://schemas.microsoft.com/office/drawing/2014/chart" uri="{C3380CC4-5D6E-409C-BE32-E72D297353CC}">
                <c16:uniqueId val="{00000003-25E5-4695-B812-B5758FA1B13F}"/>
              </c:ext>
            </c:extLst>
          </c:dPt>
          <c:dPt>
            <c:idx val="2"/>
            <c:invertIfNegative val="0"/>
            <c:bubble3D val="0"/>
            <c:spPr>
              <a:solidFill>
                <a:srgbClr val="00B0F0"/>
              </a:solidFill>
              <a:ln>
                <a:noFill/>
              </a:ln>
              <a:effectLst/>
            </c:spPr>
            <c:extLst>
              <c:ext xmlns:c16="http://schemas.microsoft.com/office/drawing/2014/chart" uri="{C3380CC4-5D6E-409C-BE32-E72D297353CC}">
                <c16:uniqueId val="{00000005-25E5-4695-B812-B5758FA1B13F}"/>
              </c:ext>
            </c:extLst>
          </c:dPt>
          <c:dPt>
            <c:idx val="3"/>
            <c:invertIfNegative val="0"/>
            <c:bubble3D val="0"/>
            <c:spPr>
              <a:solidFill>
                <a:srgbClr val="00B0F0"/>
              </a:solidFill>
              <a:ln>
                <a:noFill/>
              </a:ln>
              <a:effectLst/>
            </c:spPr>
            <c:extLst>
              <c:ext xmlns:c16="http://schemas.microsoft.com/office/drawing/2014/chart" uri="{C3380CC4-5D6E-409C-BE32-E72D297353CC}">
                <c16:uniqueId val="{00000007-25E5-4695-B812-B5758FA1B13F}"/>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ra Pro"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Sheet1!$K$12:$M$12</c:f>
              <c:strCache>
                <c:ptCount val="3"/>
                <c:pt idx="0">
                  <c:v>Cut</c:v>
                </c:pt>
                <c:pt idx="1">
                  <c:v>Maintain</c:v>
                </c:pt>
                <c:pt idx="2">
                  <c:v>Increase</c:v>
                </c:pt>
              </c:strCache>
            </c:strRef>
          </c:cat>
          <c:val>
            <c:numRef>
              <c:f>Sheet1!$K$13:$M$13</c:f>
              <c:numCache>
                <c:formatCode>0.0%</c:formatCode>
                <c:ptCount val="3"/>
                <c:pt idx="0">
                  <c:v>-8.0000000000000002E-3</c:v>
                </c:pt>
                <c:pt idx="1">
                  <c:v>6.0000000000000001E-3</c:v>
                </c:pt>
                <c:pt idx="2">
                  <c:v>4.2999999999999997E-2</c:v>
                </c:pt>
              </c:numCache>
            </c:numRef>
          </c:val>
          <c:extLst>
            <c:ext xmlns:c16="http://schemas.microsoft.com/office/drawing/2014/chart" uri="{C3380CC4-5D6E-409C-BE32-E72D297353CC}">
              <c16:uniqueId val="{00000008-25E5-4695-B812-B5758FA1B13F}"/>
            </c:ext>
          </c:extLst>
        </c:ser>
        <c:dLbls>
          <c:showLegendKey val="0"/>
          <c:showVal val="0"/>
          <c:showCatName val="0"/>
          <c:showSerName val="0"/>
          <c:showPercent val="0"/>
          <c:showBubbleSize val="0"/>
        </c:dLbls>
        <c:gapWidth val="160"/>
        <c:overlap val="-20"/>
        <c:axId val="290945535"/>
        <c:axId val="290945119"/>
      </c:barChart>
      <c:catAx>
        <c:axId val="290945535"/>
        <c:scaling>
          <c:orientation val="minMax"/>
        </c:scaling>
        <c:delete val="0"/>
        <c:axPos val="b"/>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ra Pro" panose="00000500000000000000" pitchFamily="50" charset="0"/>
                <a:ea typeface="+mn-ea"/>
                <a:cs typeface="+mn-cs"/>
              </a:defRPr>
            </a:pPr>
            <a:endParaRPr lang="en-US"/>
          </a:p>
        </c:txPr>
        <c:crossAx val="290945119"/>
        <c:crosses val="autoZero"/>
        <c:auto val="1"/>
        <c:lblAlgn val="ctr"/>
        <c:lblOffset val="100"/>
        <c:noMultiLvlLbl val="0"/>
      </c:catAx>
      <c:valAx>
        <c:axId val="290945119"/>
        <c:scaling>
          <c:orientation val="minMax"/>
        </c:scaling>
        <c:delete val="0"/>
        <c:axPos val="l"/>
        <c:numFmt formatCode="0.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era Pro" panose="00000500000000000000" pitchFamily="50" charset="0"/>
                <a:ea typeface="+mn-ea"/>
                <a:cs typeface="+mn-cs"/>
              </a:defRPr>
            </a:pPr>
            <a:endParaRPr lang="en-US"/>
          </a:p>
        </c:txPr>
        <c:crossAx val="290945535"/>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Sheet1!$J$13</c:f>
              <c:strCache>
                <c:ptCount val="1"/>
                <c:pt idx="0">
                  <c:v>Market share</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25E5-4695-B812-B5758FA1B13F}"/>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25E5-4695-B812-B5758FA1B13F}"/>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25E5-4695-B812-B5758FA1B13F}"/>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25E5-4695-B812-B5758FA1B13F}"/>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ra Pro"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Sheet1!$K$12:$M$12</c:f>
              <c:strCache>
                <c:ptCount val="3"/>
                <c:pt idx="0">
                  <c:v>Cut</c:v>
                </c:pt>
                <c:pt idx="1">
                  <c:v>Maintain</c:v>
                </c:pt>
                <c:pt idx="2">
                  <c:v>Increase</c:v>
                </c:pt>
              </c:strCache>
            </c:strRef>
          </c:cat>
          <c:val>
            <c:numRef>
              <c:f>Sheet1!$K$13:$M$13</c:f>
              <c:numCache>
                <c:formatCode>0.0%</c:formatCode>
                <c:ptCount val="3"/>
                <c:pt idx="0">
                  <c:v>6.0000000000000001E-3</c:v>
                </c:pt>
                <c:pt idx="1">
                  <c:v>8.9999999999999993E-3</c:v>
                </c:pt>
                <c:pt idx="2">
                  <c:v>1.7000000000000001E-2</c:v>
                </c:pt>
              </c:numCache>
            </c:numRef>
          </c:val>
          <c:extLst>
            <c:ext xmlns:c16="http://schemas.microsoft.com/office/drawing/2014/chart" uri="{C3380CC4-5D6E-409C-BE32-E72D297353CC}">
              <c16:uniqueId val="{00000008-25E5-4695-B812-B5758FA1B13F}"/>
            </c:ext>
          </c:extLst>
        </c:ser>
        <c:dLbls>
          <c:showLegendKey val="0"/>
          <c:showVal val="0"/>
          <c:showCatName val="0"/>
          <c:showSerName val="0"/>
          <c:showPercent val="0"/>
          <c:showBubbleSize val="0"/>
        </c:dLbls>
        <c:gapWidth val="160"/>
        <c:overlap val="-20"/>
        <c:axId val="290945535"/>
        <c:axId val="290945119"/>
      </c:barChart>
      <c:catAx>
        <c:axId val="290945535"/>
        <c:scaling>
          <c:orientation val="minMax"/>
        </c:scaling>
        <c:delete val="0"/>
        <c:axPos val="b"/>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ra Pro" panose="00000500000000000000" pitchFamily="50" charset="0"/>
                <a:ea typeface="+mn-ea"/>
                <a:cs typeface="+mn-cs"/>
              </a:defRPr>
            </a:pPr>
            <a:endParaRPr lang="en-US"/>
          </a:p>
        </c:txPr>
        <c:crossAx val="290945119"/>
        <c:crosses val="autoZero"/>
        <c:auto val="1"/>
        <c:lblAlgn val="ctr"/>
        <c:lblOffset val="100"/>
        <c:noMultiLvlLbl val="0"/>
      </c:catAx>
      <c:valAx>
        <c:axId val="290945119"/>
        <c:scaling>
          <c:orientation val="minMax"/>
        </c:scaling>
        <c:delete val="0"/>
        <c:axPos val="l"/>
        <c:numFmt formatCode="0.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era Pro" panose="00000500000000000000" pitchFamily="50" charset="0"/>
                <a:ea typeface="+mn-ea"/>
                <a:cs typeface="+mn-cs"/>
              </a:defRPr>
            </a:pPr>
            <a:endParaRPr lang="en-US"/>
          </a:p>
        </c:txPr>
        <c:crossAx val="290945535"/>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842585036033005E-2"/>
          <c:y val="6.2144261667722099E-2"/>
          <c:w val="0.95547224489190097"/>
          <c:h val="0.73972953041896383"/>
        </c:manualLayout>
      </c:layout>
      <c:barChart>
        <c:barDir val="col"/>
        <c:grouping val="clustered"/>
        <c:varyColors val="0"/>
        <c:ser>
          <c:idx val="0"/>
          <c:order val="0"/>
          <c:tx>
            <c:strRef>
              <c:f>Sheet1!$B$1</c:f>
              <c:strCache>
                <c:ptCount val="1"/>
                <c:pt idx="0">
                  <c:v>Column1</c:v>
                </c:pt>
              </c:strCache>
            </c:strRef>
          </c:tx>
          <c:invertIfNegative val="0"/>
          <c:dPt>
            <c:idx val="0"/>
            <c:invertIfNegative val="0"/>
            <c:bubble3D val="0"/>
            <c:spPr>
              <a:solidFill>
                <a:srgbClr val="00ADF2"/>
              </a:solidFill>
            </c:spPr>
            <c:extLst>
              <c:ext xmlns:c16="http://schemas.microsoft.com/office/drawing/2014/chart" uri="{C3380CC4-5D6E-409C-BE32-E72D297353CC}">
                <c16:uniqueId val="{00000001-5780-4244-8D79-89C6CB2C51D3}"/>
              </c:ext>
            </c:extLst>
          </c:dPt>
          <c:dPt>
            <c:idx val="1"/>
            <c:invertIfNegative val="0"/>
            <c:bubble3D val="0"/>
            <c:spPr>
              <a:solidFill>
                <a:schemeClr val="accent4"/>
              </a:solidFill>
            </c:spPr>
            <c:extLst>
              <c:ext xmlns:c16="http://schemas.microsoft.com/office/drawing/2014/chart" uri="{C3380CC4-5D6E-409C-BE32-E72D297353CC}">
                <c16:uniqueId val="{00000003-5780-4244-8D79-89C6CB2C51D3}"/>
              </c:ext>
            </c:extLst>
          </c:dPt>
          <c:dPt>
            <c:idx val="2"/>
            <c:invertIfNegative val="0"/>
            <c:bubble3D val="0"/>
            <c:spPr>
              <a:solidFill>
                <a:schemeClr val="tx2"/>
              </a:solidFill>
            </c:spPr>
            <c:extLst>
              <c:ext xmlns:c16="http://schemas.microsoft.com/office/drawing/2014/chart" uri="{C3380CC4-5D6E-409C-BE32-E72D297353CC}">
                <c16:uniqueId val="{00000005-5780-4244-8D79-89C6CB2C51D3}"/>
              </c:ext>
            </c:extLst>
          </c:dPt>
          <c:dPt>
            <c:idx val="3"/>
            <c:invertIfNegative val="0"/>
            <c:bubble3D val="0"/>
            <c:spPr>
              <a:solidFill>
                <a:schemeClr val="accent4">
                  <a:lumMod val="40000"/>
                  <a:lumOff val="60000"/>
                </a:schemeClr>
              </a:solidFill>
            </c:spPr>
            <c:extLst>
              <c:ext xmlns:c16="http://schemas.microsoft.com/office/drawing/2014/chart" uri="{C3380CC4-5D6E-409C-BE32-E72D297353CC}">
                <c16:uniqueId val="{00000007-5780-4244-8D79-89C6CB2C51D3}"/>
              </c:ext>
            </c:extLst>
          </c:dPt>
          <c:dPt>
            <c:idx val="4"/>
            <c:invertIfNegative val="0"/>
            <c:bubble3D val="0"/>
            <c:spPr>
              <a:solidFill>
                <a:schemeClr val="accent5"/>
              </a:solidFill>
            </c:spPr>
            <c:extLst>
              <c:ext xmlns:c16="http://schemas.microsoft.com/office/drawing/2014/chart" uri="{C3380CC4-5D6E-409C-BE32-E72D297353CC}">
                <c16:uniqueId val="{00000009-5780-4244-8D79-89C6CB2C51D3}"/>
              </c:ext>
            </c:extLst>
          </c:dPt>
          <c:dPt>
            <c:idx val="5"/>
            <c:invertIfNegative val="0"/>
            <c:bubble3D val="0"/>
            <c:spPr>
              <a:solidFill>
                <a:srgbClr val="686869"/>
              </a:solidFill>
            </c:spPr>
            <c:extLst>
              <c:ext xmlns:c16="http://schemas.microsoft.com/office/drawing/2014/chart" uri="{C3380CC4-5D6E-409C-BE32-E72D297353CC}">
                <c16:uniqueId val="{00000010-B4A1-4532-BD12-21EEA8E4902C}"/>
              </c:ext>
            </c:extLst>
          </c:dPt>
          <c:dPt>
            <c:idx val="6"/>
            <c:invertIfNegative val="0"/>
            <c:bubble3D val="0"/>
            <c:spPr>
              <a:solidFill>
                <a:schemeClr val="accent6"/>
              </a:solidFill>
            </c:spPr>
            <c:extLst>
              <c:ext xmlns:c16="http://schemas.microsoft.com/office/drawing/2014/chart" uri="{C3380CC4-5D6E-409C-BE32-E72D297353CC}">
                <c16:uniqueId val="{0000000B-5780-4244-8D79-89C6CB2C51D3}"/>
              </c:ext>
            </c:extLst>
          </c:dPt>
          <c:dPt>
            <c:idx val="7"/>
            <c:invertIfNegative val="0"/>
            <c:bubble3D val="0"/>
            <c:spPr>
              <a:solidFill>
                <a:schemeClr val="tx2">
                  <a:lumMod val="40000"/>
                  <a:lumOff val="60000"/>
                </a:schemeClr>
              </a:solidFill>
            </c:spPr>
            <c:extLst>
              <c:ext xmlns:c16="http://schemas.microsoft.com/office/drawing/2014/chart" uri="{C3380CC4-5D6E-409C-BE32-E72D297353CC}">
                <c16:uniqueId val="{0000000C-5780-4244-8D79-89C6CB2C51D3}"/>
              </c:ext>
            </c:extLst>
          </c:dPt>
          <c:dPt>
            <c:idx val="8"/>
            <c:invertIfNegative val="0"/>
            <c:bubble3D val="0"/>
            <c:spPr>
              <a:solidFill>
                <a:schemeClr val="bg1">
                  <a:lumMod val="75000"/>
                </a:schemeClr>
              </a:solidFill>
            </c:spPr>
            <c:extLst>
              <c:ext xmlns:c16="http://schemas.microsoft.com/office/drawing/2014/chart" uri="{C3380CC4-5D6E-409C-BE32-E72D297353CC}">
                <c16:uniqueId val="{0000000D-5780-4244-8D79-89C6CB2C51D3}"/>
              </c:ext>
            </c:extLst>
          </c:dPt>
          <c:dLbls>
            <c:dLbl>
              <c:idx val="1"/>
              <c:layout>
                <c:manualLayout>
                  <c:x val="0"/>
                  <c:y val="7.181076788328431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80-4244-8D79-89C6CB2C51D3}"/>
                </c:ext>
              </c:extLst>
            </c:dLbl>
            <c:dLbl>
              <c:idx val="2"/>
              <c:layout>
                <c:manualLayout>
                  <c:x val="-1.4842585036032461E-3"/>
                  <c:y val="4.32476108783700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780-4244-8D79-89C6CB2C51D3}"/>
                </c:ext>
              </c:extLst>
            </c:dLbl>
            <c:spPr>
              <a:noFill/>
              <a:ln>
                <a:noFill/>
              </a:ln>
              <a:effectLst/>
            </c:spPr>
            <c:txPr>
              <a:bodyPr/>
              <a:lstStyle/>
              <a:p>
                <a:pPr>
                  <a:defRPr sz="1400" b="0">
                    <a:solidFill>
                      <a:schemeClr val="bg1">
                        <a:lumMod val="50000"/>
                      </a:schemeClr>
                    </a:solidFill>
                    <a:latin typeface="Cera Pro" panose="00000500000000000000" pitchFamily="50"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Radio</c:v>
                </c:pt>
                <c:pt idx="1">
                  <c:v>Online display</c:v>
                </c:pt>
                <c:pt idx="2">
                  <c:v>Outdoor</c:v>
                </c:pt>
                <c:pt idx="3">
                  <c:v>Newspapers</c:v>
                </c:pt>
                <c:pt idx="4">
                  <c:v>Magazines</c:v>
                </c:pt>
                <c:pt idx="5">
                  <c:v>TV</c:v>
                </c:pt>
                <c:pt idx="6">
                  <c:v>Social Media</c:v>
                </c:pt>
                <c:pt idx="7">
                  <c:v>Online video</c:v>
                </c:pt>
                <c:pt idx="8">
                  <c:v>Cinema</c:v>
                </c:pt>
              </c:strCache>
            </c:strRef>
          </c:cat>
          <c:val>
            <c:numRef>
              <c:f>Sheet1!$B$2:$B$10</c:f>
              <c:numCache>
                <c:formatCode>#,##0</c:formatCode>
                <c:ptCount val="9"/>
                <c:pt idx="0">
                  <c:v>100</c:v>
                </c:pt>
                <c:pt idx="1">
                  <c:v>36</c:v>
                </c:pt>
                <c:pt idx="2">
                  <c:v>51</c:v>
                </c:pt>
                <c:pt idx="3">
                  <c:v>45</c:v>
                </c:pt>
                <c:pt idx="4">
                  <c:v>22</c:v>
                </c:pt>
                <c:pt idx="5">
                  <c:v>27</c:v>
                </c:pt>
                <c:pt idx="6">
                  <c:v>43</c:v>
                </c:pt>
                <c:pt idx="7">
                  <c:v>7</c:v>
                </c:pt>
                <c:pt idx="8">
                  <c:v>6</c:v>
                </c:pt>
              </c:numCache>
            </c:numRef>
          </c:val>
          <c:extLst>
            <c:ext xmlns:c16="http://schemas.microsoft.com/office/drawing/2014/chart" uri="{C3380CC4-5D6E-409C-BE32-E72D297353CC}">
              <c16:uniqueId val="{0000000A-5780-4244-8D79-89C6CB2C51D3}"/>
            </c:ext>
          </c:extLst>
        </c:ser>
        <c:dLbls>
          <c:dLblPos val="outEnd"/>
          <c:showLegendKey val="0"/>
          <c:showVal val="1"/>
          <c:showCatName val="0"/>
          <c:showSerName val="0"/>
          <c:showPercent val="0"/>
          <c:showBubbleSize val="0"/>
        </c:dLbls>
        <c:gapWidth val="150"/>
        <c:axId val="142037760"/>
        <c:axId val="142042624"/>
      </c:barChart>
      <c:catAx>
        <c:axId val="142037760"/>
        <c:scaling>
          <c:orientation val="minMax"/>
        </c:scaling>
        <c:delete val="0"/>
        <c:axPos val="b"/>
        <c:numFmt formatCode="General" sourceLinked="0"/>
        <c:majorTickMark val="out"/>
        <c:minorTickMark val="none"/>
        <c:tickLblPos val="nextTo"/>
        <c:txPr>
          <a:bodyPr/>
          <a:lstStyle/>
          <a:p>
            <a:pPr>
              <a:defRPr sz="1400" b="0">
                <a:solidFill>
                  <a:schemeClr val="bg1">
                    <a:lumMod val="50000"/>
                  </a:schemeClr>
                </a:solidFill>
                <a:latin typeface="Cera Pro" panose="00000500000000000000" pitchFamily="50" charset="0"/>
              </a:defRPr>
            </a:pPr>
            <a:endParaRPr lang="en-US"/>
          </a:p>
        </c:txPr>
        <c:crossAx val="142042624"/>
        <c:crosses val="autoZero"/>
        <c:auto val="1"/>
        <c:lblAlgn val="ctr"/>
        <c:lblOffset val="100"/>
        <c:noMultiLvlLbl val="0"/>
      </c:catAx>
      <c:valAx>
        <c:axId val="142042624"/>
        <c:scaling>
          <c:orientation val="minMax"/>
        </c:scaling>
        <c:delete val="1"/>
        <c:axPos val="l"/>
        <c:numFmt formatCode="#,##0" sourceLinked="1"/>
        <c:majorTickMark val="out"/>
        <c:minorTickMark val="none"/>
        <c:tickLblPos val="nextTo"/>
        <c:crossAx val="1420377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56779096780845E-2"/>
          <c:y val="0.17166666666666666"/>
          <c:w val="0.87297549753127457"/>
          <c:h val="0.7604445239799571"/>
        </c:manualLayout>
      </c:layout>
      <c:lineChart>
        <c:grouping val="standard"/>
        <c:varyColors val="0"/>
        <c:ser>
          <c:idx val="0"/>
          <c:order val="0"/>
          <c:spPr>
            <a:ln w="28575" cap="rnd">
              <a:solidFill>
                <a:schemeClr val="accent3"/>
              </a:solidFill>
              <a:round/>
            </a:ln>
            <a:effectLst/>
          </c:spPr>
          <c:marker>
            <c:symbol val="none"/>
          </c:marker>
          <c:cat>
            <c:numRef>
              <c:f>'TV, Press and Online'!$A$6:$A$11</c:f>
              <c:numCache>
                <c:formatCode>0%</c:formatCode>
                <c:ptCount val="6"/>
                <c:pt idx="0">
                  <c:v>8.7417585598220313E-2</c:v>
                </c:pt>
                <c:pt idx="1">
                  <c:v>0.11539121298965081</c:v>
                </c:pt>
                <c:pt idx="2">
                  <c:v>0.1433648403810813</c:v>
                </c:pt>
                <c:pt idx="3">
                  <c:v>0.1713384677725118</c:v>
                </c:pt>
                <c:pt idx="4">
                  <c:v>0.1993120951639423</c:v>
                </c:pt>
                <c:pt idx="5">
                  <c:v>0.21854396399555079</c:v>
                </c:pt>
              </c:numCache>
            </c:numRef>
          </c:cat>
          <c:val>
            <c:numRef>
              <c:f>'TV, Press and Online'!$M$6:$M$11</c:f>
              <c:numCache>
                <c:formatCode>General</c:formatCode>
                <c:ptCount val="6"/>
                <c:pt idx="0">
                  <c:v>4.2440776257998394</c:v>
                </c:pt>
                <c:pt idx="1">
                  <c:v>4.3984428592592302</c:v>
                </c:pt>
                <c:pt idx="2">
                  <c:v>4.4946622249344257</c:v>
                </c:pt>
                <c:pt idx="3">
                  <c:v>4.5567774736792268</c:v>
                </c:pt>
                <c:pt idx="4">
                  <c:v>4.5954932936447994</c:v>
                </c:pt>
                <c:pt idx="5">
                  <c:v>4.6113703248401814</c:v>
                </c:pt>
              </c:numCache>
            </c:numRef>
          </c:val>
          <c:smooth val="0"/>
          <c:extLst>
            <c:ext xmlns:c16="http://schemas.microsoft.com/office/drawing/2014/chart" uri="{C3380CC4-5D6E-409C-BE32-E72D297353CC}">
              <c16:uniqueId val="{00000000-5DDC-4CE4-91ED-109A3E4FCF2A}"/>
            </c:ext>
          </c:extLst>
        </c:ser>
        <c:dLbls>
          <c:showLegendKey val="0"/>
          <c:showVal val="0"/>
          <c:showCatName val="0"/>
          <c:showSerName val="0"/>
          <c:showPercent val="0"/>
          <c:showBubbleSize val="0"/>
        </c:dLbls>
        <c:smooth val="0"/>
        <c:axId val="125512320"/>
        <c:axId val="125514112"/>
        <c:extLst/>
      </c:lineChart>
      <c:catAx>
        <c:axId val="1255123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FS Albert Light" panose="02000503040000020004" pitchFamily="2" charset="0"/>
                <a:ea typeface="+mn-ea"/>
                <a:cs typeface="+mn-cs"/>
              </a:defRPr>
            </a:pPr>
            <a:endParaRPr lang="en-US"/>
          </a:p>
        </c:txPr>
        <c:crossAx val="125514112"/>
        <c:crosses val="autoZero"/>
        <c:auto val="1"/>
        <c:lblAlgn val="ctr"/>
        <c:lblOffset val="100"/>
        <c:noMultiLvlLbl val="0"/>
      </c:catAx>
      <c:valAx>
        <c:axId val="1255141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FS Albert Light" panose="02000503040000020004" pitchFamily="2" charset="0"/>
                <a:ea typeface="+mn-ea"/>
                <a:cs typeface="+mn-cs"/>
              </a:defRPr>
            </a:pPr>
            <a:endParaRPr lang="en-US"/>
          </a:p>
        </c:txPr>
        <c:crossAx val="125512320"/>
        <c:crosses val="autoZero"/>
        <c:crossBetween val="between"/>
      </c:valAx>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30675853018372"/>
          <c:y val="4.2265005106163656E-2"/>
          <c:w val="0.57237653105861774"/>
          <c:h val="0.85224973032878037"/>
        </c:manualLayout>
      </c:layout>
      <c:barChart>
        <c:barDir val="col"/>
        <c:grouping val="stacked"/>
        <c:varyColors val="0"/>
        <c:ser>
          <c:idx val="0"/>
          <c:order val="0"/>
          <c:tx>
            <c:strRef>
              <c:f>Sheet1!$B$1</c:f>
              <c:strCache>
                <c:ptCount val="1"/>
                <c:pt idx="0">
                  <c:v>Number of VL business effects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2"/>
                    </a:solidFill>
                    <a:latin typeface="Cera Pro"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 brand, Low activation</c:v>
                </c:pt>
                <c:pt idx="1">
                  <c:v>Low brand, High activation</c:v>
                </c:pt>
                <c:pt idx="2">
                  <c:v>High brand, Low activation</c:v>
                </c:pt>
                <c:pt idx="3">
                  <c:v>High brand, High activation</c:v>
                </c:pt>
              </c:strCache>
            </c:strRef>
          </c:cat>
          <c:val>
            <c:numRef>
              <c:f>Sheet1!$B$2:$B$5</c:f>
              <c:numCache>
                <c:formatCode>General</c:formatCode>
                <c:ptCount val="4"/>
                <c:pt idx="0">
                  <c:v>0.8</c:v>
                </c:pt>
                <c:pt idx="1">
                  <c:v>1.5</c:v>
                </c:pt>
                <c:pt idx="2" formatCode="0.0">
                  <c:v>2</c:v>
                </c:pt>
                <c:pt idx="3">
                  <c:v>2.4</c:v>
                </c:pt>
              </c:numCache>
            </c:numRef>
          </c:val>
          <c:extLst>
            <c:ext xmlns:c16="http://schemas.microsoft.com/office/drawing/2014/chart" uri="{C3380CC4-5D6E-409C-BE32-E72D297353CC}">
              <c16:uniqueId val="{00000000-B859-4049-B513-1210C7BECA20}"/>
            </c:ext>
          </c:extLst>
        </c:ser>
        <c:dLbls>
          <c:showLegendKey val="0"/>
          <c:showVal val="0"/>
          <c:showCatName val="0"/>
          <c:showSerName val="0"/>
          <c:showPercent val="0"/>
          <c:showBubbleSize val="0"/>
        </c:dLbls>
        <c:gapWidth val="150"/>
        <c:overlap val="100"/>
        <c:axId val="230902784"/>
        <c:axId val="230910592"/>
      </c:barChart>
      <c:catAx>
        <c:axId val="23090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Cera Pro" panose="00000500000000000000" pitchFamily="50" charset="0"/>
                <a:ea typeface="+mn-ea"/>
                <a:cs typeface="+mn-cs"/>
              </a:defRPr>
            </a:pPr>
            <a:endParaRPr lang="en-US"/>
          </a:p>
        </c:txPr>
        <c:crossAx val="230910592"/>
        <c:crosses val="autoZero"/>
        <c:auto val="1"/>
        <c:lblAlgn val="ctr"/>
        <c:lblOffset val="100"/>
        <c:noMultiLvlLbl val="0"/>
      </c:catAx>
      <c:valAx>
        <c:axId val="230910592"/>
        <c:scaling>
          <c:orientation val="minMax"/>
        </c:scaling>
        <c:delete val="1"/>
        <c:axPos val="l"/>
        <c:numFmt formatCode="General" sourceLinked="1"/>
        <c:majorTickMark val="none"/>
        <c:minorTickMark val="none"/>
        <c:tickLblPos val="nextTo"/>
        <c:crossAx val="230902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30675853018372"/>
          <c:y val="4.2265005106163656E-2"/>
          <c:w val="0.57237653105861774"/>
          <c:h val="0.85224973032878037"/>
        </c:manualLayout>
      </c:layout>
      <c:barChart>
        <c:barDir val="col"/>
        <c:grouping val="stacked"/>
        <c:varyColors val="0"/>
        <c:ser>
          <c:idx val="0"/>
          <c:order val="0"/>
          <c:tx>
            <c:strRef>
              <c:f>Sheet1!$B$1</c:f>
              <c:strCache>
                <c:ptCount val="1"/>
                <c:pt idx="0">
                  <c:v>Longer &amp; broader effects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solidFill>
                    <a:latin typeface="Cera Pro"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Radio used</c:v>
                </c:pt>
                <c:pt idx="1">
                  <c:v>Radio not used</c:v>
                </c:pt>
              </c:strCache>
            </c:strRef>
          </c:cat>
          <c:val>
            <c:numRef>
              <c:f>Sheet1!$B$2:$B$3</c:f>
              <c:numCache>
                <c:formatCode>General</c:formatCode>
                <c:ptCount val="2"/>
                <c:pt idx="0">
                  <c:v>1.1000000000000001</c:v>
                </c:pt>
                <c:pt idx="1">
                  <c:v>0.8</c:v>
                </c:pt>
              </c:numCache>
            </c:numRef>
          </c:val>
          <c:extLst>
            <c:ext xmlns:c16="http://schemas.microsoft.com/office/drawing/2014/chart" uri="{C3380CC4-5D6E-409C-BE32-E72D297353CC}">
              <c16:uniqueId val="{00000000-B859-4049-B513-1210C7BECA20}"/>
            </c:ext>
          </c:extLst>
        </c:ser>
        <c:ser>
          <c:idx val="1"/>
          <c:order val="1"/>
          <c:tx>
            <c:strRef>
              <c:f>Sheet1!$C$1</c:f>
              <c:strCache>
                <c:ptCount val="1"/>
                <c:pt idx="0">
                  <c:v>Business effects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solidFill>
                    <a:latin typeface="Cera Pro"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Radio used</c:v>
                </c:pt>
                <c:pt idx="1">
                  <c:v>Radio not used</c:v>
                </c:pt>
              </c:strCache>
            </c:strRef>
          </c:cat>
          <c:val>
            <c:numRef>
              <c:f>Sheet1!$C$2:$C$3</c:f>
              <c:numCache>
                <c:formatCode>General</c:formatCode>
                <c:ptCount val="2"/>
                <c:pt idx="0">
                  <c:v>1.5</c:v>
                </c:pt>
                <c:pt idx="1">
                  <c:v>1.3</c:v>
                </c:pt>
              </c:numCache>
            </c:numRef>
          </c:val>
          <c:extLst>
            <c:ext xmlns:c16="http://schemas.microsoft.com/office/drawing/2014/chart" uri="{C3380CC4-5D6E-409C-BE32-E72D297353CC}">
              <c16:uniqueId val="{00000001-B859-4049-B513-1210C7BECA20}"/>
            </c:ext>
          </c:extLst>
        </c:ser>
        <c:ser>
          <c:idx val="2"/>
          <c:order val="2"/>
          <c:tx>
            <c:strRef>
              <c:f>Sheet1!$D$1</c:f>
              <c:strCache>
                <c:ptCount val="1"/>
                <c:pt idx="0">
                  <c:v>Collateral effects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solidFill>
                    <a:latin typeface="Cera Pro"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Radio used</c:v>
                </c:pt>
                <c:pt idx="1">
                  <c:v>Radio not used</c:v>
                </c:pt>
              </c:strCache>
            </c:strRef>
          </c:cat>
          <c:val>
            <c:numRef>
              <c:f>Sheet1!$D$2:$D$3</c:f>
              <c:numCache>
                <c:formatCode>General</c:formatCode>
                <c:ptCount val="2"/>
                <c:pt idx="0">
                  <c:v>1.4</c:v>
                </c:pt>
                <c:pt idx="1">
                  <c:v>0.7</c:v>
                </c:pt>
              </c:numCache>
            </c:numRef>
          </c:val>
          <c:extLst>
            <c:ext xmlns:c16="http://schemas.microsoft.com/office/drawing/2014/chart" uri="{C3380CC4-5D6E-409C-BE32-E72D297353CC}">
              <c16:uniqueId val="{00000002-B859-4049-B513-1210C7BECA20}"/>
            </c:ext>
          </c:extLst>
        </c:ser>
        <c:ser>
          <c:idx val="3"/>
          <c:order val="3"/>
          <c:tx>
            <c:strRef>
              <c:f>Sheet1!$E$1</c:f>
              <c:strCache>
                <c:ptCount val="1"/>
                <c:pt idx="0">
                  <c:v>Brand effects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solidFill>
                    <a:latin typeface="Cera Pro"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Radio used</c:v>
                </c:pt>
                <c:pt idx="1">
                  <c:v>Radio not used</c:v>
                </c:pt>
              </c:strCache>
            </c:strRef>
          </c:cat>
          <c:val>
            <c:numRef>
              <c:f>Sheet1!$E$2:$E$3</c:f>
              <c:numCache>
                <c:formatCode>General</c:formatCode>
                <c:ptCount val="2"/>
                <c:pt idx="0">
                  <c:v>1.7</c:v>
                </c:pt>
                <c:pt idx="1">
                  <c:v>1.3</c:v>
                </c:pt>
              </c:numCache>
            </c:numRef>
          </c:val>
          <c:extLst>
            <c:ext xmlns:c16="http://schemas.microsoft.com/office/drawing/2014/chart" uri="{C3380CC4-5D6E-409C-BE32-E72D297353CC}">
              <c16:uniqueId val="{00000003-B859-4049-B513-1210C7BECA20}"/>
            </c:ext>
          </c:extLst>
        </c:ser>
        <c:ser>
          <c:idx val="4"/>
          <c:order val="4"/>
          <c:tx>
            <c:strRef>
              <c:f>Sheet1!$F$1</c:f>
              <c:strCache>
                <c:ptCount val="1"/>
                <c:pt idx="0">
                  <c:v>Activation effects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solidFill>
                    <a:latin typeface="Cera Pro" panose="00000500000000000000"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Radio used</c:v>
                </c:pt>
                <c:pt idx="1">
                  <c:v>Radio not used</c:v>
                </c:pt>
              </c:strCache>
            </c:strRef>
          </c:cat>
          <c:val>
            <c:numRef>
              <c:f>Sheet1!$F$2:$F$3</c:f>
              <c:numCache>
                <c:formatCode>General</c:formatCode>
                <c:ptCount val="2"/>
                <c:pt idx="0">
                  <c:v>0.4</c:v>
                </c:pt>
                <c:pt idx="1">
                  <c:v>0.3</c:v>
                </c:pt>
              </c:numCache>
            </c:numRef>
          </c:val>
          <c:extLst>
            <c:ext xmlns:c16="http://schemas.microsoft.com/office/drawing/2014/chart" uri="{C3380CC4-5D6E-409C-BE32-E72D297353CC}">
              <c16:uniqueId val="{00000004-B859-4049-B513-1210C7BECA20}"/>
            </c:ext>
          </c:extLst>
        </c:ser>
        <c:dLbls>
          <c:showLegendKey val="0"/>
          <c:showVal val="0"/>
          <c:showCatName val="0"/>
          <c:showSerName val="0"/>
          <c:showPercent val="0"/>
          <c:showBubbleSize val="0"/>
        </c:dLbls>
        <c:gapWidth val="150"/>
        <c:overlap val="100"/>
        <c:axId val="230902784"/>
        <c:axId val="230910592"/>
      </c:barChart>
      <c:catAx>
        <c:axId val="23090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Cera Pro" panose="00000500000000000000" pitchFamily="50" charset="0"/>
                <a:ea typeface="+mn-ea"/>
                <a:cs typeface="+mn-cs"/>
              </a:defRPr>
            </a:pPr>
            <a:endParaRPr lang="en-US"/>
          </a:p>
        </c:txPr>
        <c:crossAx val="230910592"/>
        <c:crosses val="autoZero"/>
        <c:auto val="1"/>
        <c:lblAlgn val="ctr"/>
        <c:lblOffset val="100"/>
        <c:noMultiLvlLbl val="0"/>
      </c:catAx>
      <c:valAx>
        <c:axId val="230910592"/>
        <c:scaling>
          <c:orientation val="minMax"/>
        </c:scaling>
        <c:delete val="1"/>
        <c:axPos val="l"/>
        <c:numFmt formatCode="General" sourceLinked="1"/>
        <c:majorTickMark val="none"/>
        <c:minorTickMark val="none"/>
        <c:tickLblPos val="nextTo"/>
        <c:crossAx val="230902784"/>
        <c:crosses val="autoZero"/>
        <c:crossBetween val="between"/>
      </c:valAx>
      <c:spPr>
        <a:noFill/>
        <a:ln>
          <a:noFill/>
        </a:ln>
        <a:effectLst/>
      </c:spPr>
    </c:plotArea>
    <c:legend>
      <c:legendPos val="r"/>
      <c:layout>
        <c:manualLayout>
          <c:xMode val="edge"/>
          <c:yMode val="edge"/>
          <c:x val="0.69164571118433216"/>
          <c:y val="0.39162324617186445"/>
          <c:w val="0.23584456370553319"/>
          <c:h val="0.3767740719659514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accent6"/>
              </a:solidFill>
              <a:latin typeface="Cera Pro" panose="00000500000000000000" pitchFamily="50"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0CD7A32-7B22-464E-8763-AD3C516863AA}" type="datetimeFigureOut">
              <a:rPr lang="en-US" smtClean="0"/>
              <a:t>4/20/2020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DABDF3E-AB13-B944-873A-86E8740C3845}" type="slidenum">
              <a:rPr lang="en-US" smtClean="0"/>
              <a:t>‹#›</a:t>
            </a:fld>
            <a:endParaRPr lang="en-US"/>
          </a:p>
        </p:txBody>
      </p:sp>
    </p:spTree>
    <p:extLst>
      <p:ext uri="{BB962C8B-B14F-4D97-AF65-F5344CB8AC3E}">
        <p14:creationId xmlns:p14="http://schemas.microsoft.com/office/powerpoint/2010/main" val="114743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BDF3E-AB13-B944-873A-86E8740C3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714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BDF3E-AB13-B944-873A-86E8740C3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8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49F6D7-F056-CD49-B6FF-16826144E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81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BDF3E-AB13-B944-873A-86E8740C3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683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9F6D7-F056-CD49-B6FF-16826144E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21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BDF3E-AB13-B944-873A-86E8740C3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714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BDF3E-AB13-B944-873A-86E8740C3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61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84007-AC12-40F5-A51E-592D13AF6BB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529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804863"/>
            <a:ext cx="5578475" cy="3138487"/>
          </a:xfrm>
        </p:spPr>
      </p:sp>
      <p:sp>
        <p:nvSpPr>
          <p:cNvPr id="3" name="Notes Placeholder 2"/>
          <p:cNvSpPr>
            <a:spLocks noGrp="1"/>
          </p:cNvSpPr>
          <p:nvPr>
            <p:ph type="body" idx="1"/>
          </p:nvPr>
        </p:nvSpPr>
        <p:spPr>
          <a:xfrm>
            <a:off x="851426" y="4145499"/>
            <a:ext cx="5438140" cy="5502892"/>
          </a:xfrm>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84007-AC12-40F5-A51E-592D13AF6BB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4266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BDF3E-AB13-B944-873A-86E8740C3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130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ABDF3E-AB13-B944-873A-86E8740C3845}" type="slidenum">
              <a:rPr lang="en-US" smtClean="0"/>
              <a:t>20</a:t>
            </a:fld>
            <a:endParaRPr lang="en-US"/>
          </a:p>
        </p:txBody>
      </p:sp>
    </p:spTree>
    <p:extLst>
      <p:ext uri="{BB962C8B-B14F-4D97-AF65-F5344CB8AC3E}">
        <p14:creationId xmlns:p14="http://schemas.microsoft.com/office/powerpoint/2010/main" val="327265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55933E-E350-2245-B277-4A6ABA478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070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55933E-E350-2245-B277-4A6ABA478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88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93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75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BDF3E-AB13-B944-873A-86E8740C3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00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49F6D7-F056-CD49-B6FF-16826144E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48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49F6D7-F056-CD49-B6FF-16826144E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523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49F6D7-F056-CD49-B6FF-16826144E5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923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5.xml"/><Relationship Id="rId4" Type="http://schemas.openxmlformats.org/officeDocument/2006/relationships/hyperlink" Target="http://www.radiocentre.org" TargetMode="Externa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gif"/><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6.xml"/><Relationship Id="rId5" Type="http://schemas.openxmlformats.org/officeDocument/2006/relationships/hyperlink" Target="http://www.radiocentre.org" TargetMode="External"/><Relationship Id="rId4" Type="http://schemas.openxmlformats.org/officeDocument/2006/relationships/image" Target="../media/image12.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9.xml"/><Relationship Id="rId4" Type="http://schemas.openxmlformats.org/officeDocument/2006/relationships/image" Target="../media/image26.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Master" Target="../slideMasters/slideMaster19.xml"/><Relationship Id="rId4" Type="http://schemas.openxmlformats.org/officeDocument/2006/relationships/image" Target="../media/image26.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Master" Target="../slideMasters/slideMaster19.xml"/><Relationship Id="rId4" Type="http://schemas.openxmlformats.org/officeDocument/2006/relationships/image" Target="../media/image26.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Master" Target="../slideMasters/slideMaster19.xml"/><Relationship Id="rId4" Type="http://schemas.openxmlformats.org/officeDocument/2006/relationships/image" Target="../media/image26.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Master" Target="../slideMasters/slideMaster19.xml"/><Relationship Id="rId4" Type="http://schemas.openxmlformats.org/officeDocument/2006/relationships/image" Target="../media/image26.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19.xml"/><Relationship Id="rId4" Type="http://schemas.openxmlformats.org/officeDocument/2006/relationships/image" Target="../media/image26.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gif"/><Relationship Id="rId1" Type="http://schemas.openxmlformats.org/officeDocument/2006/relationships/slideMaster" Target="../slideMasters/slideMaster19.xml"/><Relationship Id="rId4" Type="http://schemas.openxmlformats.org/officeDocument/2006/relationships/image" Target="../media/image26.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9.xml"/><Relationship Id="rId4" Type="http://schemas.openxmlformats.org/officeDocument/2006/relationships/image" Target="../media/image36.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3" Type="http://schemas.openxmlformats.org/officeDocument/2006/relationships/hyperlink" Target="http://thefuturelaboratory.com" TargetMode="External"/><Relationship Id="rId2" Type="http://schemas.openxmlformats.org/officeDocument/2006/relationships/image" Target="../media/image42.pn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hyperlink" Target="http://thefuturelaboratory.com" TargetMode="External"/><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DDD7-8FED-3D46-AC8F-26EBB47C44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AA542-671C-8040-B79C-098EF0054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CB166E-8A7A-244A-BA1D-409F22845184}"/>
              </a:ext>
            </a:extLst>
          </p:cNvPr>
          <p:cNvSpPr>
            <a:spLocks noGrp="1"/>
          </p:cNvSpPr>
          <p:nvPr>
            <p:ph type="dt" sz="half" idx="10"/>
          </p:nvPr>
        </p:nvSpPr>
        <p:spPr>
          <a:xfrm>
            <a:off x="838200" y="6356350"/>
            <a:ext cx="2743200" cy="365125"/>
          </a:xfrm>
          <a:prstGeom prst="rect">
            <a:avLst/>
          </a:prstGeom>
        </p:spPr>
        <p:txBody>
          <a:bodyPr/>
          <a:lstStyle/>
          <a:p>
            <a:fld id="{91175FD3-8E86-674E-B632-24EF2CDF9E56}" type="datetime1">
              <a:rPr lang="en-GB" smtClean="0"/>
              <a:t>20/04/2020</a:t>
            </a:fld>
            <a:endParaRPr lang="en-US"/>
          </a:p>
        </p:txBody>
      </p:sp>
      <p:sp>
        <p:nvSpPr>
          <p:cNvPr id="5" name="Footer Placeholder 4">
            <a:extLst>
              <a:ext uri="{FF2B5EF4-FFF2-40B4-BE49-F238E27FC236}">
                <a16:creationId xmlns:a16="http://schemas.microsoft.com/office/drawing/2014/main" id="{2905F310-4BCB-B144-AF9B-EBCB888F6F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91BF0A-5A88-2C45-9AAB-5883BDF5CF25}"/>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1998991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D3AF-295D-6E4C-BEAF-A475B22266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29EE1-375A-6744-98C9-27ED4424E1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13B7A-37EC-FE4E-A0F5-2ADE184560BE}"/>
              </a:ext>
            </a:extLst>
          </p:cNvPr>
          <p:cNvSpPr>
            <a:spLocks noGrp="1"/>
          </p:cNvSpPr>
          <p:nvPr>
            <p:ph type="dt" sz="half" idx="10"/>
          </p:nvPr>
        </p:nvSpPr>
        <p:spPr>
          <a:xfrm>
            <a:off x="838200" y="6356350"/>
            <a:ext cx="2743200" cy="365125"/>
          </a:xfrm>
          <a:prstGeom prst="rect">
            <a:avLst/>
          </a:prstGeom>
        </p:spPr>
        <p:txBody>
          <a:bodyPr/>
          <a:lstStyle/>
          <a:p>
            <a:fld id="{B555728D-7622-1840-AD98-6C0452007C0F}" type="datetime1">
              <a:rPr lang="en-GB" smtClean="0"/>
              <a:t>20/04/2020</a:t>
            </a:fld>
            <a:endParaRPr lang="en-US"/>
          </a:p>
        </p:txBody>
      </p:sp>
      <p:sp>
        <p:nvSpPr>
          <p:cNvPr id="5" name="Footer Placeholder 4">
            <a:extLst>
              <a:ext uri="{FF2B5EF4-FFF2-40B4-BE49-F238E27FC236}">
                <a16:creationId xmlns:a16="http://schemas.microsoft.com/office/drawing/2014/main" id="{E1E1A1C4-18A6-514F-B5C7-B69CD89097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D9DCDA-F3E2-1848-A166-689358BACA41}"/>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5563327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2"/>
            <a:ext cx="5181600" cy="3173541"/>
          </a:xfrm>
        </p:spPr>
        <p:txBody>
          <a:bodyPr/>
          <a:lstStyle>
            <a:lvl1pPr marL="285737" indent="-285737">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2"/>
            <a:ext cx="5181600" cy="3173541"/>
          </a:xfrm>
        </p:spPr>
        <p:txBody>
          <a:bodyPr/>
          <a:lstStyle>
            <a:lvl1pPr marL="285737" indent="-285737">
              <a:buClr>
                <a:schemeClr val="accent2"/>
              </a:buClr>
              <a:buFont typeface="Arial" panose="020B0604020202020204" pitchFamily="34" charset="0"/>
              <a:buChar char="•"/>
              <a:defRPr sz="1400">
                <a:solidFill>
                  <a:schemeClr val="tx1"/>
                </a:solidFill>
              </a:defRPr>
            </a:lvl1pPr>
            <a:lvl2pPr>
              <a:defRPr/>
            </a:lvl2pPr>
            <a:lvl3pPr marL="0" marR="0" indent="-285737" algn="l" defTabSz="914354"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2401298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4"/>
            <a:ext cx="5207000" cy="3992563"/>
          </a:xfrm>
        </p:spPr>
        <p:txBody>
          <a:bodyPr/>
          <a:lstStyle>
            <a:lvl1pPr>
              <a:defRPr/>
            </a:lvl1pPr>
          </a:lstStyle>
          <a:p>
            <a:r>
              <a:rPr lang="en-US"/>
              <a:t>Click on the image icon to edit…</a:t>
            </a:r>
          </a:p>
        </p:txBody>
      </p:sp>
    </p:spTree>
    <p:extLst>
      <p:ext uri="{BB962C8B-B14F-4D97-AF65-F5344CB8AC3E}">
        <p14:creationId xmlns:p14="http://schemas.microsoft.com/office/powerpoint/2010/main" val="2636489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4"/>
            <a:ext cx="5207000" cy="3992563"/>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6146800" y="1426740"/>
            <a:ext cx="5207000" cy="3992987"/>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5884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Tree>
    <p:extLst>
      <p:ext uri="{BB962C8B-B14F-4D97-AF65-F5344CB8AC3E}">
        <p14:creationId xmlns:p14="http://schemas.microsoft.com/office/powerpoint/2010/main" val="24387271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1" y="0"/>
            <a:ext cx="5976595" cy="6858000"/>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3" y="5555677"/>
            <a:ext cx="3449687" cy="411491"/>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39684769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2"/>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38482447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90"/>
            <a:fld id="{9EC47581-5869-493B-B854-0887736BC713}" type="datetimeFigureOut">
              <a:rPr lang="en-GB" sz="2400" smtClean="0">
                <a:solidFill>
                  <a:srgbClr val="0D172A"/>
                </a:solidFill>
              </a:rPr>
              <a:pPr defTabSz="1218990"/>
              <a:t>20/04/2020</a:t>
            </a:fld>
            <a:endParaRPr lang="en-GB" sz="2400">
              <a:solidFill>
                <a:srgbClr val="0D172A"/>
              </a:solidFill>
            </a:endParaRPr>
          </a:p>
        </p:txBody>
      </p:sp>
      <p:sp>
        <p:nvSpPr>
          <p:cNvPr id="6" name="Slide Number Placeholder 5"/>
          <p:cNvSpPr>
            <a:spLocks noGrp="1"/>
          </p:cNvSpPr>
          <p:nvPr>
            <p:ph type="sldNum" sz="quarter" idx="12"/>
          </p:nvPr>
        </p:nvSpPr>
        <p:spPr/>
        <p:txBody>
          <a:bodyPr/>
          <a:lstStyle/>
          <a:p>
            <a:pPr defTabSz="1218990"/>
            <a:fld id="{5805E21B-A48A-4FF3-8609-C012680F72DF}" type="slidenum">
              <a:rPr lang="en-GB" sz="2400" smtClean="0">
                <a:solidFill>
                  <a:srgbClr val="0D172A"/>
                </a:solidFill>
              </a:rPr>
              <a:pPr defTabSz="1218990"/>
              <a:t>‹#›</a:t>
            </a:fld>
            <a:endParaRPr lang="en-GB" sz="2400">
              <a:solidFill>
                <a:srgbClr val="0D172A"/>
              </a:solidFill>
            </a:endParaRPr>
          </a:p>
        </p:txBody>
      </p:sp>
      <p:sp>
        <p:nvSpPr>
          <p:cNvPr id="2" name="Title 1"/>
          <p:cNvSpPr>
            <a:spLocks noGrp="1"/>
          </p:cNvSpPr>
          <p:nvPr>
            <p:ph type="title" hasCustomPrompt="1"/>
          </p:nvPr>
        </p:nvSpPr>
        <p:spPr>
          <a:xfrm>
            <a:off x="1536701"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15272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990"/>
            <a:fld id="{85AF14A2-79B0-483B-985C-C3EF11F9B879}" type="datetimeFigureOut">
              <a:rPr lang="en-GB" sz="2400" smtClean="0">
                <a:solidFill>
                  <a:srgbClr val="0D172A"/>
                </a:solidFill>
              </a:rPr>
              <a:pPr defTabSz="1218990"/>
              <a:t>20/04/2020</a:t>
            </a:fld>
            <a:endParaRPr lang="en-GB" sz="2400">
              <a:solidFill>
                <a:srgbClr val="0D172A"/>
              </a:solidFill>
            </a:endParaRPr>
          </a:p>
        </p:txBody>
      </p:sp>
      <p:sp>
        <p:nvSpPr>
          <p:cNvPr id="3" name="Footer Placeholder 2"/>
          <p:cNvSpPr>
            <a:spLocks noGrp="1"/>
          </p:cNvSpPr>
          <p:nvPr>
            <p:ph type="ftr" sz="quarter" idx="11"/>
          </p:nvPr>
        </p:nvSpPr>
        <p:spPr/>
        <p:txBody>
          <a:bodyPr/>
          <a:lstStyle/>
          <a:p>
            <a:pPr defTabSz="1218990"/>
            <a:endParaRPr lang="en-GB" sz="2400">
              <a:solidFill>
                <a:srgbClr val="0D172A"/>
              </a:solidFill>
            </a:endParaRPr>
          </a:p>
        </p:txBody>
      </p:sp>
      <p:sp>
        <p:nvSpPr>
          <p:cNvPr id="4" name="Slide Number Placeholder 3"/>
          <p:cNvSpPr>
            <a:spLocks noGrp="1"/>
          </p:cNvSpPr>
          <p:nvPr>
            <p:ph type="sldNum" sz="quarter" idx="12"/>
          </p:nvPr>
        </p:nvSpPr>
        <p:spPr/>
        <p:txBody>
          <a:bodyPr/>
          <a:lstStyle/>
          <a:p>
            <a:pPr defTabSz="1218990"/>
            <a:fld id="{594B7B75-371B-4DB8-978A-7B3D965F9788}" type="slidenum">
              <a:rPr lang="en-GB" sz="2400" smtClean="0">
                <a:solidFill>
                  <a:srgbClr val="0D172A"/>
                </a:solidFill>
              </a:rPr>
              <a:pPr defTabSz="1218990"/>
              <a:t>‹#›</a:t>
            </a:fld>
            <a:endParaRPr lang="en-GB" sz="2400">
              <a:solidFill>
                <a:srgbClr val="0D172A"/>
              </a:solidFill>
            </a:endParaRPr>
          </a:p>
        </p:txBody>
      </p:sp>
    </p:spTree>
    <p:extLst>
      <p:ext uri="{BB962C8B-B14F-4D97-AF65-F5344CB8AC3E}">
        <p14:creationId xmlns:p14="http://schemas.microsoft.com/office/powerpoint/2010/main" val="2577334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1"/>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12341486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184566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AF3084-E8B5-3940-81EB-82BBE4366B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62B7FF-2FA2-0D48-ABAD-0042DE1178B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0E01D-A23B-AB42-844B-C9BA6F688830}"/>
              </a:ext>
            </a:extLst>
          </p:cNvPr>
          <p:cNvSpPr>
            <a:spLocks noGrp="1"/>
          </p:cNvSpPr>
          <p:nvPr>
            <p:ph type="dt" sz="half" idx="10"/>
          </p:nvPr>
        </p:nvSpPr>
        <p:spPr>
          <a:xfrm>
            <a:off x="838200" y="6356350"/>
            <a:ext cx="2743200" cy="365125"/>
          </a:xfrm>
          <a:prstGeom prst="rect">
            <a:avLst/>
          </a:prstGeom>
        </p:spPr>
        <p:txBody>
          <a:bodyPr/>
          <a:lstStyle/>
          <a:p>
            <a:fld id="{2467ED6A-B80B-EC48-B8D4-975316974D43}" type="datetime1">
              <a:rPr lang="en-GB" smtClean="0"/>
              <a:t>20/04/2020</a:t>
            </a:fld>
            <a:endParaRPr lang="en-US"/>
          </a:p>
        </p:txBody>
      </p:sp>
      <p:sp>
        <p:nvSpPr>
          <p:cNvPr id="5" name="Footer Placeholder 4">
            <a:extLst>
              <a:ext uri="{FF2B5EF4-FFF2-40B4-BE49-F238E27FC236}">
                <a16:creationId xmlns:a16="http://schemas.microsoft.com/office/drawing/2014/main" id="{174956C7-8AA2-4E47-B1EB-9EF7037894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AD58E3-4195-AB41-B1B9-B018218B981C}"/>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39200098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9"/>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1207435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2"/>
            <a:ext cx="5181600" cy="3173541"/>
          </a:xfrm>
        </p:spPr>
        <p:txBody>
          <a:bodyPr/>
          <a:lstStyle>
            <a:lvl1pPr marL="285737" indent="-285737">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2"/>
            <a:ext cx="5181600" cy="3173541"/>
          </a:xfrm>
        </p:spPr>
        <p:txBody>
          <a:bodyPr/>
          <a:lstStyle>
            <a:lvl1pPr marL="285737" indent="-285737">
              <a:buClr>
                <a:schemeClr val="accent2"/>
              </a:buClr>
              <a:buFont typeface="Arial" panose="020B0604020202020204" pitchFamily="34" charset="0"/>
              <a:buChar char="•"/>
              <a:defRPr sz="1400">
                <a:solidFill>
                  <a:schemeClr val="tx1"/>
                </a:solidFill>
              </a:defRPr>
            </a:lvl1pPr>
            <a:lvl2pPr>
              <a:defRPr/>
            </a:lvl2pPr>
            <a:lvl3pPr marL="0" marR="0" indent="-285737" algn="l" defTabSz="914354"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28388067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4"/>
            <a:ext cx="5207000" cy="3992563"/>
          </a:xfrm>
        </p:spPr>
        <p:txBody>
          <a:bodyPr/>
          <a:lstStyle>
            <a:lvl1pPr>
              <a:defRPr/>
            </a:lvl1pPr>
          </a:lstStyle>
          <a:p>
            <a:r>
              <a:rPr lang="en-US"/>
              <a:t>Click on the image icon to edit…</a:t>
            </a:r>
          </a:p>
        </p:txBody>
      </p:sp>
    </p:spTree>
    <p:extLst>
      <p:ext uri="{BB962C8B-B14F-4D97-AF65-F5344CB8AC3E}">
        <p14:creationId xmlns:p14="http://schemas.microsoft.com/office/powerpoint/2010/main" val="42555945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4"/>
            <a:ext cx="5207000" cy="3992563"/>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6146800" y="1426740"/>
            <a:ext cx="5207000" cy="3992987"/>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6006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Tree>
    <p:extLst>
      <p:ext uri="{BB962C8B-B14F-4D97-AF65-F5344CB8AC3E}">
        <p14:creationId xmlns:p14="http://schemas.microsoft.com/office/powerpoint/2010/main" val="1035670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1" y="0"/>
            <a:ext cx="5976595" cy="6858000"/>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3" y="5555677"/>
            <a:ext cx="3449687" cy="411491"/>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29893707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2"/>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5724774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90"/>
            <a:fld id="{9EC47581-5869-493B-B854-0887736BC713}" type="datetimeFigureOut">
              <a:rPr lang="en-GB" sz="2400" smtClean="0">
                <a:solidFill>
                  <a:srgbClr val="0D172A"/>
                </a:solidFill>
              </a:rPr>
              <a:pPr defTabSz="1218990"/>
              <a:t>20/04/2020</a:t>
            </a:fld>
            <a:endParaRPr lang="en-GB" sz="2400">
              <a:solidFill>
                <a:srgbClr val="0D172A"/>
              </a:solidFill>
            </a:endParaRPr>
          </a:p>
        </p:txBody>
      </p:sp>
      <p:sp>
        <p:nvSpPr>
          <p:cNvPr id="6" name="Slide Number Placeholder 5"/>
          <p:cNvSpPr>
            <a:spLocks noGrp="1"/>
          </p:cNvSpPr>
          <p:nvPr>
            <p:ph type="sldNum" sz="quarter" idx="12"/>
          </p:nvPr>
        </p:nvSpPr>
        <p:spPr/>
        <p:txBody>
          <a:bodyPr/>
          <a:lstStyle/>
          <a:p>
            <a:pPr defTabSz="1218990"/>
            <a:fld id="{5805E21B-A48A-4FF3-8609-C012680F72DF}" type="slidenum">
              <a:rPr lang="en-GB" sz="2400" smtClean="0">
                <a:solidFill>
                  <a:srgbClr val="0D172A"/>
                </a:solidFill>
              </a:rPr>
              <a:pPr defTabSz="1218990"/>
              <a:t>‹#›</a:t>
            </a:fld>
            <a:endParaRPr lang="en-GB" sz="2400">
              <a:solidFill>
                <a:srgbClr val="0D172A"/>
              </a:solidFill>
            </a:endParaRPr>
          </a:p>
        </p:txBody>
      </p:sp>
      <p:sp>
        <p:nvSpPr>
          <p:cNvPr id="2" name="Title 1"/>
          <p:cNvSpPr>
            <a:spLocks noGrp="1"/>
          </p:cNvSpPr>
          <p:nvPr>
            <p:ph type="title" hasCustomPrompt="1"/>
          </p:nvPr>
        </p:nvSpPr>
        <p:spPr>
          <a:xfrm>
            <a:off x="1536701"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410102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990"/>
            <a:fld id="{85AF14A2-79B0-483B-985C-C3EF11F9B879}" type="datetimeFigureOut">
              <a:rPr lang="en-GB" sz="2400" smtClean="0">
                <a:solidFill>
                  <a:srgbClr val="0D172A"/>
                </a:solidFill>
              </a:rPr>
              <a:pPr defTabSz="1218990"/>
              <a:t>20/04/2020</a:t>
            </a:fld>
            <a:endParaRPr lang="en-GB" sz="2400">
              <a:solidFill>
                <a:srgbClr val="0D172A"/>
              </a:solidFill>
            </a:endParaRPr>
          </a:p>
        </p:txBody>
      </p:sp>
      <p:sp>
        <p:nvSpPr>
          <p:cNvPr id="3" name="Footer Placeholder 2"/>
          <p:cNvSpPr>
            <a:spLocks noGrp="1"/>
          </p:cNvSpPr>
          <p:nvPr>
            <p:ph type="ftr" sz="quarter" idx="11"/>
          </p:nvPr>
        </p:nvSpPr>
        <p:spPr/>
        <p:txBody>
          <a:bodyPr/>
          <a:lstStyle/>
          <a:p>
            <a:pPr defTabSz="1218990"/>
            <a:endParaRPr lang="en-GB" sz="2400">
              <a:solidFill>
                <a:srgbClr val="0D172A"/>
              </a:solidFill>
            </a:endParaRPr>
          </a:p>
        </p:txBody>
      </p:sp>
      <p:sp>
        <p:nvSpPr>
          <p:cNvPr id="4" name="Slide Number Placeholder 3"/>
          <p:cNvSpPr>
            <a:spLocks noGrp="1"/>
          </p:cNvSpPr>
          <p:nvPr>
            <p:ph type="sldNum" sz="quarter" idx="12"/>
          </p:nvPr>
        </p:nvSpPr>
        <p:spPr/>
        <p:txBody>
          <a:bodyPr/>
          <a:lstStyle/>
          <a:p>
            <a:pPr defTabSz="1218990"/>
            <a:fld id="{594B7B75-371B-4DB8-978A-7B3D965F9788}" type="slidenum">
              <a:rPr lang="en-GB" sz="2400" smtClean="0">
                <a:solidFill>
                  <a:srgbClr val="0D172A"/>
                </a:solidFill>
              </a:rPr>
              <a:pPr defTabSz="1218990"/>
              <a:t>‹#›</a:t>
            </a:fld>
            <a:endParaRPr lang="en-GB" sz="2400">
              <a:solidFill>
                <a:srgbClr val="0D172A"/>
              </a:solidFill>
            </a:endParaRPr>
          </a:p>
        </p:txBody>
      </p:sp>
    </p:spTree>
    <p:extLst>
      <p:ext uri="{BB962C8B-B14F-4D97-AF65-F5344CB8AC3E}">
        <p14:creationId xmlns:p14="http://schemas.microsoft.com/office/powerpoint/2010/main" val="1736587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380173"/>
          </a:xfrm>
        </p:spPr>
        <p:txBody>
          <a:bodyPr/>
          <a:lstStyle>
            <a:lvl1pPr>
              <a:defRPr/>
            </a:lvl1pPr>
            <a:lvl2pPr marL="0">
              <a:defRPr/>
            </a:lvl2pPr>
          </a:lstStyle>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1972063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1A10A-ECD1-764B-BF13-1CABCA822018}"/>
              </a:ext>
            </a:extLst>
          </p:cNvPr>
          <p:cNvSpPr>
            <a:spLocks noGrp="1"/>
          </p:cNvSpPr>
          <p:nvPr>
            <p:ph type="ctrTitle" hasCustomPrompt="1"/>
          </p:nvPr>
        </p:nvSpPr>
        <p:spPr>
          <a:xfrm>
            <a:off x="1524000" y="1122363"/>
            <a:ext cx="9144000" cy="2387600"/>
          </a:xfrm>
        </p:spPr>
        <p:txBody>
          <a:bodyPr anchor="b"/>
          <a:lstStyle>
            <a:lvl1pPr algn="ctr">
              <a:defRPr sz="6000" b="1" i="1">
                <a:latin typeface="Cera Pro Black" pitchFamily="2" charset="0"/>
              </a:defRPr>
            </a:lvl1pPr>
          </a:lstStyle>
          <a:p>
            <a:r>
              <a:rPr lang="en-US" sz="6000">
                <a:solidFill>
                  <a:srgbClr val="0D172C"/>
                </a:solidFill>
                <a:latin typeface="CeraGR-BlackItalic ☞" pitchFamily="2" charset="0"/>
              </a:rPr>
              <a:t>Title goes here</a:t>
            </a:r>
            <a:endParaRPr lang="en-US" dirty="0"/>
          </a:p>
        </p:txBody>
      </p:sp>
      <p:sp>
        <p:nvSpPr>
          <p:cNvPr id="3" name="Subtitle 2">
            <a:extLst>
              <a:ext uri="{FF2B5EF4-FFF2-40B4-BE49-F238E27FC236}">
                <a16:creationId xmlns:a16="http://schemas.microsoft.com/office/drawing/2014/main" id="{25A10968-3CD3-9F4D-96F9-B77F3158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55706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1"/>
            <a:ext cx="5181600" cy="3173541"/>
          </a:xfrm>
        </p:spPr>
        <p:txBody>
          <a:bodyPr/>
          <a:lstStyle>
            <a:lvl1pPr marL="285750" indent="-285750">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1"/>
            <a:ext cx="5181600" cy="3173541"/>
          </a:xfrm>
        </p:spPr>
        <p:txBody>
          <a:bodyPr/>
          <a:lstStyle>
            <a:lvl1pPr marL="285750" indent="-285750">
              <a:buClr>
                <a:schemeClr val="accent2"/>
              </a:buClr>
              <a:buFont typeface="Arial" panose="020B0604020202020204" pitchFamily="34" charset="0"/>
              <a:buChar char="•"/>
              <a:defRPr sz="1400">
                <a:solidFill>
                  <a:schemeClr val="tx1"/>
                </a:solidFill>
              </a:defRPr>
            </a:lvl1pPr>
            <a:lvl2pPr>
              <a:defRPr/>
            </a:lvl2pPr>
            <a:lvl3pPr marL="0" marR="0" indent="-285750" algn="l" defTabSz="914400"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16132449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0"/>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5588392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0"/>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35044839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5218207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4101697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1"/>
            <a:ext cx="5181600" cy="3173541"/>
          </a:xfrm>
        </p:spPr>
        <p:txBody>
          <a:bodyPr/>
          <a:lstStyle>
            <a:lvl1pPr marL="285750" indent="-285750">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1"/>
            <a:ext cx="5181600" cy="3173541"/>
          </a:xfrm>
        </p:spPr>
        <p:txBody>
          <a:bodyPr/>
          <a:lstStyle>
            <a:lvl1pPr marL="285750" indent="-285750">
              <a:buClr>
                <a:schemeClr val="accent2"/>
              </a:buClr>
              <a:buFont typeface="Arial" panose="020B0604020202020204" pitchFamily="34" charset="0"/>
              <a:buChar char="•"/>
              <a:defRPr sz="1400">
                <a:solidFill>
                  <a:schemeClr val="tx1"/>
                </a:solidFill>
              </a:defRPr>
            </a:lvl1pPr>
            <a:lvl2pPr>
              <a:defRPr/>
            </a:lvl2pPr>
            <a:lvl3pPr marL="0" marR="0" indent="-285750" algn="l" defTabSz="914400"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12620629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5181600" cy="411490"/>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1"/>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3"/>
            <a:ext cx="5207000" cy="3992562"/>
          </a:xfrm>
        </p:spPr>
        <p:txBody>
          <a:bodyPr/>
          <a:lstStyle>
            <a:lvl1pPr>
              <a:defRPr/>
            </a:lvl1pPr>
          </a:lstStyle>
          <a:p>
            <a:r>
              <a:rPr lang="en-US"/>
              <a:t>Click on the image icon to edit…</a:t>
            </a:r>
          </a:p>
        </p:txBody>
      </p:sp>
    </p:spTree>
    <p:extLst>
      <p:ext uri="{BB962C8B-B14F-4D97-AF65-F5344CB8AC3E}">
        <p14:creationId xmlns:p14="http://schemas.microsoft.com/office/powerpoint/2010/main" val="10912267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5181600"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1"/>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3"/>
            <a:ext cx="5207000" cy="3992562"/>
          </a:xfrm>
        </p:spPr>
        <p:txBody>
          <a:bodyPr/>
          <a:lstStyle/>
          <a:p>
            <a:endParaRPr lang="en-US"/>
          </a:p>
        </p:txBody>
      </p:sp>
    </p:spTree>
    <p:extLst>
      <p:ext uri="{BB962C8B-B14F-4D97-AF65-F5344CB8AC3E}">
        <p14:creationId xmlns:p14="http://schemas.microsoft.com/office/powerpoint/2010/main" val="4451668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5"/>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8" y="1426738"/>
            <a:ext cx="4920268"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8"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5976594" cy="6858000"/>
          </a:xfrm>
        </p:spPr>
        <p:txBody>
          <a:bodyPr/>
          <a:lstStyle/>
          <a:p>
            <a:endParaRPr lang="en-US"/>
          </a:p>
        </p:txBody>
      </p:sp>
    </p:spTree>
    <p:extLst>
      <p:ext uri="{BB962C8B-B14F-4D97-AF65-F5344CB8AC3E}">
        <p14:creationId xmlns:p14="http://schemas.microsoft.com/office/powerpoint/2010/main" val="41348776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5"/>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8" y="1426738"/>
            <a:ext cx="4920268"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8"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5976594" cy="6858000"/>
          </a:xfrm>
        </p:spPr>
        <p:txBody>
          <a:bodyPr/>
          <a:lstStyle/>
          <a:p>
            <a:endParaRPr lang="en-US"/>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0" y="5555676"/>
            <a:ext cx="3449687" cy="411490"/>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4023297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BF517-EB81-2844-B8B3-0D75291F4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77DEDE-602F-7F44-9203-9BECEACEE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296E0E-479A-A946-908D-C80374BFD01B}"/>
              </a:ext>
            </a:extLst>
          </p:cNvPr>
          <p:cNvSpPr>
            <a:spLocks noGrp="1"/>
          </p:cNvSpPr>
          <p:nvPr>
            <p:ph type="dt" sz="half" idx="10"/>
          </p:nvPr>
        </p:nvSpPr>
        <p:spPr/>
        <p:txBody>
          <a:bodyPr/>
          <a:lstStyle/>
          <a:p>
            <a:fld id="{46F2DD62-5368-344D-BA9F-E37C2B3E3AFB}" type="datetimeFigureOut">
              <a:t>4/20/2020</a:t>
            </a:fld>
            <a:endParaRPr lang="en-US"/>
          </a:p>
        </p:txBody>
      </p:sp>
      <p:sp>
        <p:nvSpPr>
          <p:cNvPr id="5" name="Footer Placeholder 4">
            <a:extLst>
              <a:ext uri="{FF2B5EF4-FFF2-40B4-BE49-F238E27FC236}">
                <a16:creationId xmlns:a16="http://schemas.microsoft.com/office/drawing/2014/main" id="{EB7925C9-EC03-FF42-B375-3B0CA351C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E4250-E611-6A4F-B663-40A29ECB4376}"/>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679846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0"/>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26955992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50/50">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892800" y="0"/>
            <a:ext cx="6299200" cy="6858000"/>
          </a:xfrm>
          <a:prstGeom prst="rect">
            <a:avLst/>
          </a:prstGeom>
        </p:spPr>
        <p:txBody>
          <a:bodyPr/>
          <a:lstStyle>
            <a:lvl1pPr>
              <a:defRPr lang="en-US" dirty="0"/>
            </a:lvl1pPr>
          </a:lstStyle>
          <a:p>
            <a:r>
              <a:rPr lang="en-US"/>
              <a:t>Click icon to add picture</a:t>
            </a:r>
            <a:endParaRPr lang="en-US" dirty="0"/>
          </a:p>
        </p:txBody>
      </p:sp>
      <p:sp>
        <p:nvSpPr>
          <p:cNvPr id="15" name="Subtitle 2"/>
          <p:cNvSpPr>
            <a:spLocks noGrp="1"/>
          </p:cNvSpPr>
          <p:nvPr>
            <p:ph type="subTitle" idx="1"/>
          </p:nvPr>
        </p:nvSpPr>
        <p:spPr>
          <a:xfrm>
            <a:off x="406400" y="3890949"/>
            <a:ext cx="5283200" cy="960452"/>
          </a:xfrm>
          <a:prstGeom prst="rect">
            <a:avLst/>
          </a:prstGeom>
        </p:spPr>
        <p:txBody>
          <a:bodyPr>
            <a:normAutofit/>
          </a:bodyPr>
          <a:lstStyle>
            <a:lvl1pPr marL="0" indent="0" algn="l">
              <a:buNone/>
              <a:defRPr sz="32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title"/>
          </p:nvPr>
        </p:nvSpPr>
        <p:spPr>
          <a:xfrm>
            <a:off x="406400" y="2717800"/>
            <a:ext cx="10972800" cy="1143000"/>
          </a:xfrm>
        </p:spPr>
        <p:txBody>
          <a:bodyPr>
            <a:noAutofit/>
          </a:bodyPr>
          <a:lstStyle>
            <a:lvl1pPr algn="l">
              <a:defRPr sz="6400" cap="all" baseline="0"/>
            </a:lvl1pPr>
          </a:lstStyle>
          <a:p>
            <a:r>
              <a:rPr lang="en-US"/>
              <a:t>Click to edit Master title style</a:t>
            </a:r>
            <a:endParaRPr lang="en-US" dirty="0"/>
          </a:p>
        </p:txBody>
      </p:sp>
    </p:spTree>
    <p:extLst>
      <p:ext uri="{BB962C8B-B14F-4D97-AF65-F5344CB8AC3E}">
        <p14:creationId xmlns:p14="http://schemas.microsoft.com/office/powerpoint/2010/main" val="20353661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863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816050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863600"/>
          </a:xfrm>
          <a:prstGeom prst="rect">
            <a:avLst/>
          </a:prstGeom>
        </p:spPr>
        <p:txBody>
          <a:bodyPr/>
          <a:lstStyle>
            <a:lvl1pPr marL="0" indent="0" algn="ctr">
              <a:buNone/>
              <a:defRPr>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550895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prstGeom prst="rect">
            <a:avLst/>
          </a:prstGeom>
        </p:spPr>
        <p:txBody>
          <a:bodyPr/>
          <a:lstStyle/>
          <a:p>
            <a:r>
              <a:rPr lang="en-US"/>
              <a:t>Click icon to add picture</a:t>
            </a:r>
          </a:p>
        </p:txBody>
      </p:sp>
      <p:sp>
        <p:nvSpPr>
          <p:cNvPr id="2" name="Title 1"/>
          <p:cNvSpPr>
            <a:spLocks noGrp="1"/>
          </p:cNvSpPr>
          <p:nvPr>
            <p:ph type="ctrTitle"/>
          </p:nvPr>
        </p:nvSpPr>
        <p:spPr>
          <a:xfrm>
            <a:off x="914400" y="2130426"/>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863600"/>
          </a:xfrm>
          <a:prstGeom prst="rect">
            <a:avLst/>
          </a:prstGeom>
        </p:spPr>
        <p:txBody>
          <a:bodyPr/>
          <a:lstStyle>
            <a:lvl1pPr marL="0" indent="0" algn="ctr">
              <a:buNone/>
              <a:defRPr>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08282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C762F0B-E390-4002-A00D-59A381A2CE3F}" type="datetimeFigureOut">
              <a:rPr kumimoji="0" lang="en-US" sz="2400" b="0" i="0" u="none" strike="noStrike" kern="1200" cap="none" spc="0" normalizeH="0" baseline="0" noProof="0" smtClean="0">
                <a:ln>
                  <a:noFill/>
                </a:ln>
                <a:solidFill>
                  <a:prstClr val="white"/>
                </a:solidFill>
                <a:effectLst/>
                <a:uLnTx/>
                <a:uFillTx/>
                <a:latin typeface="FS Albert"/>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4/20/2020</a:t>
            </a:fld>
            <a:endParaRPr kumimoji="0" lang="en-US" sz="2400" b="0" i="0" u="none" strike="noStrike" kern="1200" cap="none" spc="0" normalizeH="0" baseline="0" noProof="0">
              <a:ln>
                <a:noFill/>
              </a:ln>
              <a:solidFill>
                <a:prstClr val="white"/>
              </a:solidFill>
              <a:effectLst/>
              <a:uLnTx/>
              <a:uFillTx/>
              <a:latin typeface="FS Albert"/>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S Albert"/>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2896C6B-869B-4789-B46D-EC91C7FBED58}" type="slidenum">
              <a:rPr kumimoji="0" lang="en-US" sz="2400" b="0" i="0" u="none" strike="noStrike" kern="1200" cap="none" spc="0" normalizeH="0" baseline="0" noProof="0" smtClean="0">
                <a:ln>
                  <a:noFill/>
                </a:ln>
                <a:solidFill>
                  <a:prstClr val="white"/>
                </a:solidFill>
                <a:effectLst/>
                <a:uLnTx/>
                <a:uFillTx/>
                <a:latin typeface="FS Albert"/>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white"/>
              </a:solidFill>
              <a:effectLst/>
              <a:uLnTx/>
              <a:uFillTx/>
              <a:latin typeface="FS Albert"/>
              <a:ea typeface="+mn-ea"/>
              <a:cs typeface="+mn-cs"/>
            </a:endParaRPr>
          </a:p>
        </p:txBody>
      </p:sp>
    </p:spTree>
    <p:extLst>
      <p:ext uri="{BB962C8B-B14F-4D97-AF65-F5344CB8AC3E}">
        <p14:creationId xmlns:p14="http://schemas.microsoft.com/office/powerpoint/2010/main" val="14329758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ntent">
    <p:bg>
      <p:bgPr>
        <a:gradFill>
          <a:gsLst>
            <a:gs pos="0">
              <a:schemeClr val="bg2"/>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9400"/>
            <a:ext cx="10972800" cy="1143000"/>
          </a:xfrm>
        </p:spPr>
        <p:txBody>
          <a:bodyPr/>
          <a:lstStyle>
            <a:lvl1pPr algn="ctr">
              <a:defRPr/>
            </a:lvl1pPr>
          </a:lstStyle>
          <a:p>
            <a:r>
              <a:rPr lang="en-US"/>
              <a:t>Click to edit Master title style</a:t>
            </a:r>
            <a:endParaRPr lang="en-US" dirty="0"/>
          </a:p>
        </p:txBody>
      </p:sp>
      <p:sp>
        <p:nvSpPr>
          <p:cNvPr id="9" name="Chart Placeholder 8"/>
          <p:cNvSpPr>
            <a:spLocks noGrp="1"/>
          </p:cNvSpPr>
          <p:nvPr>
            <p:ph type="chart" sz="quarter" idx="10"/>
          </p:nvPr>
        </p:nvSpPr>
        <p:spPr>
          <a:xfrm>
            <a:off x="609600" y="1600200"/>
            <a:ext cx="10972800" cy="3962400"/>
          </a:xfrm>
          <a:prstGeom prst="rect">
            <a:avLst/>
          </a:prstGeom>
        </p:spPr>
        <p:txBody>
          <a:bodyPr/>
          <a:lstStyle/>
          <a:p>
            <a:r>
              <a:rPr lang="en-US"/>
              <a:t>Click icon to add chart</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664200"/>
            <a:ext cx="948379" cy="948379"/>
          </a:xfrm>
          <a:prstGeom prst="rect">
            <a:avLst/>
          </a:prstGeom>
        </p:spPr>
      </p:pic>
    </p:spTree>
    <p:extLst>
      <p:ext uri="{BB962C8B-B14F-4D97-AF65-F5344CB8AC3E}">
        <p14:creationId xmlns:p14="http://schemas.microsoft.com/office/powerpoint/2010/main" val="2499032413"/>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Headline Quote">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47752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24121379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0/50 image and copy">
    <p:spTree>
      <p:nvGrpSpPr>
        <p:cNvPr id="1" name=""/>
        <p:cNvGrpSpPr/>
        <p:nvPr/>
      </p:nvGrpSpPr>
      <p:grpSpPr>
        <a:xfrm>
          <a:off x="0" y="0"/>
          <a:ext cx="0" cy="0"/>
          <a:chOff x="0" y="0"/>
          <a:chExt cx="0" cy="0"/>
        </a:xfrm>
      </p:grpSpPr>
      <p:sp>
        <p:nvSpPr>
          <p:cNvPr id="2" name="Title 1"/>
          <p:cNvSpPr>
            <a:spLocks noGrp="1"/>
          </p:cNvSpPr>
          <p:nvPr>
            <p:ph type="title"/>
          </p:nvPr>
        </p:nvSpPr>
        <p:spPr>
          <a:xfrm>
            <a:off x="508000" y="584200"/>
            <a:ext cx="5384800" cy="1524000"/>
          </a:xfrm>
        </p:spPr>
        <p:txBody>
          <a:bodyPr/>
          <a:lstStyle>
            <a:lvl1pPr>
              <a:defRPr sz="4800"/>
            </a:lvl1pPr>
          </a:lstStyle>
          <a:p>
            <a:r>
              <a:rPr lang="en-US"/>
              <a:t>Click to edit Master title style</a:t>
            </a:r>
            <a:endParaRPr lang="en-US" dirty="0"/>
          </a:p>
        </p:txBody>
      </p:sp>
      <p:sp>
        <p:nvSpPr>
          <p:cNvPr id="4" name="Picture Placeholder 3"/>
          <p:cNvSpPr>
            <a:spLocks noGrp="1"/>
          </p:cNvSpPr>
          <p:nvPr>
            <p:ph type="pic" sz="quarter" idx="10"/>
          </p:nvPr>
        </p:nvSpPr>
        <p:spPr>
          <a:xfrm>
            <a:off x="5994400" y="0"/>
            <a:ext cx="6197600" cy="6858000"/>
          </a:xfrm>
          <a:prstGeom prst="rect">
            <a:avLst/>
          </a:prstGeom>
        </p:spPr>
        <p:txBody>
          <a:bodyPr/>
          <a:lstStyle/>
          <a:p>
            <a:r>
              <a:rPr lang="en-US"/>
              <a:t>Click icon to add picture</a:t>
            </a:r>
          </a:p>
        </p:txBody>
      </p:sp>
      <p:sp>
        <p:nvSpPr>
          <p:cNvPr id="6" name="Text Placeholder 5"/>
          <p:cNvSpPr>
            <a:spLocks noGrp="1"/>
          </p:cNvSpPr>
          <p:nvPr>
            <p:ph type="body" sz="quarter" idx="11"/>
          </p:nvPr>
        </p:nvSpPr>
        <p:spPr>
          <a:xfrm>
            <a:off x="508000" y="2209800"/>
            <a:ext cx="5384800" cy="3251200"/>
          </a:xfrm>
          <a:prstGeom prst="rect">
            <a:avLst/>
          </a:prstGeom>
        </p:spPr>
        <p:txBody>
          <a:bodyPr/>
          <a:lstStyle>
            <a:lvl1pPr marL="0" indent="0">
              <a:buNone/>
              <a:defRPr sz="3200"/>
            </a:lvl1pPr>
            <a:lvl2pPr marL="609585" indent="0">
              <a:buNone/>
              <a:defRPr/>
            </a:lvl2pPr>
            <a:lvl3pPr marL="1219170" indent="0">
              <a:buNone/>
              <a:defRPr/>
            </a:lvl3pPr>
            <a:lvl4pPr marL="1828754" indent="0">
              <a:buNone/>
              <a:defRPr/>
            </a:lvl4pPr>
            <a:lvl5pPr marL="2438339" indent="0">
              <a:buNone/>
              <a:defRPr/>
            </a:lvl5pPr>
          </a:lstStyle>
          <a:p>
            <a:pPr lvl="0"/>
            <a:r>
              <a:rPr lang="en-US"/>
              <a:t>Edit Master text styles</a:t>
            </a:r>
          </a:p>
        </p:txBody>
      </p:sp>
    </p:spTree>
    <p:extLst>
      <p:ext uri="{BB962C8B-B14F-4D97-AF65-F5344CB8AC3E}">
        <p14:creationId xmlns:p14="http://schemas.microsoft.com/office/powerpoint/2010/main" val="20810677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Gradient Headline">
    <p:bg>
      <p:bgPr>
        <a:gradFill>
          <a:gsLst>
            <a:gs pos="0">
              <a:schemeClr val="bg2"/>
            </a:gs>
            <a:gs pos="100000">
              <a:schemeClr val="accent3"/>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47752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229469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1C8B-1D36-0B40-ABB5-77082086EC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CA0F6-160E-344C-8C7C-898B8D9B20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C22E6-D623-2C44-A7B6-A5D39E7D5696}"/>
              </a:ext>
            </a:extLst>
          </p:cNvPr>
          <p:cNvSpPr>
            <a:spLocks noGrp="1"/>
          </p:cNvSpPr>
          <p:nvPr>
            <p:ph type="dt" sz="half" idx="10"/>
          </p:nvPr>
        </p:nvSpPr>
        <p:spPr/>
        <p:txBody>
          <a:bodyPr/>
          <a:lstStyle/>
          <a:p>
            <a:fld id="{46F2DD62-5368-344D-BA9F-E37C2B3E3AFB}" type="datetimeFigureOut">
              <a:t>4/20/2020</a:t>
            </a:fld>
            <a:endParaRPr lang="en-US"/>
          </a:p>
        </p:txBody>
      </p:sp>
      <p:sp>
        <p:nvSpPr>
          <p:cNvPr id="5" name="Footer Placeholder 4">
            <a:extLst>
              <a:ext uri="{FF2B5EF4-FFF2-40B4-BE49-F238E27FC236}">
                <a16:creationId xmlns:a16="http://schemas.microsoft.com/office/drawing/2014/main" id="{0D64009B-AA5F-FA4C-AC42-BD5058F53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95255-2549-504A-BF5E-6583EF727D03}"/>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24210364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1_Gradient Headline">
    <p:bg>
      <p:bgPr>
        <a:gradFill>
          <a:gsLst>
            <a:gs pos="0">
              <a:schemeClr val="accent4"/>
            </a:gs>
            <a:gs pos="100000">
              <a:schemeClr val="accent3"/>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47752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5223431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urple / Blue Content">
    <p:bg>
      <p:bgPr>
        <a:gradFill>
          <a:gsLst>
            <a:gs pos="0">
              <a:schemeClr val="accent4"/>
            </a:gs>
            <a:gs pos="100000">
              <a:schemeClr val="accent3"/>
            </a:gs>
          </a:gsLst>
          <a:lin ang="27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4800" y="889000"/>
            <a:ext cx="10972800" cy="1143000"/>
          </a:xfrm>
        </p:spPr>
        <p:txBody>
          <a:bodyPr/>
          <a:lstStyle/>
          <a:p>
            <a:r>
              <a:rPr lang="en-US"/>
              <a:t>Click to edit Master title style</a:t>
            </a:r>
          </a:p>
        </p:txBody>
      </p:sp>
      <p:sp>
        <p:nvSpPr>
          <p:cNvPr id="7" name="Text Placeholder 6"/>
          <p:cNvSpPr>
            <a:spLocks noGrp="1"/>
          </p:cNvSpPr>
          <p:nvPr>
            <p:ph type="body" sz="quarter" idx="10"/>
          </p:nvPr>
        </p:nvSpPr>
        <p:spPr>
          <a:xfrm>
            <a:off x="304800" y="2209800"/>
            <a:ext cx="8839200" cy="121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74202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Green / Blue Content">
    <p:bg>
      <p:bgPr>
        <a:gradFill>
          <a:gsLst>
            <a:gs pos="0">
              <a:schemeClr val="bg2"/>
            </a:gs>
            <a:gs pos="100000">
              <a:schemeClr val="accent3"/>
            </a:gs>
          </a:gsLst>
          <a:lin ang="27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4800" y="889000"/>
            <a:ext cx="10972800" cy="1143000"/>
          </a:xfrm>
        </p:spPr>
        <p:txBody>
          <a:bodyPr/>
          <a:lstStyle/>
          <a:p>
            <a:r>
              <a:rPr lang="en-US"/>
              <a:t>Click to edit Master title style</a:t>
            </a:r>
          </a:p>
        </p:txBody>
      </p:sp>
      <p:sp>
        <p:nvSpPr>
          <p:cNvPr id="7" name="Text Placeholder 6"/>
          <p:cNvSpPr>
            <a:spLocks noGrp="1"/>
          </p:cNvSpPr>
          <p:nvPr>
            <p:ph type="body" sz="quarter" idx="10"/>
          </p:nvPr>
        </p:nvSpPr>
        <p:spPr>
          <a:xfrm>
            <a:off x="304800" y="2209800"/>
            <a:ext cx="8839200" cy="121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05860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ogo Farm">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016000"/>
          </a:xfrm>
        </p:spPr>
        <p:txBody>
          <a:bodyPr/>
          <a:lstStyle>
            <a:lvl1pPr algn="ctr">
              <a:defRPr>
                <a:solidFill>
                  <a:schemeClr val="tx2"/>
                </a:solidFill>
              </a:defRPr>
            </a:lvl1pPr>
          </a:lstStyle>
          <a:p>
            <a:r>
              <a:rPr lang="en-US"/>
              <a:t>Click to edit Master title style</a:t>
            </a:r>
            <a:endParaRPr lang="en-US" dirty="0"/>
          </a:p>
        </p:txBody>
      </p:sp>
      <p:sp>
        <p:nvSpPr>
          <p:cNvPr id="4" name="Picture Placeholder 3"/>
          <p:cNvSpPr>
            <a:spLocks noGrp="1"/>
          </p:cNvSpPr>
          <p:nvPr>
            <p:ph type="pic" sz="quarter" idx="10"/>
          </p:nvPr>
        </p:nvSpPr>
        <p:spPr>
          <a:xfrm>
            <a:off x="609600" y="1193800"/>
            <a:ext cx="1524000" cy="1524000"/>
          </a:xfrm>
          <a:prstGeom prst="rect">
            <a:avLst/>
          </a:prstGeom>
        </p:spPr>
        <p:txBody>
          <a:bodyPr/>
          <a:lstStyle/>
          <a:p>
            <a:r>
              <a:rPr lang="en-US"/>
              <a:t>Click icon to add picture</a:t>
            </a:r>
          </a:p>
        </p:txBody>
      </p:sp>
      <p:sp>
        <p:nvSpPr>
          <p:cNvPr id="5" name="Picture Placeholder 3"/>
          <p:cNvSpPr>
            <a:spLocks noGrp="1"/>
          </p:cNvSpPr>
          <p:nvPr>
            <p:ph type="pic" sz="quarter" idx="11"/>
          </p:nvPr>
        </p:nvSpPr>
        <p:spPr>
          <a:xfrm>
            <a:off x="2971800" y="1193800"/>
            <a:ext cx="1524000" cy="1524000"/>
          </a:xfrm>
          <a:prstGeom prst="rect">
            <a:avLst/>
          </a:prstGeom>
        </p:spPr>
        <p:txBody>
          <a:bodyPr/>
          <a:lstStyle/>
          <a:p>
            <a:r>
              <a:rPr lang="en-US"/>
              <a:t>Click icon to add picture</a:t>
            </a:r>
          </a:p>
        </p:txBody>
      </p:sp>
      <p:sp>
        <p:nvSpPr>
          <p:cNvPr id="6" name="Picture Placeholder 3"/>
          <p:cNvSpPr>
            <a:spLocks noGrp="1"/>
          </p:cNvSpPr>
          <p:nvPr>
            <p:ph type="pic" sz="quarter" idx="12"/>
          </p:nvPr>
        </p:nvSpPr>
        <p:spPr>
          <a:xfrm>
            <a:off x="5334000" y="1193800"/>
            <a:ext cx="1524000" cy="1524000"/>
          </a:xfrm>
          <a:prstGeom prst="rect">
            <a:avLst/>
          </a:prstGeom>
        </p:spPr>
        <p:txBody>
          <a:bodyPr/>
          <a:lstStyle/>
          <a:p>
            <a:r>
              <a:rPr lang="en-US"/>
              <a:t>Click icon to add picture</a:t>
            </a:r>
          </a:p>
        </p:txBody>
      </p:sp>
      <p:sp>
        <p:nvSpPr>
          <p:cNvPr id="7" name="Picture Placeholder 3"/>
          <p:cNvSpPr>
            <a:spLocks noGrp="1"/>
          </p:cNvSpPr>
          <p:nvPr>
            <p:ph type="pic" sz="quarter" idx="13"/>
          </p:nvPr>
        </p:nvSpPr>
        <p:spPr>
          <a:xfrm>
            <a:off x="7696200" y="1193800"/>
            <a:ext cx="1524000" cy="1524000"/>
          </a:xfrm>
          <a:prstGeom prst="rect">
            <a:avLst/>
          </a:prstGeom>
        </p:spPr>
        <p:txBody>
          <a:bodyPr/>
          <a:lstStyle/>
          <a:p>
            <a:r>
              <a:rPr lang="en-US"/>
              <a:t>Click icon to add picture</a:t>
            </a:r>
          </a:p>
        </p:txBody>
      </p:sp>
      <p:sp>
        <p:nvSpPr>
          <p:cNvPr id="8" name="Picture Placeholder 3"/>
          <p:cNvSpPr>
            <a:spLocks noGrp="1"/>
          </p:cNvSpPr>
          <p:nvPr>
            <p:ph type="pic" sz="quarter" idx="14"/>
          </p:nvPr>
        </p:nvSpPr>
        <p:spPr>
          <a:xfrm>
            <a:off x="10058400" y="1193800"/>
            <a:ext cx="1524000" cy="1524000"/>
          </a:xfrm>
          <a:prstGeom prst="rect">
            <a:avLst/>
          </a:prstGeom>
        </p:spPr>
        <p:txBody>
          <a:bodyPr/>
          <a:lstStyle/>
          <a:p>
            <a:r>
              <a:rPr lang="en-US"/>
              <a:t>Click icon to add picture</a:t>
            </a:r>
            <a:endParaRPr lang="en-US" dirty="0"/>
          </a:p>
        </p:txBody>
      </p:sp>
      <p:sp>
        <p:nvSpPr>
          <p:cNvPr id="9" name="Picture Placeholder 3"/>
          <p:cNvSpPr>
            <a:spLocks noGrp="1"/>
          </p:cNvSpPr>
          <p:nvPr>
            <p:ph type="pic" sz="quarter" idx="15"/>
          </p:nvPr>
        </p:nvSpPr>
        <p:spPr>
          <a:xfrm>
            <a:off x="1828800" y="3022600"/>
            <a:ext cx="1524000" cy="1524000"/>
          </a:xfrm>
          <a:prstGeom prst="rect">
            <a:avLst/>
          </a:prstGeom>
        </p:spPr>
        <p:txBody>
          <a:bodyPr/>
          <a:lstStyle/>
          <a:p>
            <a:r>
              <a:rPr lang="en-US"/>
              <a:t>Click icon to add picture</a:t>
            </a:r>
          </a:p>
        </p:txBody>
      </p:sp>
      <p:sp>
        <p:nvSpPr>
          <p:cNvPr id="10" name="Picture Placeholder 3"/>
          <p:cNvSpPr>
            <a:spLocks noGrp="1"/>
          </p:cNvSpPr>
          <p:nvPr>
            <p:ph type="pic" sz="quarter" idx="16"/>
          </p:nvPr>
        </p:nvSpPr>
        <p:spPr>
          <a:xfrm>
            <a:off x="4199467" y="3022600"/>
            <a:ext cx="1524000" cy="1524000"/>
          </a:xfrm>
          <a:prstGeom prst="rect">
            <a:avLst/>
          </a:prstGeom>
        </p:spPr>
        <p:txBody>
          <a:bodyPr/>
          <a:lstStyle/>
          <a:p>
            <a:r>
              <a:rPr lang="en-US"/>
              <a:t>Click icon to add picture</a:t>
            </a:r>
          </a:p>
        </p:txBody>
      </p:sp>
      <p:sp>
        <p:nvSpPr>
          <p:cNvPr id="11" name="Picture Placeholder 3"/>
          <p:cNvSpPr>
            <a:spLocks noGrp="1"/>
          </p:cNvSpPr>
          <p:nvPr>
            <p:ph type="pic" sz="quarter" idx="17"/>
          </p:nvPr>
        </p:nvSpPr>
        <p:spPr>
          <a:xfrm>
            <a:off x="6570133" y="3022600"/>
            <a:ext cx="1524000" cy="1524000"/>
          </a:xfrm>
          <a:prstGeom prst="rect">
            <a:avLst/>
          </a:prstGeom>
        </p:spPr>
        <p:txBody>
          <a:bodyPr/>
          <a:lstStyle/>
          <a:p>
            <a:r>
              <a:rPr lang="en-US"/>
              <a:t>Click icon to add picture</a:t>
            </a:r>
          </a:p>
        </p:txBody>
      </p:sp>
      <p:sp>
        <p:nvSpPr>
          <p:cNvPr id="12" name="Picture Placeholder 3"/>
          <p:cNvSpPr>
            <a:spLocks noGrp="1"/>
          </p:cNvSpPr>
          <p:nvPr>
            <p:ph type="pic" sz="quarter" idx="18"/>
          </p:nvPr>
        </p:nvSpPr>
        <p:spPr>
          <a:xfrm>
            <a:off x="8940800" y="3022600"/>
            <a:ext cx="1524000" cy="1524000"/>
          </a:xfrm>
          <a:prstGeom prst="rect">
            <a:avLst/>
          </a:prstGeom>
        </p:spPr>
        <p:txBody>
          <a:bodyPr/>
          <a:lstStyle/>
          <a:p>
            <a:r>
              <a:rPr lang="en-US"/>
              <a:t>Click icon to add picture</a:t>
            </a:r>
          </a:p>
        </p:txBody>
      </p:sp>
      <p:sp>
        <p:nvSpPr>
          <p:cNvPr id="13" name="Picture Placeholder 3"/>
          <p:cNvSpPr>
            <a:spLocks noGrp="1"/>
          </p:cNvSpPr>
          <p:nvPr>
            <p:ph type="pic" sz="quarter" idx="19"/>
          </p:nvPr>
        </p:nvSpPr>
        <p:spPr>
          <a:xfrm>
            <a:off x="609600" y="4851400"/>
            <a:ext cx="1524000" cy="1524000"/>
          </a:xfrm>
          <a:prstGeom prst="rect">
            <a:avLst/>
          </a:prstGeom>
        </p:spPr>
        <p:txBody>
          <a:bodyPr/>
          <a:lstStyle/>
          <a:p>
            <a:r>
              <a:rPr lang="en-US"/>
              <a:t>Click icon to add picture</a:t>
            </a:r>
          </a:p>
        </p:txBody>
      </p:sp>
      <p:sp>
        <p:nvSpPr>
          <p:cNvPr id="14" name="Picture Placeholder 3"/>
          <p:cNvSpPr>
            <a:spLocks noGrp="1"/>
          </p:cNvSpPr>
          <p:nvPr>
            <p:ph type="pic" sz="quarter" idx="20"/>
          </p:nvPr>
        </p:nvSpPr>
        <p:spPr>
          <a:xfrm>
            <a:off x="2971800" y="4851400"/>
            <a:ext cx="1524000" cy="1524000"/>
          </a:xfrm>
          <a:prstGeom prst="rect">
            <a:avLst/>
          </a:prstGeom>
        </p:spPr>
        <p:txBody>
          <a:bodyPr/>
          <a:lstStyle/>
          <a:p>
            <a:r>
              <a:rPr lang="en-US"/>
              <a:t>Click icon to add picture</a:t>
            </a:r>
          </a:p>
        </p:txBody>
      </p:sp>
      <p:sp>
        <p:nvSpPr>
          <p:cNvPr id="15" name="Picture Placeholder 3"/>
          <p:cNvSpPr>
            <a:spLocks noGrp="1"/>
          </p:cNvSpPr>
          <p:nvPr>
            <p:ph type="pic" sz="quarter" idx="21"/>
          </p:nvPr>
        </p:nvSpPr>
        <p:spPr>
          <a:xfrm>
            <a:off x="5334000" y="4851400"/>
            <a:ext cx="1524000" cy="1524000"/>
          </a:xfrm>
          <a:prstGeom prst="rect">
            <a:avLst/>
          </a:prstGeom>
        </p:spPr>
        <p:txBody>
          <a:bodyPr/>
          <a:lstStyle/>
          <a:p>
            <a:r>
              <a:rPr lang="en-US"/>
              <a:t>Click icon to add picture</a:t>
            </a:r>
          </a:p>
        </p:txBody>
      </p:sp>
      <p:sp>
        <p:nvSpPr>
          <p:cNvPr id="16" name="Picture Placeholder 3"/>
          <p:cNvSpPr>
            <a:spLocks noGrp="1"/>
          </p:cNvSpPr>
          <p:nvPr>
            <p:ph type="pic" sz="quarter" idx="22"/>
          </p:nvPr>
        </p:nvSpPr>
        <p:spPr>
          <a:xfrm>
            <a:off x="7696200" y="4851400"/>
            <a:ext cx="1524000" cy="1524000"/>
          </a:xfrm>
          <a:prstGeom prst="rect">
            <a:avLst/>
          </a:prstGeom>
        </p:spPr>
        <p:txBody>
          <a:bodyPr/>
          <a:lstStyle/>
          <a:p>
            <a:r>
              <a:rPr lang="en-US"/>
              <a:t>Click icon to add picture</a:t>
            </a:r>
          </a:p>
        </p:txBody>
      </p:sp>
      <p:sp>
        <p:nvSpPr>
          <p:cNvPr id="17" name="Picture Placeholder 3"/>
          <p:cNvSpPr>
            <a:spLocks noGrp="1"/>
          </p:cNvSpPr>
          <p:nvPr>
            <p:ph type="pic" sz="quarter" idx="23"/>
          </p:nvPr>
        </p:nvSpPr>
        <p:spPr>
          <a:xfrm>
            <a:off x="10058400" y="4851400"/>
            <a:ext cx="1524000" cy="152400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675721609"/>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73"/>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CFC2BEA-A5EA-0F4B-8889-99532539238A}"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descr="soundcommercialsen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357" y="1664182"/>
            <a:ext cx="2840435" cy="224913"/>
          </a:xfrm>
          <a:prstGeom prst="rect">
            <a:avLst/>
          </a:prstGeom>
        </p:spPr>
      </p:pic>
      <p:sp>
        <p:nvSpPr>
          <p:cNvPr id="2" name="Title 1"/>
          <p:cNvSpPr>
            <a:spLocks noGrp="1"/>
          </p:cNvSpPr>
          <p:nvPr>
            <p:ph type="ctrTitle"/>
          </p:nvPr>
        </p:nvSpPr>
        <p:spPr>
          <a:xfrm>
            <a:off x="777357" y="2531724"/>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8086009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707087"/>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38181A3-A7F2-CE43-B9A3-E836239FE8F4}"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42438"/>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357" y="1664182"/>
            <a:ext cx="2840435" cy="2249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36775707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716341"/>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F2341473-41FD-6C48-9495-339180D88590}"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51692"/>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357" y="1664182"/>
            <a:ext cx="2840435" cy="2249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25715948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73"/>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A94040-D9FB-784A-9381-D843350D5917}"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31724"/>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357" y="1664182"/>
            <a:ext cx="2840435" cy="22491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14232897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707087"/>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F7C7C5D5-36C3-B649-B675-4CDDEFAA354F}"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42438"/>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357" y="1664182"/>
            <a:ext cx="2840435" cy="2249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34835843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73"/>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8C037DB4-ABF3-9C40-B197-83A258B4AE4B}"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31724"/>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357" y="1664182"/>
            <a:ext cx="2840435" cy="2249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2104001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3DD9-48FF-EB4C-9085-59CA65F30B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AA308-7C85-6E46-81BB-9798E2B75E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68584E-53E1-7B46-A21F-E79441A11ADA}"/>
              </a:ext>
            </a:extLst>
          </p:cNvPr>
          <p:cNvSpPr>
            <a:spLocks noGrp="1"/>
          </p:cNvSpPr>
          <p:nvPr>
            <p:ph type="dt" sz="half" idx="10"/>
          </p:nvPr>
        </p:nvSpPr>
        <p:spPr/>
        <p:txBody>
          <a:bodyPr/>
          <a:lstStyle/>
          <a:p>
            <a:fld id="{46F2DD62-5368-344D-BA9F-E37C2B3E3AFB}" type="datetimeFigureOut">
              <a:t>4/20/2020</a:t>
            </a:fld>
            <a:endParaRPr lang="en-US"/>
          </a:p>
        </p:txBody>
      </p:sp>
      <p:sp>
        <p:nvSpPr>
          <p:cNvPr id="5" name="Footer Placeholder 4">
            <a:extLst>
              <a:ext uri="{FF2B5EF4-FFF2-40B4-BE49-F238E27FC236}">
                <a16:creationId xmlns:a16="http://schemas.microsoft.com/office/drawing/2014/main" id="{258E046F-5A8C-7D4F-9747-EE7A933E3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8E04E-7F26-0D4C-9274-6491C143CFAC}"/>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845875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7">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73"/>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8C037DB4-ABF3-9C40-B197-83A258B4AE4B}"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31724"/>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357" y="1664182"/>
            <a:ext cx="2840435" cy="2249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15902669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 change backgroun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73"/>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8C037DB4-ABF3-9C40-B197-83A258B4AE4B}"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31724"/>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27960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505055"/>
                </a:solidFill>
              </a:defRPr>
            </a:lvl1pPr>
            <a:lvl2pPr>
              <a:defRPr>
                <a:solidFill>
                  <a:srgbClr val="505055"/>
                </a:solidFill>
              </a:defRPr>
            </a:lvl2pPr>
            <a:lvl3pPr>
              <a:defRPr>
                <a:solidFill>
                  <a:srgbClr val="505055"/>
                </a:solidFill>
              </a:defRPr>
            </a:lvl3pPr>
            <a:lvl4pPr>
              <a:defRPr>
                <a:solidFill>
                  <a:srgbClr val="505055"/>
                </a:solidFill>
              </a:defRPr>
            </a:lvl4pPr>
            <a:lvl5pPr>
              <a:defRPr>
                <a:solidFill>
                  <a:srgbClr val="50505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CCA1B281-2FC8-B244-A16E-FB192FF9C8D2}"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8621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Left margin top lay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CCA1B281-2FC8-B244-A16E-FB192FF9C8D2}"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 y="0"/>
            <a:ext cx="380999" cy="6858000"/>
          </a:xfrm>
          <a:prstGeom prst="rect">
            <a:avLst/>
          </a:prstGeom>
        </p:spPr>
      </p:pic>
    </p:spTree>
    <p:extLst>
      <p:ext uri="{BB962C8B-B14F-4D97-AF65-F5344CB8AC3E}">
        <p14:creationId xmlns:p14="http://schemas.microsoft.com/office/powerpoint/2010/main" val="37426322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2F2C91A2-61E8-8E4A-AB3D-A64206B43E8B}"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hasCustomPrompt="1"/>
          </p:nvPr>
        </p:nvSpPr>
        <p:spPr>
          <a:xfrm>
            <a:off x="1536700"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649372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Large Fa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lnSpc>
                <a:spcPct val="100000"/>
              </a:lnSpc>
              <a:spcAft>
                <a:spcPts val="0"/>
              </a:spcAft>
              <a:buNone/>
              <a:defRPr sz="5333">
                <a:solidFill>
                  <a:schemeClr val="accent5"/>
                </a:solidFill>
              </a:defRPr>
            </a:lvl1pPr>
            <a:lvl2pPr marL="0" indent="0">
              <a:lnSpc>
                <a:spcPct val="100000"/>
              </a:lnSpc>
              <a:spcAft>
                <a:spcPts val="0"/>
              </a:spcAft>
              <a:buNone/>
              <a:defRPr sz="4267">
                <a:solidFill>
                  <a:schemeClr val="tx2"/>
                </a:solidFill>
              </a:defRPr>
            </a:lvl2pPr>
            <a:lvl3pPr marL="0" indent="0">
              <a:lnSpc>
                <a:spcPct val="100000"/>
              </a:lnSpc>
              <a:spcAft>
                <a:spcPts val="0"/>
              </a:spcAft>
              <a:buNone/>
              <a:defRPr sz="4267">
                <a:solidFill>
                  <a:schemeClr val="tx2"/>
                </a:solidFill>
              </a:defRPr>
            </a:lvl3pPr>
            <a:lvl4pPr marL="0" indent="0">
              <a:lnSpc>
                <a:spcPct val="100000"/>
              </a:lnSpc>
              <a:spcAft>
                <a:spcPts val="0"/>
              </a:spcAft>
              <a:buNone/>
              <a:defRPr sz="4267">
                <a:solidFill>
                  <a:schemeClr val="tx2"/>
                </a:solidFill>
              </a:defRPr>
            </a:lvl4pPr>
            <a:lvl5pPr marL="0" indent="0">
              <a:lnSpc>
                <a:spcPct val="100000"/>
              </a:lnSpc>
              <a:spcAft>
                <a:spcPts val="0"/>
              </a:spcAft>
              <a:buNone/>
              <a:defRPr sz="4267">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FED46F6-A2E7-354A-B50F-89EAFBBEF627}"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23182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36708" y="1896535"/>
            <a:ext cx="4708255" cy="4217928"/>
          </a:xfrm>
        </p:spPr>
        <p:txBody>
          <a:bodyPr/>
          <a:lstStyle>
            <a:lvl1pPr>
              <a:defRPr sz="2400">
                <a:solidFill>
                  <a:srgbClr val="505055"/>
                </a:solidFill>
              </a:defRPr>
            </a:lvl1pPr>
            <a:lvl2pPr>
              <a:defRPr sz="1867">
                <a:solidFill>
                  <a:srgbClr val="505055"/>
                </a:solidFill>
              </a:defRPr>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68458" y="1896540"/>
            <a:ext cx="4708255" cy="4217929"/>
          </a:xfrm>
        </p:spPr>
        <p:txBody>
          <a:bodyPr/>
          <a:lstStyle>
            <a:lvl1pPr>
              <a:defRPr sz="2400"/>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C2F7E00C-C84B-E149-86FC-0408BD72A00F}"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61490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87BF3E4-8956-904D-9354-B38075482D95}"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68521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Full_Screen_Image_&amp;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Tree>
    <p:extLst>
      <p:ext uri="{BB962C8B-B14F-4D97-AF65-F5344CB8AC3E}">
        <p14:creationId xmlns:p14="http://schemas.microsoft.com/office/powerpoint/2010/main" val="29094029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173BB60-E919-084C-8112-F7196A93D272}"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45443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143B-5ED1-F541-97A1-0D7640127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B640D-5CBB-9844-9BAD-F434038026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B139C5-3494-0C4F-8F60-03F23B50CBC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A7D57F-7660-5F46-AAA2-ECD55C053612}"/>
              </a:ext>
            </a:extLst>
          </p:cNvPr>
          <p:cNvSpPr>
            <a:spLocks noGrp="1"/>
          </p:cNvSpPr>
          <p:nvPr>
            <p:ph type="dt" sz="half" idx="10"/>
          </p:nvPr>
        </p:nvSpPr>
        <p:spPr/>
        <p:txBody>
          <a:bodyPr/>
          <a:lstStyle/>
          <a:p>
            <a:fld id="{46F2DD62-5368-344D-BA9F-E37C2B3E3AFB}" type="datetimeFigureOut">
              <a:t>4/20/2020</a:t>
            </a:fld>
            <a:endParaRPr lang="en-US"/>
          </a:p>
        </p:txBody>
      </p:sp>
      <p:sp>
        <p:nvSpPr>
          <p:cNvPr id="6" name="Footer Placeholder 5">
            <a:extLst>
              <a:ext uri="{FF2B5EF4-FFF2-40B4-BE49-F238E27FC236}">
                <a16:creationId xmlns:a16="http://schemas.microsoft.com/office/drawing/2014/main" id="{C2044613-580B-A24C-A816-B6E883E8C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75C1E-08E2-9645-BC78-4F916FE30DBE}"/>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34301508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6700" y="5203033"/>
            <a:ext cx="9840003" cy="566739"/>
          </a:xfrm>
        </p:spPr>
        <p:txBody>
          <a:bodyPr anchor="b"/>
          <a:lstStyle>
            <a:lvl1pPr algn="l">
              <a:defRPr sz="2667" b="1"/>
            </a:lvl1pPr>
          </a:lstStyle>
          <a:p>
            <a:r>
              <a:rPr lang="en-US" smtClean="0"/>
              <a:t>Click to edit Master title style</a:t>
            </a:r>
            <a:endParaRPr lang="en-US" dirty="0"/>
          </a:p>
        </p:txBody>
      </p:sp>
      <p:sp>
        <p:nvSpPr>
          <p:cNvPr id="3" name="Picture Placeholder 2"/>
          <p:cNvSpPr>
            <a:spLocks noGrp="1"/>
          </p:cNvSpPr>
          <p:nvPr>
            <p:ph type="pic" idx="1"/>
          </p:nvPr>
        </p:nvSpPr>
        <p:spPr>
          <a:xfrm>
            <a:off x="1536700" y="645045"/>
            <a:ext cx="9840003" cy="4557993"/>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536700" y="5769775"/>
            <a:ext cx="9840003"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4AA69353-8209-A648-B7F1-9DED055F72A2}"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10636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A2AD05EE-178D-614F-B21E-7D2F2C8997EE}"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866242" y="6929787"/>
            <a:ext cx="3185093" cy="274324"/>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5174" y="999951"/>
            <a:ext cx="2711209" cy="884520"/>
          </a:xfrm>
          <a:prstGeom prst="rect">
            <a:avLst/>
          </a:prstGeom>
        </p:spPr>
      </p:pic>
      <p:pic>
        <p:nvPicPr>
          <p:cNvPr id="9" name="Picture 8" descr="soundcommercialsens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2730" y="1298563"/>
            <a:ext cx="4013973" cy="317839"/>
          </a:xfrm>
          <a:prstGeom prst="rect">
            <a:avLst/>
          </a:prstGeom>
        </p:spPr>
      </p:pic>
      <p:sp>
        <p:nvSpPr>
          <p:cNvPr id="14" name="Content Placeholder 13"/>
          <p:cNvSpPr>
            <a:spLocks noGrp="1"/>
          </p:cNvSpPr>
          <p:nvPr>
            <p:ph sz="quarter" idx="14" hasCustomPrompt="1"/>
          </p:nvPr>
        </p:nvSpPr>
        <p:spPr>
          <a:xfrm>
            <a:off x="1366911" y="2282165"/>
            <a:ext cx="3338068" cy="1132376"/>
          </a:xfrm>
        </p:spPr>
        <p:txBody>
          <a:bodyPr anchor="t"/>
          <a:lstStyle>
            <a:lvl1pPr marL="0" indent="0">
              <a:lnSpc>
                <a:spcPts val="2133"/>
              </a:lnSpc>
              <a:spcAft>
                <a:spcPts val="0"/>
              </a:spcAft>
              <a:buFontTx/>
              <a:buNone/>
              <a:defRPr sz="1600" baseline="0">
                <a:solidFill>
                  <a:schemeClr val="bg1"/>
                </a:solidFill>
                <a:latin typeface="FS Albert" panose="02000803040000020004" pitchFamily="2" charset="0"/>
              </a:defRPr>
            </a:lvl1pPr>
          </a:lstStyle>
          <a:p>
            <a:pPr lvl="0"/>
            <a:r>
              <a:rPr lang="en-US" dirty="0" err="1" smtClean="0"/>
              <a:t>Firstname</a:t>
            </a:r>
            <a:r>
              <a:rPr lang="en-US" dirty="0" smtClean="0"/>
              <a:t> </a:t>
            </a:r>
            <a:r>
              <a:rPr lang="en-US" dirty="0" err="1" smtClean="0"/>
              <a:t>Lastname</a:t>
            </a:r>
            <a:endParaRPr lang="en-US" dirty="0" smtClean="0"/>
          </a:p>
        </p:txBody>
      </p:sp>
      <p:sp>
        <p:nvSpPr>
          <p:cNvPr id="21" name="Content Placeholder 13"/>
          <p:cNvSpPr>
            <a:spLocks noGrp="1"/>
          </p:cNvSpPr>
          <p:nvPr>
            <p:ph sz="quarter" idx="17" hasCustomPrompt="1"/>
          </p:nvPr>
        </p:nvSpPr>
        <p:spPr>
          <a:xfrm>
            <a:off x="1367585" y="3577656"/>
            <a:ext cx="3338068" cy="1437741"/>
          </a:xfrm>
        </p:spPr>
        <p:txBody>
          <a:bodyPr anchor="t"/>
          <a:lstStyle>
            <a:lvl1pPr marL="0" indent="0">
              <a:lnSpc>
                <a:spcPts val="2133"/>
              </a:lnSpc>
              <a:spcAft>
                <a:spcPts val="0"/>
              </a:spcAft>
              <a:buFontTx/>
              <a:buNone/>
              <a:defRPr sz="1600">
                <a:solidFill>
                  <a:schemeClr val="bg1"/>
                </a:solidFill>
                <a:latin typeface="FS Albert Light" panose="02000503040000020004" pitchFamily="2" charset="0"/>
              </a:defRPr>
            </a:lvl1pPr>
          </a:lstStyle>
          <a:p>
            <a:pPr lvl="0"/>
            <a:r>
              <a:rPr lang="en-US" dirty="0" err="1" smtClean="0"/>
              <a:t>Firstname</a:t>
            </a:r>
            <a:r>
              <a:rPr lang="en-US" dirty="0" smtClean="0"/>
              <a:t> </a:t>
            </a:r>
            <a:r>
              <a:rPr lang="en-US" dirty="0" err="1" smtClean="0"/>
              <a:t>Lastname</a:t>
            </a:r>
            <a:endParaRPr lang="en-GB" dirty="0"/>
          </a:p>
        </p:txBody>
      </p:sp>
      <p:sp>
        <p:nvSpPr>
          <p:cNvPr id="2" name="TextBox 1"/>
          <p:cNvSpPr txBox="1"/>
          <p:nvPr userDrawn="1"/>
        </p:nvSpPr>
        <p:spPr>
          <a:xfrm>
            <a:off x="1367573" y="6228670"/>
            <a:ext cx="1777307" cy="246221"/>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smtClean="0">
                <a:ln>
                  <a:noFill/>
                </a:ln>
                <a:solidFill>
                  <a:srgbClr val="912891"/>
                </a:solidFill>
                <a:effectLst/>
                <a:uLnTx/>
                <a:uFillTx/>
                <a:latin typeface="FS Albert Bold"/>
                <a:ea typeface="+mn-ea"/>
                <a:cs typeface="FS Albert Bold"/>
                <a:hlinkClick r:id="rId4"/>
              </a:rPr>
              <a:t>radiocentre.org</a:t>
            </a:r>
            <a:endParaRPr kumimoji="0" lang="en-GB" sz="1600" b="0" i="0" u="none" strike="noStrike" kern="1200" cap="none" spc="0" normalizeH="0" baseline="0" noProof="0" dirty="0">
              <a:ln>
                <a:noFill/>
              </a:ln>
              <a:solidFill>
                <a:srgbClr val="912891"/>
              </a:solidFill>
              <a:effectLst/>
              <a:uLnTx/>
              <a:uFillTx/>
              <a:latin typeface="FS Albert Bold"/>
              <a:ea typeface="+mn-ea"/>
              <a:cs typeface="FS Albert Bold"/>
            </a:endParaRPr>
          </a:p>
        </p:txBody>
      </p:sp>
    </p:spTree>
    <p:extLst>
      <p:ext uri="{BB962C8B-B14F-4D97-AF65-F5344CB8AC3E}">
        <p14:creationId xmlns:p14="http://schemas.microsoft.com/office/powerpoint/2010/main" val="24357090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Blank White">
    <p:spTree>
      <p:nvGrpSpPr>
        <p:cNvPr id="1" name=""/>
        <p:cNvGrpSpPr/>
        <p:nvPr/>
      </p:nvGrpSpPr>
      <p:grpSpPr>
        <a:xfrm>
          <a:off x="0" y="0"/>
          <a:ext cx="0" cy="0"/>
          <a:chOff x="0" y="0"/>
          <a:chExt cx="0" cy="0"/>
        </a:xfrm>
      </p:grpSpPr>
      <p:pic>
        <p:nvPicPr>
          <p:cNvPr id="150" name="Global_PageTurn_Original.ai" descr="Global_PageTurn_Original.ai"/>
          <p:cNvPicPr>
            <a:picLocks noChangeAspect="1"/>
          </p:cNvPicPr>
          <p:nvPr/>
        </p:nvPicPr>
        <p:blipFill>
          <a:blip r:embed="rId2">
            <a:extLst/>
          </a:blip>
          <a:stretch>
            <a:fillRect/>
          </a:stretch>
        </p:blipFill>
        <p:spPr>
          <a:xfrm>
            <a:off x="10610212" y="5269720"/>
            <a:ext cx="1591344" cy="1623944"/>
          </a:xfrm>
          <a:prstGeom prst="rect">
            <a:avLst/>
          </a:prstGeom>
          <a:ln w="12700">
            <a:miter lim="400000"/>
          </a:ln>
        </p:spPr>
      </p:pic>
      <p:sp>
        <p:nvSpPr>
          <p:cNvPr id="151" name="Slide Number"/>
          <p:cNvSpPr txBox="1">
            <a:spLocks noGrp="1"/>
          </p:cNvSpPr>
          <p:nvPr>
            <p:ph type="sldNum" sz="quarter" idx="2"/>
          </p:nvPr>
        </p:nvSpPr>
        <p:spPr>
          <a:xfrm>
            <a:off x="5930412" y="6540500"/>
            <a:ext cx="324875" cy="302989"/>
          </a:xfrm>
          <a:prstGeom prst="rect">
            <a:avLst/>
          </a:prstGeom>
        </p:spPr>
        <p:txBody>
          <a:bodyPr/>
          <a:lstStyle>
            <a:lvl1pPr>
              <a:lnSpc>
                <a:spcPct val="90000"/>
              </a:lnSpc>
              <a:defRPr b="1">
                <a:solidFill>
                  <a:srgbClr val="FFFFFF"/>
                </a:solidFill>
                <a:latin typeface="Helvetica"/>
                <a:ea typeface="Helvetica"/>
                <a:cs typeface="Helvetica"/>
                <a:sym typeface="Helvetica"/>
              </a:defRPr>
            </a:lvl1pPr>
          </a:lstStyle>
          <a:p>
            <a:pPr marL="0" marR="0" lvl="0" indent="0" algn="ctr" defTabSz="412740" rtl="0" eaLnBrk="1" fontAlgn="auto" latinLnBrk="0" hangingPunct="0">
              <a:lnSpc>
                <a:spcPct val="90000"/>
              </a:lnSpc>
              <a:spcBef>
                <a:spcPts val="0"/>
              </a:spcBef>
              <a:spcAft>
                <a:spcPts val="0"/>
              </a:spcAft>
              <a:buClrTx/>
              <a:buSzTx/>
              <a:buFontTx/>
              <a:buNone/>
              <a:tabLst/>
              <a:defRPr/>
            </a:pPr>
            <a:fld id="{86CB4B4D-7CA3-9044-876B-883B54F8677D}" type="slidenum">
              <a:rPr kumimoji="0" lang="en-GB" sz="1200" b="1" i="0" u="none" strike="noStrike" kern="0" cap="none" spc="0" normalizeH="0" baseline="0" noProof="0" smtClean="0">
                <a:ln>
                  <a:noFill/>
                </a:ln>
                <a:solidFill>
                  <a:srgbClr val="FFFFFF"/>
                </a:solidFill>
                <a:effectLst/>
                <a:uLnTx/>
                <a:uFillTx/>
                <a:latin typeface="Helvetica"/>
                <a:cs typeface="Helvetica"/>
                <a:sym typeface="Helvetica"/>
              </a:rPr>
              <a:pPr marL="0" marR="0" lvl="0" indent="0" algn="ctr" defTabSz="412740" rtl="0" eaLnBrk="1" fontAlgn="auto" latinLnBrk="0" hangingPunct="0">
                <a:lnSpc>
                  <a:spcPct val="90000"/>
                </a:lnSpc>
                <a:spcBef>
                  <a:spcPts val="0"/>
                </a:spcBef>
                <a:spcAft>
                  <a:spcPts val="0"/>
                </a:spcAft>
                <a:buClrTx/>
                <a:buSzTx/>
                <a:buFontTx/>
                <a:buNone/>
                <a:tabLst/>
                <a:defRPr/>
              </a:pPr>
              <a:t>‹#›</a:t>
            </a:fld>
            <a:endParaRPr kumimoji="0" lang="en-GB" sz="1200" b="1" i="0" u="none" strike="noStrike" kern="0" cap="none" spc="0" normalizeH="0" baseline="0" noProof="0">
              <a:ln>
                <a:noFill/>
              </a:ln>
              <a:solidFill>
                <a:srgbClr val="FFFFFF"/>
              </a:solidFill>
              <a:effectLst/>
              <a:uLnTx/>
              <a:uFillTx/>
              <a:latin typeface="Helvetica"/>
              <a:cs typeface="Helvetica"/>
              <a:sym typeface="Helvetica"/>
            </a:endParaRPr>
          </a:p>
        </p:txBody>
      </p:sp>
    </p:spTree>
    <p:extLst>
      <p:ext uri="{BB962C8B-B14F-4D97-AF65-F5344CB8AC3E}">
        <p14:creationId xmlns:p14="http://schemas.microsoft.com/office/powerpoint/2010/main" val="4065387485"/>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0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12192000" cy="6172353"/>
          </a:xfrm>
        </p:spPr>
        <p:txBody>
          <a:bodyPr/>
          <a:lstStyle>
            <a:lvl1pPr marL="0" indent="0" algn="ctr">
              <a:buNone/>
              <a:defRPr sz="4267">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14" name="Title 13"/>
          <p:cNvSpPr>
            <a:spLocks noGrp="1"/>
          </p:cNvSpPr>
          <p:nvPr>
            <p:ph type="title"/>
          </p:nvPr>
        </p:nvSpPr>
        <p:spPr/>
        <p:txBody>
          <a:bodyPr/>
          <a:lstStyle>
            <a:lvl1pPr>
              <a:defRPr>
                <a:latin typeface="Roboto Condensed" panose="02000000000000000000" pitchFamily="2" charset="0"/>
                <a:ea typeface="Roboto Condensed" panose="02000000000000000000" pitchFamily="2" charset="0"/>
              </a:defRPr>
            </a:lvl1pPr>
          </a:lstStyle>
          <a:p>
            <a:r>
              <a:rPr lang="en-GB" dirty="0"/>
              <a:t>Click to edit Master title style</a:t>
            </a:r>
            <a:endParaRPr lang="en-US" dirty="0"/>
          </a:p>
        </p:txBody>
      </p:sp>
    </p:spTree>
    <p:extLst>
      <p:ext uri="{BB962C8B-B14F-4D97-AF65-F5344CB8AC3E}">
        <p14:creationId xmlns:p14="http://schemas.microsoft.com/office/powerpoint/2010/main" val="25682417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66"/>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BCFC2BEA-A5EA-0F4B-8889-99532539238A}"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descr="soundcommercialsen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357" y="1664176"/>
            <a:ext cx="2840435" cy="224913"/>
          </a:xfrm>
          <a:prstGeom prst="rect">
            <a:avLst/>
          </a:prstGeom>
        </p:spPr>
      </p:pic>
      <p:sp>
        <p:nvSpPr>
          <p:cNvPr id="2" name="Title 1"/>
          <p:cNvSpPr>
            <a:spLocks noGrp="1"/>
          </p:cNvSpPr>
          <p:nvPr>
            <p:ph type="ctrTitle"/>
          </p:nvPr>
        </p:nvSpPr>
        <p:spPr>
          <a:xfrm>
            <a:off x="777357" y="2531717"/>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22294113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707081"/>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738181A3-A7F2-CE43-B9A3-E836239FE8F4}"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42432"/>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357" y="1664176"/>
            <a:ext cx="2840435" cy="22491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22924947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716334"/>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F2341473-41FD-6C48-9495-339180D88590}"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51685"/>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357" y="1664176"/>
            <a:ext cx="2840435" cy="22491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28728483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66"/>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3DA94040-D9FB-784A-9381-D843350D5917}"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31717"/>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357" y="1664176"/>
            <a:ext cx="2840435" cy="224913"/>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4933667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707081"/>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F7C7C5D5-36C3-B649-B675-4CDDEFAA354F}"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42432"/>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357" y="1664176"/>
            <a:ext cx="2840435" cy="22491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4781981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6">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66"/>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C037DB4-ABF3-9C40-B197-83A258B4AE4B}"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31717"/>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357" y="1664176"/>
            <a:ext cx="2840435" cy="22491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30685385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53B1-7770-5248-8DB7-76E86917B8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F701A1-E6B4-5F4D-B07B-8980E79D91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0ACF0F5-654B-FA44-AD53-2F46D506E8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B8AECC-EFC4-3E46-A43C-9692B7BC7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E66648-0526-4144-A76B-403B470BCF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6A7BFA-4CCB-A043-B5DA-E6A2371179F4}"/>
              </a:ext>
            </a:extLst>
          </p:cNvPr>
          <p:cNvSpPr>
            <a:spLocks noGrp="1"/>
          </p:cNvSpPr>
          <p:nvPr>
            <p:ph type="dt" sz="half" idx="10"/>
          </p:nvPr>
        </p:nvSpPr>
        <p:spPr/>
        <p:txBody>
          <a:bodyPr/>
          <a:lstStyle/>
          <a:p>
            <a:fld id="{46F2DD62-5368-344D-BA9F-E37C2B3E3AFB}" type="datetimeFigureOut">
              <a:t>4/20/2020</a:t>
            </a:fld>
            <a:endParaRPr lang="en-US"/>
          </a:p>
        </p:txBody>
      </p:sp>
      <p:sp>
        <p:nvSpPr>
          <p:cNvPr id="8" name="Footer Placeholder 7">
            <a:extLst>
              <a:ext uri="{FF2B5EF4-FFF2-40B4-BE49-F238E27FC236}">
                <a16:creationId xmlns:a16="http://schemas.microsoft.com/office/drawing/2014/main" id="{64FF1E70-3CAE-A04C-A8BC-A35E20D83D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D00F3B-4645-794A-9339-055F36F28CB6}"/>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1708574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7">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66"/>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C037DB4-ABF3-9C40-B197-83A258B4AE4B}"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31717"/>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pic>
        <p:nvPicPr>
          <p:cNvPr id="9" name="Picture 8" descr="soundcommercialsen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357" y="1664176"/>
            <a:ext cx="2840435" cy="22491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4303" y="680127"/>
            <a:ext cx="962483" cy="1181872"/>
          </a:xfrm>
          <a:prstGeom prst="rect">
            <a:avLst/>
          </a:prstGeom>
        </p:spPr>
      </p:pic>
    </p:spTree>
    <p:extLst>
      <p:ext uri="{BB962C8B-B14F-4D97-AF65-F5344CB8AC3E}">
        <p14:creationId xmlns:p14="http://schemas.microsoft.com/office/powerpoint/2010/main" val="42175251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 change backgroun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357" y="3696366"/>
            <a:ext cx="7249043" cy="1567799"/>
          </a:xfrm>
        </p:spPr>
        <p:txBody>
          <a:bodyPr/>
          <a:lstStyle>
            <a:lvl1pPr marL="0" indent="0" algn="l">
              <a:buNone/>
              <a:defRPr b="0" i="0">
                <a:solidFill>
                  <a:schemeClr val="bg1"/>
                </a:solidFill>
                <a:latin typeface="FS Albert" panose="02000803040000020004" pitchFamily="2" charset="0"/>
                <a:cs typeface="FS Albert" panose="020008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C037DB4-ABF3-9C40-B197-83A258B4AE4B}"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ctrTitle"/>
          </p:nvPr>
        </p:nvSpPr>
        <p:spPr>
          <a:xfrm>
            <a:off x="777357" y="2531717"/>
            <a:ext cx="7249043" cy="1164649"/>
          </a:xfrm>
        </p:spPr>
        <p:txBody>
          <a:bodyPr anchor="b"/>
          <a:lstStyle>
            <a:lvl1pPr>
              <a:defRPr b="0" i="0">
                <a:solidFill>
                  <a:schemeClr val="bg1"/>
                </a:solidFill>
                <a:latin typeface="FS Albert Light" panose="02000503040000020004" pitchFamily="2" charset="0"/>
                <a:cs typeface="FS Albert Light" panose="02000503040000020004"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952292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505055"/>
                </a:solidFill>
              </a:defRPr>
            </a:lvl1pPr>
            <a:lvl2pPr>
              <a:defRPr>
                <a:solidFill>
                  <a:srgbClr val="505055"/>
                </a:solidFill>
              </a:defRPr>
            </a:lvl2pPr>
            <a:lvl3pPr>
              <a:defRPr>
                <a:solidFill>
                  <a:srgbClr val="505055"/>
                </a:solidFill>
              </a:defRPr>
            </a:lvl3pPr>
            <a:lvl4pPr>
              <a:defRPr>
                <a:solidFill>
                  <a:srgbClr val="505055"/>
                </a:solidFill>
              </a:defRPr>
            </a:lvl4pPr>
            <a:lvl5pPr>
              <a:defRPr>
                <a:solidFill>
                  <a:srgbClr val="50505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CA1B281-2FC8-B244-A16E-FB192FF9C8D2}"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3288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Left margin top lay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CA1B281-2FC8-B244-A16E-FB192FF9C8D2}"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 y="0"/>
            <a:ext cx="380999" cy="6858000"/>
          </a:xfrm>
          <a:prstGeom prst="rect">
            <a:avLst/>
          </a:prstGeom>
        </p:spPr>
      </p:pic>
    </p:spTree>
    <p:extLst>
      <p:ext uri="{BB962C8B-B14F-4D97-AF65-F5344CB8AC3E}">
        <p14:creationId xmlns:p14="http://schemas.microsoft.com/office/powerpoint/2010/main" val="18312681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2F2C91A2-61E8-8E4A-AB3D-A64206B43E8B}"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hasCustomPrompt="1"/>
          </p:nvPr>
        </p:nvSpPr>
        <p:spPr>
          <a:xfrm>
            <a:off x="1536700"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4147075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Large Fa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lnSpc>
                <a:spcPct val="100000"/>
              </a:lnSpc>
              <a:spcAft>
                <a:spcPts val="0"/>
              </a:spcAft>
              <a:buNone/>
              <a:defRPr sz="5333">
                <a:solidFill>
                  <a:schemeClr val="accent5"/>
                </a:solidFill>
              </a:defRPr>
            </a:lvl1pPr>
            <a:lvl2pPr marL="0" indent="0">
              <a:lnSpc>
                <a:spcPct val="100000"/>
              </a:lnSpc>
              <a:spcAft>
                <a:spcPts val="0"/>
              </a:spcAft>
              <a:buNone/>
              <a:defRPr sz="4267">
                <a:solidFill>
                  <a:schemeClr val="tx2"/>
                </a:solidFill>
              </a:defRPr>
            </a:lvl2pPr>
            <a:lvl3pPr marL="0" indent="0">
              <a:lnSpc>
                <a:spcPct val="100000"/>
              </a:lnSpc>
              <a:spcAft>
                <a:spcPts val="0"/>
              </a:spcAft>
              <a:buNone/>
              <a:defRPr sz="4267">
                <a:solidFill>
                  <a:schemeClr val="tx2"/>
                </a:solidFill>
              </a:defRPr>
            </a:lvl3pPr>
            <a:lvl4pPr marL="0" indent="0">
              <a:lnSpc>
                <a:spcPct val="100000"/>
              </a:lnSpc>
              <a:spcAft>
                <a:spcPts val="0"/>
              </a:spcAft>
              <a:buNone/>
              <a:defRPr sz="4267">
                <a:solidFill>
                  <a:schemeClr val="tx2"/>
                </a:solidFill>
              </a:defRPr>
            </a:lvl4pPr>
            <a:lvl5pPr marL="0" indent="0">
              <a:lnSpc>
                <a:spcPct val="100000"/>
              </a:lnSpc>
              <a:spcAft>
                <a:spcPts val="0"/>
              </a:spcAft>
              <a:buNone/>
              <a:defRPr sz="4267">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DFED46F6-A2E7-354A-B50F-89EAFBBEF627}"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65811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36702" y="1896535"/>
            <a:ext cx="4708255" cy="4217928"/>
          </a:xfrm>
        </p:spPr>
        <p:txBody>
          <a:bodyPr/>
          <a:lstStyle>
            <a:lvl1pPr>
              <a:defRPr sz="2400">
                <a:solidFill>
                  <a:srgbClr val="505055"/>
                </a:solidFill>
              </a:defRPr>
            </a:lvl1pPr>
            <a:lvl2pPr>
              <a:defRPr sz="1867">
                <a:solidFill>
                  <a:srgbClr val="505055"/>
                </a:solidFill>
              </a:defRPr>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68449" y="1896534"/>
            <a:ext cx="4708255" cy="4217929"/>
          </a:xfrm>
        </p:spPr>
        <p:txBody>
          <a:bodyPr/>
          <a:lstStyle>
            <a:lvl1pPr>
              <a:defRPr sz="2400"/>
            </a:lvl1pPr>
            <a:lvl2pPr>
              <a:defRPr sz="1867"/>
            </a:lvl2pPr>
            <a:lvl3pPr>
              <a:defRPr sz="1867"/>
            </a:lvl3pPr>
            <a:lvl4pPr>
              <a:defRPr sz="1867"/>
            </a:lvl4pPr>
            <a:lvl5pPr>
              <a:defRPr sz="1867"/>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2F7E00C-C84B-E149-86FC-0408BD72A00F}"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7" name="Slide Number Placehold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32921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D87BF3E4-8956-904D-9354-B38075482D95}"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5" name="Slide Number Placeholder 4"/>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15727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Full_Screen_Image_&amp;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Tree>
    <p:extLst>
      <p:ext uri="{BB962C8B-B14F-4D97-AF65-F5344CB8AC3E}">
        <p14:creationId xmlns:p14="http://schemas.microsoft.com/office/powerpoint/2010/main" val="28848474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E173BB60-E919-084C-8112-F7196A93D272}"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4" name="Slide Number Placehold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49364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1622-A456-FE41-B844-6DDBD7F0A9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E6E771-F758-C54D-8753-0168D225B387}"/>
              </a:ext>
            </a:extLst>
          </p:cNvPr>
          <p:cNvSpPr>
            <a:spLocks noGrp="1"/>
          </p:cNvSpPr>
          <p:nvPr>
            <p:ph type="dt" sz="half" idx="10"/>
          </p:nvPr>
        </p:nvSpPr>
        <p:spPr/>
        <p:txBody>
          <a:bodyPr/>
          <a:lstStyle/>
          <a:p>
            <a:fld id="{46F2DD62-5368-344D-BA9F-E37C2B3E3AFB}" type="datetimeFigureOut">
              <a:t>4/20/2020</a:t>
            </a:fld>
            <a:endParaRPr lang="en-US"/>
          </a:p>
        </p:txBody>
      </p:sp>
      <p:sp>
        <p:nvSpPr>
          <p:cNvPr id="4" name="Footer Placeholder 3">
            <a:extLst>
              <a:ext uri="{FF2B5EF4-FFF2-40B4-BE49-F238E27FC236}">
                <a16:creationId xmlns:a16="http://schemas.microsoft.com/office/drawing/2014/main" id="{1E24A85C-2A32-A44A-944B-61B44ADC22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3E02B7-CD29-6748-8A21-018D0E0F3509}"/>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14500467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6700" y="5203031"/>
            <a:ext cx="9840003" cy="566739"/>
          </a:xfrm>
        </p:spPr>
        <p:txBody>
          <a:bodyPr anchor="b"/>
          <a:lstStyle>
            <a:lvl1pPr algn="l">
              <a:defRPr sz="2667" b="1"/>
            </a:lvl1pPr>
          </a:lstStyle>
          <a:p>
            <a:r>
              <a:rPr lang="en-US" smtClean="0"/>
              <a:t>Click to edit Master title style</a:t>
            </a:r>
            <a:endParaRPr lang="en-US" dirty="0"/>
          </a:p>
        </p:txBody>
      </p:sp>
      <p:sp>
        <p:nvSpPr>
          <p:cNvPr id="3" name="Picture Placeholder 2"/>
          <p:cNvSpPr>
            <a:spLocks noGrp="1"/>
          </p:cNvSpPr>
          <p:nvPr>
            <p:ph type="pic" idx="1"/>
          </p:nvPr>
        </p:nvSpPr>
        <p:spPr>
          <a:xfrm>
            <a:off x="1536700" y="645038"/>
            <a:ext cx="9840003" cy="4557993"/>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536700" y="5769769"/>
            <a:ext cx="9840003"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4AA69353-8209-A648-B7F1-9DED055F72A2}"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7" name="Slide Number Placehold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6205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End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2AD05EE-178D-614F-B21E-7D2F2C8997EE}"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3866242" y="6929785"/>
            <a:ext cx="3185093" cy="274324"/>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164" y="999951"/>
            <a:ext cx="2711209" cy="884520"/>
          </a:xfrm>
          <a:prstGeom prst="rect">
            <a:avLst/>
          </a:prstGeom>
        </p:spPr>
      </p:pic>
      <p:pic>
        <p:nvPicPr>
          <p:cNvPr id="9" name="Picture 8" descr="soundcommercialsens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62730" y="1298557"/>
            <a:ext cx="4013973" cy="317839"/>
          </a:xfrm>
          <a:prstGeom prst="rect">
            <a:avLst/>
          </a:prstGeom>
        </p:spPr>
      </p:pic>
      <p:sp>
        <p:nvSpPr>
          <p:cNvPr id="14" name="Content Placeholder 13"/>
          <p:cNvSpPr>
            <a:spLocks noGrp="1"/>
          </p:cNvSpPr>
          <p:nvPr>
            <p:ph sz="quarter" idx="14" hasCustomPrompt="1"/>
          </p:nvPr>
        </p:nvSpPr>
        <p:spPr>
          <a:xfrm>
            <a:off x="1366899" y="2282165"/>
            <a:ext cx="3338068" cy="1132376"/>
          </a:xfrm>
        </p:spPr>
        <p:txBody>
          <a:bodyPr anchor="t"/>
          <a:lstStyle>
            <a:lvl1pPr marL="0" indent="0">
              <a:lnSpc>
                <a:spcPts val="2133"/>
              </a:lnSpc>
              <a:spcAft>
                <a:spcPts val="0"/>
              </a:spcAft>
              <a:buFontTx/>
              <a:buNone/>
              <a:defRPr sz="1600" baseline="0">
                <a:solidFill>
                  <a:schemeClr val="bg1"/>
                </a:solidFill>
                <a:latin typeface="FS Albert" panose="02000803040000020004" pitchFamily="2" charset="0"/>
              </a:defRPr>
            </a:lvl1pPr>
          </a:lstStyle>
          <a:p>
            <a:pPr lvl="0"/>
            <a:r>
              <a:rPr lang="en-US" dirty="0" err="1" smtClean="0"/>
              <a:t>Firstname</a:t>
            </a:r>
            <a:r>
              <a:rPr lang="en-US" dirty="0" smtClean="0"/>
              <a:t> </a:t>
            </a:r>
            <a:r>
              <a:rPr lang="en-US" dirty="0" err="1" smtClean="0"/>
              <a:t>Lastname</a:t>
            </a:r>
            <a:endParaRPr lang="en-US" dirty="0" smtClean="0"/>
          </a:p>
        </p:txBody>
      </p:sp>
      <p:sp>
        <p:nvSpPr>
          <p:cNvPr id="21" name="Content Placeholder 13"/>
          <p:cNvSpPr>
            <a:spLocks noGrp="1"/>
          </p:cNvSpPr>
          <p:nvPr>
            <p:ph sz="quarter" idx="17" hasCustomPrompt="1"/>
          </p:nvPr>
        </p:nvSpPr>
        <p:spPr>
          <a:xfrm>
            <a:off x="1367574" y="3577656"/>
            <a:ext cx="3338068" cy="1437741"/>
          </a:xfrm>
        </p:spPr>
        <p:txBody>
          <a:bodyPr anchor="t"/>
          <a:lstStyle>
            <a:lvl1pPr marL="0" indent="0">
              <a:lnSpc>
                <a:spcPts val="2133"/>
              </a:lnSpc>
              <a:spcAft>
                <a:spcPts val="0"/>
              </a:spcAft>
              <a:buFontTx/>
              <a:buNone/>
              <a:defRPr sz="1600">
                <a:solidFill>
                  <a:schemeClr val="bg1"/>
                </a:solidFill>
                <a:latin typeface="FS Albert Light" panose="02000503040000020004" pitchFamily="2" charset="0"/>
              </a:defRPr>
            </a:lvl1pPr>
          </a:lstStyle>
          <a:p>
            <a:pPr lvl="0"/>
            <a:r>
              <a:rPr lang="en-US" dirty="0" err="1" smtClean="0"/>
              <a:t>Firstname</a:t>
            </a:r>
            <a:r>
              <a:rPr lang="en-US" dirty="0" smtClean="0"/>
              <a:t> </a:t>
            </a:r>
            <a:r>
              <a:rPr lang="en-US" dirty="0" err="1" smtClean="0"/>
              <a:t>Lastname</a:t>
            </a:r>
            <a:endParaRPr lang="en-GB" dirty="0"/>
          </a:p>
        </p:txBody>
      </p:sp>
      <p:sp>
        <p:nvSpPr>
          <p:cNvPr id="2" name="TextBox 1"/>
          <p:cNvSpPr txBox="1"/>
          <p:nvPr userDrawn="1"/>
        </p:nvSpPr>
        <p:spPr>
          <a:xfrm>
            <a:off x="1367573" y="6228670"/>
            <a:ext cx="1777307" cy="246221"/>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smtClean="0">
                <a:ln>
                  <a:noFill/>
                </a:ln>
                <a:solidFill>
                  <a:srgbClr val="912891"/>
                </a:solidFill>
                <a:effectLst/>
                <a:uLnTx/>
                <a:uFillTx/>
                <a:latin typeface="FS Albert Bold"/>
                <a:ea typeface="+mn-ea"/>
                <a:cs typeface="FS Albert Bold"/>
                <a:hlinkClick r:id="rId5"/>
              </a:rPr>
              <a:t>radiocentre.org</a:t>
            </a:r>
            <a:endParaRPr kumimoji="0" lang="en-GB" sz="1600" b="0" i="0" u="none" strike="noStrike" kern="1200" cap="none" spc="0" normalizeH="0" baseline="0" noProof="0" dirty="0">
              <a:ln>
                <a:noFill/>
              </a:ln>
              <a:solidFill>
                <a:srgbClr val="912891"/>
              </a:solidFill>
              <a:effectLst/>
              <a:uLnTx/>
              <a:uFillTx/>
              <a:latin typeface="FS Albert Bold"/>
              <a:ea typeface="+mn-ea"/>
              <a:cs typeface="FS Albert Bold"/>
            </a:endParaRPr>
          </a:p>
        </p:txBody>
      </p:sp>
    </p:spTree>
    <p:extLst>
      <p:ext uri="{BB962C8B-B14F-4D97-AF65-F5344CB8AC3E}">
        <p14:creationId xmlns:p14="http://schemas.microsoft.com/office/powerpoint/2010/main" val="36723856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Picture with Caption Overlay">
    <p:spTree>
      <p:nvGrpSpPr>
        <p:cNvPr id="1" name=""/>
        <p:cNvGrpSpPr/>
        <p:nvPr/>
      </p:nvGrpSpPr>
      <p:grpSpPr>
        <a:xfrm>
          <a:off x="0" y="0"/>
          <a:ext cx="0" cy="0"/>
          <a:chOff x="0" y="0"/>
          <a:chExt cx="0" cy="0"/>
        </a:xfrm>
      </p:grpSpPr>
      <p:sp>
        <p:nvSpPr>
          <p:cNvPr id="2" name="Rectangle 1"/>
          <p:cNvSpPr/>
          <p:nvPr userDrawn="1"/>
        </p:nvSpPr>
        <p:spPr>
          <a:xfrm>
            <a:off x="0" y="0"/>
            <a:ext cx="12192000" cy="1721224"/>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Picture Placeholder 2"/>
          <p:cNvSpPr>
            <a:spLocks noGrp="1"/>
          </p:cNvSpPr>
          <p:nvPr>
            <p:ph type="pic" idx="1"/>
          </p:nvPr>
        </p:nvSpPr>
        <p:spPr>
          <a:xfrm>
            <a:off x="0" y="2"/>
            <a:ext cx="12192000" cy="6172353"/>
          </a:xfrm>
        </p:spPr>
        <p:txBody>
          <a:bodyPr/>
          <a:lstStyle>
            <a:lvl1pPr marL="0" indent="0" algn="ctr">
              <a:buNone/>
              <a:defRPr sz="4267">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14" name="Title 13"/>
          <p:cNvSpPr>
            <a:spLocks noGrp="1"/>
          </p:cNvSpPr>
          <p:nvPr>
            <p:ph type="title"/>
          </p:nvPr>
        </p:nvSpPr>
        <p:spPr/>
        <p:txBody>
          <a:bodyPr/>
          <a:lstStyle>
            <a:lvl1pPr>
              <a:defRPr>
                <a:solidFill>
                  <a:schemeClr val="bg1"/>
                </a:solidFill>
                <a:latin typeface="Roboto Condensed" panose="02000000000000000000" pitchFamily="2" charset="0"/>
                <a:ea typeface="Roboto Condensed" panose="02000000000000000000" pitchFamily="2" charset="0"/>
              </a:defRPr>
            </a:lvl1pPr>
          </a:lstStyle>
          <a:p>
            <a:r>
              <a:rPr lang="en-GB" dirty="0" smtClean="0"/>
              <a:t>Click to edit Master title style</a:t>
            </a:r>
            <a:endParaRPr lang="en-US" dirty="0"/>
          </a:p>
        </p:txBody>
      </p:sp>
    </p:spTree>
    <p:extLst>
      <p:ext uri="{BB962C8B-B14F-4D97-AF65-F5344CB8AC3E}">
        <p14:creationId xmlns:p14="http://schemas.microsoft.com/office/powerpoint/2010/main" val="6291911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12192000" cy="6172353"/>
          </a:xfrm>
        </p:spPr>
        <p:txBody>
          <a:bodyPr/>
          <a:lstStyle>
            <a:lvl1pPr marL="0" indent="0" algn="ctr">
              <a:buNone/>
              <a:defRPr sz="4267">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14" name="Title 13"/>
          <p:cNvSpPr>
            <a:spLocks noGrp="1"/>
          </p:cNvSpPr>
          <p:nvPr>
            <p:ph type="title"/>
          </p:nvPr>
        </p:nvSpPr>
        <p:spPr/>
        <p:txBody>
          <a:bodyPr/>
          <a:lstStyle>
            <a:lvl1pPr>
              <a:defRPr>
                <a:latin typeface="Roboto Condensed" panose="02000000000000000000" pitchFamily="2" charset="0"/>
                <a:ea typeface="Roboto Condensed" panose="02000000000000000000" pitchFamily="2" charset="0"/>
              </a:defRPr>
            </a:lvl1pPr>
          </a:lstStyle>
          <a:p>
            <a:r>
              <a:rPr lang="en-GB" dirty="0" smtClean="0"/>
              <a:t>Click to edit Master title style</a:t>
            </a:r>
            <a:endParaRPr lang="en-US" dirty="0"/>
          </a:p>
        </p:txBody>
      </p:sp>
    </p:spTree>
    <p:extLst>
      <p:ext uri="{BB962C8B-B14F-4D97-AF65-F5344CB8AC3E}">
        <p14:creationId xmlns:p14="http://schemas.microsoft.com/office/powerpoint/2010/main" val="32604429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Use for Source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Chart Placeholder 5"/>
          <p:cNvSpPr>
            <a:spLocks noGrp="1"/>
          </p:cNvSpPr>
          <p:nvPr>
            <p:ph type="chart" sz="quarter" idx="11"/>
          </p:nvPr>
        </p:nvSpPr>
        <p:spPr>
          <a:xfrm>
            <a:off x="501652" y="474134"/>
            <a:ext cx="11180233" cy="5228167"/>
          </a:xfrm>
        </p:spPr>
        <p:txBody>
          <a:bodyPr/>
          <a:lstStyle>
            <a:lvl1pPr marL="0" indent="0">
              <a:buFontTx/>
              <a:buNone/>
              <a:defRPr/>
            </a:lvl1pPr>
          </a:lstStyle>
          <a:p>
            <a:endParaRPr lang="en-GB" dirty="0"/>
          </a:p>
        </p:txBody>
      </p:sp>
    </p:spTree>
    <p:extLst>
      <p:ext uri="{BB962C8B-B14F-4D97-AF65-F5344CB8AC3E}">
        <p14:creationId xmlns:p14="http://schemas.microsoft.com/office/powerpoint/2010/main" val="28947683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12192000" cy="6172353"/>
          </a:xfrm>
        </p:spPr>
        <p:txBody>
          <a:bodyPr/>
          <a:lstStyle>
            <a:lvl1pPr marL="0" indent="0" algn="ctr">
              <a:buNone/>
              <a:defRPr sz="4267">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14" name="Title 13"/>
          <p:cNvSpPr>
            <a:spLocks noGrp="1"/>
          </p:cNvSpPr>
          <p:nvPr>
            <p:ph type="title"/>
          </p:nvPr>
        </p:nvSpPr>
        <p:spPr/>
        <p:txBody>
          <a:bodyPr/>
          <a:lstStyle>
            <a:lvl1pPr>
              <a:defRPr>
                <a:latin typeface="Roboto Condensed" panose="02000000000000000000" pitchFamily="2" charset="0"/>
                <a:ea typeface="Roboto Condensed" panose="02000000000000000000" pitchFamily="2" charset="0"/>
              </a:defRPr>
            </a:lvl1pPr>
          </a:lstStyle>
          <a:p>
            <a:r>
              <a:rPr lang="en-GB" dirty="0" smtClean="0"/>
              <a:t>Click to edit Master title style</a:t>
            </a:r>
            <a:endParaRPr lang="en-US" dirty="0"/>
          </a:p>
        </p:txBody>
      </p:sp>
    </p:spTree>
    <p:extLst>
      <p:ext uri="{BB962C8B-B14F-4D97-AF65-F5344CB8AC3E}">
        <p14:creationId xmlns:p14="http://schemas.microsoft.com/office/powerpoint/2010/main" val="6050334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12192000" cy="6172353"/>
          </a:xfrm>
        </p:spPr>
        <p:txBody>
          <a:bodyPr/>
          <a:lstStyle>
            <a:lvl1pPr marL="0" indent="0" algn="ctr">
              <a:buNone/>
              <a:defRPr sz="4267">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14" name="Title 13"/>
          <p:cNvSpPr>
            <a:spLocks noGrp="1"/>
          </p:cNvSpPr>
          <p:nvPr>
            <p:ph type="title"/>
          </p:nvPr>
        </p:nvSpPr>
        <p:spPr/>
        <p:txBody>
          <a:bodyPr/>
          <a:lstStyle>
            <a:lvl1pPr>
              <a:defRPr>
                <a:latin typeface="Roboto Condensed" panose="02000000000000000000" pitchFamily="2" charset="0"/>
                <a:ea typeface="Roboto Condensed" panose="02000000000000000000" pitchFamily="2" charset="0"/>
              </a:defRPr>
            </a:lvl1pPr>
          </a:lstStyle>
          <a:p>
            <a:r>
              <a:rPr lang="en-GB" dirty="0" smtClean="0"/>
              <a:t>Click to edit Master title style</a:t>
            </a:r>
            <a:endParaRPr lang="en-US" dirty="0"/>
          </a:p>
        </p:txBody>
      </p:sp>
    </p:spTree>
    <p:extLst>
      <p:ext uri="{BB962C8B-B14F-4D97-AF65-F5344CB8AC3E}">
        <p14:creationId xmlns:p14="http://schemas.microsoft.com/office/powerpoint/2010/main" val="33971986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15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12192000" cy="6172353"/>
          </a:xfrm>
        </p:spPr>
        <p:txBody>
          <a:bodyPr/>
          <a:lstStyle>
            <a:lvl1pPr marL="0" indent="0" algn="ctr">
              <a:buNone/>
              <a:defRPr sz="4267">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14" name="Title 13"/>
          <p:cNvSpPr>
            <a:spLocks noGrp="1"/>
          </p:cNvSpPr>
          <p:nvPr>
            <p:ph type="title"/>
          </p:nvPr>
        </p:nvSpPr>
        <p:spPr/>
        <p:txBody>
          <a:bodyPr/>
          <a:lstStyle>
            <a:lvl1pPr>
              <a:defRPr>
                <a:latin typeface="Roboto Condensed" panose="02000000000000000000" pitchFamily="2" charset="0"/>
                <a:ea typeface="Roboto Condensed" panose="02000000000000000000" pitchFamily="2" charset="0"/>
              </a:defRPr>
            </a:lvl1pPr>
          </a:lstStyle>
          <a:p>
            <a:r>
              <a:rPr lang="en-GB" dirty="0" smtClean="0"/>
              <a:t>Click to edit Master title style</a:t>
            </a:r>
            <a:endParaRPr lang="en-US" dirty="0"/>
          </a:p>
        </p:txBody>
      </p:sp>
    </p:spTree>
    <p:extLst>
      <p:ext uri="{BB962C8B-B14F-4D97-AF65-F5344CB8AC3E}">
        <p14:creationId xmlns:p14="http://schemas.microsoft.com/office/powerpoint/2010/main" val="34754649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10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12192000" cy="6172353"/>
          </a:xfrm>
        </p:spPr>
        <p:txBody>
          <a:bodyPr/>
          <a:lstStyle>
            <a:lvl1pPr marL="0" indent="0" algn="ctr">
              <a:buNone/>
              <a:defRPr sz="4267">
                <a:solidFill>
                  <a:schemeClr val="tx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14" name="Title 13"/>
          <p:cNvSpPr>
            <a:spLocks noGrp="1"/>
          </p:cNvSpPr>
          <p:nvPr>
            <p:ph type="title"/>
          </p:nvPr>
        </p:nvSpPr>
        <p:spPr/>
        <p:txBody>
          <a:bodyPr/>
          <a:lstStyle>
            <a:lvl1pPr>
              <a:defRPr>
                <a:latin typeface="Roboto Condensed" panose="02000000000000000000" pitchFamily="2" charset="0"/>
                <a:ea typeface="Roboto Condensed" panose="02000000000000000000" pitchFamily="2" charset="0"/>
              </a:defRPr>
            </a:lvl1pPr>
          </a:lstStyle>
          <a:p>
            <a:r>
              <a:rPr lang="en-GB" dirty="0" smtClean="0"/>
              <a:t>Click to edit Master title style</a:t>
            </a:r>
            <a:endParaRPr lang="en-US" dirty="0"/>
          </a:p>
        </p:txBody>
      </p:sp>
    </p:spTree>
    <p:extLst>
      <p:ext uri="{BB962C8B-B14F-4D97-AF65-F5344CB8AC3E}">
        <p14:creationId xmlns:p14="http://schemas.microsoft.com/office/powerpoint/2010/main" val="39937359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0"/>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310010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B6AD46-C322-3E46-9E88-F1A0893C0BD3}"/>
              </a:ext>
            </a:extLst>
          </p:cNvPr>
          <p:cNvSpPr>
            <a:spLocks noGrp="1"/>
          </p:cNvSpPr>
          <p:nvPr>
            <p:ph type="dt" sz="half" idx="10"/>
          </p:nvPr>
        </p:nvSpPr>
        <p:spPr/>
        <p:txBody>
          <a:bodyPr/>
          <a:lstStyle/>
          <a:p>
            <a:fld id="{46F2DD62-5368-344D-BA9F-E37C2B3E3AFB}" type="datetimeFigureOut">
              <a:t>4/20/2020</a:t>
            </a:fld>
            <a:endParaRPr lang="en-US"/>
          </a:p>
        </p:txBody>
      </p:sp>
      <p:sp>
        <p:nvSpPr>
          <p:cNvPr id="3" name="Footer Placeholder 2">
            <a:extLst>
              <a:ext uri="{FF2B5EF4-FFF2-40B4-BE49-F238E27FC236}">
                <a16:creationId xmlns:a16="http://schemas.microsoft.com/office/drawing/2014/main" id="{AF2B5F30-06F3-B147-A455-BB2B68CB22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55AC58-EAFE-0846-B9E4-27F57C6CD8EE}"/>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16142676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2067531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29730141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1"/>
            <a:ext cx="5181600" cy="3173541"/>
          </a:xfrm>
        </p:spPr>
        <p:txBody>
          <a:bodyPr/>
          <a:lstStyle>
            <a:lvl1pPr marL="285750" indent="-285750">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1"/>
            <a:ext cx="5181600" cy="3173541"/>
          </a:xfrm>
        </p:spPr>
        <p:txBody>
          <a:bodyPr/>
          <a:lstStyle>
            <a:lvl1pPr marL="285750" indent="-285750">
              <a:buClr>
                <a:schemeClr val="accent2"/>
              </a:buClr>
              <a:buFont typeface="Arial" panose="020B0604020202020204" pitchFamily="34" charset="0"/>
              <a:buChar char="•"/>
              <a:defRPr sz="1400">
                <a:solidFill>
                  <a:schemeClr val="tx1"/>
                </a:solidFill>
              </a:defRPr>
            </a:lvl1pPr>
            <a:lvl2pPr>
              <a:defRPr/>
            </a:lvl2pPr>
            <a:lvl3pPr marL="0" marR="0" indent="-285750" algn="l" defTabSz="914400"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42833966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5181600" cy="411490"/>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1"/>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3"/>
            <a:ext cx="5207000" cy="3992562"/>
          </a:xfrm>
        </p:spPr>
        <p:txBody>
          <a:bodyPr/>
          <a:lstStyle>
            <a:lvl1pPr>
              <a:defRPr/>
            </a:lvl1pPr>
          </a:lstStyle>
          <a:p>
            <a:r>
              <a:rPr lang="en-US"/>
              <a:t>Click on the image icon to edit…</a:t>
            </a:r>
          </a:p>
        </p:txBody>
      </p:sp>
    </p:spTree>
    <p:extLst>
      <p:ext uri="{BB962C8B-B14F-4D97-AF65-F5344CB8AC3E}">
        <p14:creationId xmlns:p14="http://schemas.microsoft.com/office/powerpoint/2010/main" val="13896975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5181600"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1"/>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3"/>
            <a:ext cx="5207000" cy="3992562"/>
          </a:xfrm>
        </p:spPr>
        <p:txBody>
          <a:bodyPr/>
          <a:lstStyle/>
          <a:p>
            <a:endParaRPr lang="en-US"/>
          </a:p>
        </p:txBody>
      </p:sp>
    </p:spTree>
    <p:extLst>
      <p:ext uri="{BB962C8B-B14F-4D97-AF65-F5344CB8AC3E}">
        <p14:creationId xmlns:p14="http://schemas.microsoft.com/office/powerpoint/2010/main" val="8137608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5"/>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8" y="1426738"/>
            <a:ext cx="4920268"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8"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5976594" cy="6858000"/>
          </a:xfrm>
        </p:spPr>
        <p:txBody>
          <a:bodyPr/>
          <a:lstStyle/>
          <a:p>
            <a:endParaRPr lang="en-US"/>
          </a:p>
        </p:txBody>
      </p:sp>
    </p:spTree>
    <p:extLst>
      <p:ext uri="{BB962C8B-B14F-4D97-AF65-F5344CB8AC3E}">
        <p14:creationId xmlns:p14="http://schemas.microsoft.com/office/powerpoint/2010/main" val="18939505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5"/>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8" y="1426738"/>
            <a:ext cx="4920268"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8"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5976594" cy="6858000"/>
          </a:xfrm>
        </p:spPr>
        <p:txBody>
          <a:bodyPr/>
          <a:lstStyle/>
          <a:p>
            <a:endParaRPr lang="en-US"/>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0" y="5555676"/>
            <a:ext cx="3449687" cy="411490"/>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34123942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0"/>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15809261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9"/>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40"/>
            <a:ext cx="10515600" cy="4380173"/>
          </a:xfrm>
        </p:spPr>
        <p:txBody>
          <a:bodyPr/>
          <a:lstStyle>
            <a:lvl1pPr>
              <a:defRPr/>
            </a:lvl1pPr>
            <a:lvl2pPr marL="0">
              <a:defRPr/>
            </a:lvl2pPr>
          </a:lstStyle>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30180894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9"/>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2"/>
            <a:ext cx="5181600" cy="3173541"/>
          </a:xfrm>
        </p:spPr>
        <p:txBody>
          <a:bodyPr/>
          <a:lstStyle>
            <a:lvl1pPr marL="285730" indent="-285730">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30" marR="0" indent="-285730" algn="l" defTabSz="914332"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2"/>
            <a:ext cx="5181600" cy="3173541"/>
          </a:xfrm>
        </p:spPr>
        <p:txBody>
          <a:bodyPr/>
          <a:lstStyle>
            <a:lvl1pPr marL="285730" indent="-285730">
              <a:buClr>
                <a:schemeClr val="accent2"/>
              </a:buClr>
              <a:buFont typeface="Arial" panose="020B0604020202020204" pitchFamily="34" charset="0"/>
              <a:buChar char="•"/>
              <a:defRPr sz="1400">
                <a:solidFill>
                  <a:schemeClr val="tx1"/>
                </a:solidFill>
              </a:defRPr>
            </a:lvl1pPr>
            <a:lvl2pPr>
              <a:defRPr/>
            </a:lvl2pPr>
            <a:lvl3pPr marL="0" marR="0" indent="-285730" algn="l" defTabSz="914332"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230624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520B-BA37-174A-A246-ED7D82B2AE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0479A-35CE-EC44-AFEC-2A38B53625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2322F-4702-D74D-8E4B-D46209F87AE0}"/>
              </a:ext>
            </a:extLst>
          </p:cNvPr>
          <p:cNvSpPr>
            <a:spLocks noGrp="1"/>
          </p:cNvSpPr>
          <p:nvPr>
            <p:ph type="dt" sz="half" idx="10"/>
          </p:nvPr>
        </p:nvSpPr>
        <p:spPr>
          <a:xfrm>
            <a:off x="838200" y="6356350"/>
            <a:ext cx="2743200" cy="365125"/>
          </a:xfrm>
          <a:prstGeom prst="rect">
            <a:avLst/>
          </a:prstGeom>
        </p:spPr>
        <p:txBody>
          <a:bodyPr/>
          <a:lstStyle/>
          <a:p>
            <a:fld id="{A01E9C28-378E-1B48-8AE2-2381901CFD95}" type="datetime1">
              <a:rPr lang="en-GB" smtClean="0"/>
              <a:t>20/04/2020</a:t>
            </a:fld>
            <a:endParaRPr lang="en-US"/>
          </a:p>
        </p:txBody>
      </p:sp>
      <p:sp>
        <p:nvSpPr>
          <p:cNvPr id="5" name="Footer Placeholder 4">
            <a:extLst>
              <a:ext uri="{FF2B5EF4-FFF2-40B4-BE49-F238E27FC236}">
                <a16:creationId xmlns:a16="http://schemas.microsoft.com/office/drawing/2014/main" id="{0D48F763-6FE8-F04C-8310-8397FB714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6A3EAF-D5AD-744F-9FB8-905E51AE1D0A}"/>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430021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D258-A294-094A-868A-AAACCA5E8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150D6E-FBF8-CF48-8D4F-BC2D35AF7B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632F37-5BF0-D346-87E8-00E806C4B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45D72D-7CC1-174F-84E2-DF93A1C42C96}"/>
              </a:ext>
            </a:extLst>
          </p:cNvPr>
          <p:cNvSpPr>
            <a:spLocks noGrp="1"/>
          </p:cNvSpPr>
          <p:nvPr>
            <p:ph type="dt" sz="half" idx="10"/>
          </p:nvPr>
        </p:nvSpPr>
        <p:spPr/>
        <p:txBody>
          <a:bodyPr/>
          <a:lstStyle/>
          <a:p>
            <a:fld id="{46F2DD62-5368-344D-BA9F-E37C2B3E3AFB}" type="datetimeFigureOut">
              <a:t>4/20/2020</a:t>
            </a:fld>
            <a:endParaRPr lang="en-US"/>
          </a:p>
        </p:txBody>
      </p:sp>
      <p:sp>
        <p:nvSpPr>
          <p:cNvPr id="6" name="Footer Placeholder 5">
            <a:extLst>
              <a:ext uri="{FF2B5EF4-FFF2-40B4-BE49-F238E27FC236}">
                <a16:creationId xmlns:a16="http://schemas.microsoft.com/office/drawing/2014/main" id="{25F6D097-CDB4-224F-839F-3F290A94A6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5CF10-9E65-4046-AF1E-CA75E9A19B1E}"/>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36024809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2"/>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40018201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cSld name="Title Slide 1">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body" sz="half" idx="1"/>
          </p:nvPr>
        </p:nvSpPr>
        <p:spPr>
          <a:xfrm>
            <a:off x="777356" y="3696365"/>
            <a:ext cx="7249045" cy="3161635"/>
          </a:xfrm>
          <a:prstGeom prst="rect">
            <a:avLst/>
          </a:prstGeom>
        </p:spPr>
        <p:txBody>
          <a:bodyPr/>
          <a:lstStyle>
            <a:lvl1pPr marL="0" indent="0">
              <a:buClrTx/>
              <a:buSzTx/>
              <a:buFontTx/>
              <a:buNone/>
              <a:defRPr>
                <a:solidFill>
                  <a:srgbClr val="FFFFFF"/>
                </a:solidFill>
              </a:defRPr>
            </a:lvl1pPr>
            <a:lvl2pPr marL="0" indent="609585">
              <a:buClrTx/>
              <a:buSzTx/>
              <a:buFontTx/>
              <a:buNone/>
              <a:defRPr>
                <a:solidFill>
                  <a:srgbClr val="FFFFFF"/>
                </a:solidFill>
              </a:defRPr>
            </a:lvl2pPr>
            <a:lvl3pPr marL="0" indent="1219170">
              <a:buClrTx/>
              <a:buSzTx/>
              <a:buFontTx/>
              <a:buNone/>
              <a:defRPr>
                <a:solidFill>
                  <a:srgbClr val="FFFFFF"/>
                </a:solidFill>
              </a:defRPr>
            </a:lvl3pPr>
            <a:lvl4pPr marL="0" indent="1828754">
              <a:buClrTx/>
              <a:buSzTx/>
              <a:buFontTx/>
              <a:buNone/>
              <a:defRPr>
                <a:solidFill>
                  <a:srgbClr val="FFFFFF"/>
                </a:solidFill>
              </a:defRPr>
            </a:lvl4pPr>
            <a:lvl5pPr marL="0" indent="2438339">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 name="Shape 12"/>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pic>
        <p:nvPicPr>
          <p:cNvPr id="13" name="image3.png" descr="soundcommercialsense.png"/>
          <p:cNvPicPr>
            <a:picLocks noChangeAspect="1"/>
          </p:cNvPicPr>
          <p:nvPr/>
        </p:nvPicPr>
        <p:blipFill>
          <a:blip r:embed="rId3" cstate="print">
            <a:extLst/>
          </a:blip>
          <a:stretch>
            <a:fillRect/>
          </a:stretch>
        </p:blipFill>
        <p:spPr>
          <a:xfrm>
            <a:off x="777359" y="1664173"/>
            <a:ext cx="2840436" cy="224915"/>
          </a:xfrm>
          <a:prstGeom prst="rect">
            <a:avLst/>
          </a:prstGeom>
          <a:ln w="12700">
            <a:miter lim="400000"/>
          </a:ln>
        </p:spPr>
      </p:pic>
      <p:sp>
        <p:nvSpPr>
          <p:cNvPr id="14" name="Shape 14"/>
          <p:cNvSpPr>
            <a:spLocks noGrp="1"/>
          </p:cNvSpPr>
          <p:nvPr>
            <p:ph type="title"/>
          </p:nvPr>
        </p:nvSpPr>
        <p:spPr>
          <a:xfrm>
            <a:off x="777356" y="817218"/>
            <a:ext cx="7249045" cy="2879151"/>
          </a:xfrm>
          <a:prstGeom prst="rect">
            <a:avLst/>
          </a:prstGeom>
        </p:spPr>
        <p:txBody>
          <a:bodyPr anchor="b"/>
          <a:lstStyle>
            <a:lvl1pPr>
              <a:defRPr>
                <a:solidFill>
                  <a:srgbClr val="FFFFFF"/>
                </a:solidFill>
              </a:defRPr>
            </a:lvl1pPr>
          </a:lstStyle>
          <a:p>
            <a:r>
              <a:t>Title Text</a:t>
            </a:r>
          </a:p>
        </p:txBody>
      </p:sp>
      <p:pic>
        <p:nvPicPr>
          <p:cNvPr id="15" name="image4.png"/>
          <p:cNvPicPr>
            <a:picLocks noChangeAspect="1"/>
          </p:cNvPicPr>
          <p:nvPr/>
        </p:nvPicPr>
        <p:blipFill>
          <a:blip r:embed="rId4" cstate="print">
            <a:extLst/>
          </a:blip>
          <a:stretch>
            <a:fillRect/>
          </a:stretch>
        </p:blipFill>
        <p:spPr>
          <a:xfrm>
            <a:off x="10564306" y="680125"/>
            <a:ext cx="962484" cy="1181875"/>
          </a:xfrm>
          <a:prstGeom prst="rect">
            <a:avLst/>
          </a:prstGeom>
          <a:ln w="12700">
            <a:miter lim="400000"/>
          </a:ln>
        </p:spPr>
      </p:pic>
    </p:spTree>
    <p:extLst>
      <p:ext uri="{BB962C8B-B14F-4D97-AF65-F5344CB8AC3E}">
        <p14:creationId xmlns:p14="http://schemas.microsoft.com/office/powerpoint/2010/main" val="630831659"/>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itle Slide 2">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2" name="Shape 22"/>
          <p:cNvSpPr>
            <a:spLocks noGrp="1"/>
          </p:cNvSpPr>
          <p:nvPr>
            <p:ph type="body" sz="half" idx="1"/>
          </p:nvPr>
        </p:nvSpPr>
        <p:spPr>
          <a:xfrm>
            <a:off x="777356" y="3707081"/>
            <a:ext cx="7249045" cy="3150921"/>
          </a:xfrm>
          <a:prstGeom prst="rect">
            <a:avLst/>
          </a:prstGeom>
        </p:spPr>
        <p:txBody>
          <a:bodyPr/>
          <a:lstStyle>
            <a:lvl1pPr marL="0" indent="0">
              <a:buClrTx/>
              <a:buSzTx/>
              <a:buFontTx/>
              <a:buNone/>
              <a:defRPr>
                <a:solidFill>
                  <a:srgbClr val="FFFFFF"/>
                </a:solidFill>
              </a:defRPr>
            </a:lvl1pPr>
            <a:lvl2pPr marL="0" indent="609585">
              <a:buClrTx/>
              <a:buSzTx/>
              <a:buFontTx/>
              <a:buNone/>
              <a:defRPr>
                <a:solidFill>
                  <a:srgbClr val="FFFFFF"/>
                </a:solidFill>
              </a:defRPr>
            </a:lvl2pPr>
            <a:lvl3pPr marL="0" indent="1219170">
              <a:buClrTx/>
              <a:buSzTx/>
              <a:buFontTx/>
              <a:buNone/>
              <a:defRPr>
                <a:solidFill>
                  <a:srgbClr val="FFFFFF"/>
                </a:solidFill>
              </a:defRPr>
            </a:lvl3pPr>
            <a:lvl4pPr marL="0" indent="1828754">
              <a:buClrTx/>
              <a:buSzTx/>
              <a:buFontTx/>
              <a:buNone/>
              <a:defRPr>
                <a:solidFill>
                  <a:srgbClr val="FFFFFF"/>
                </a:solidFill>
              </a:defRPr>
            </a:lvl4pPr>
            <a:lvl5pPr marL="0" indent="2438339">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
        <p:nvSpPr>
          <p:cNvPr id="24" name="Shape 24"/>
          <p:cNvSpPr>
            <a:spLocks noGrp="1"/>
          </p:cNvSpPr>
          <p:nvPr>
            <p:ph type="title"/>
          </p:nvPr>
        </p:nvSpPr>
        <p:spPr>
          <a:xfrm>
            <a:off x="777356" y="827931"/>
            <a:ext cx="7249045" cy="2879151"/>
          </a:xfrm>
          <a:prstGeom prst="rect">
            <a:avLst/>
          </a:prstGeom>
        </p:spPr>
        <p:txBody>
          <a:bodyPr anchor="b"/>
          <a:lstStyle>
            <a:lvl1pPr>
              <a:defRPr>
                <a:solidFill>
                  <a:srgbClr val="FFFFFF"/>
                </a:solidFill>
              </a:defRPr>
            </a:lvl1pPr>
          </a:lstStyle>
          <a:p>
            <a:r>
              <a:t>Title Text</a:t>
            </a:r>
          </a:p>
        </p:txBody>
      </p:sp>
      <p:pic>
        <p:nvPicPr>
          <p:cNvPr id="25" name="image3.png" descr="soundcommercialsense.png"/>
          <p:cNvPicPr>
            <a:picLocks noChangeAspect="1"/>
          </p:cNvPicPr>
          <p:nvPr/>
        </p:nvPicPr>
        <p:blipFill>
          <a:blip r:embed="rId3" cstate="print">
            <a:extLst/>
          </a:blip>
          <a:stretch>
            <a:fillRect/>
          </a:stretch>
        </p:blipFill>
        <p:spPr>
          <a:xfrm>
            <a:off x="777359" y="1664173"/>
            <a:ext cx="2840436" cy="224915"/>
          </a:xfrm>
          <a:prstGeom prst="rect">
            <a:avLst/>
          </a:prstGeom>
          <a:ln w="12700">
            <a:miter lim="400000"/>
          </a:ln>
        </p:spPr>
      </p:pic>
      <p:pic>
        <p:nvPicPr>
          <p:cNvPr id="26" name="image4.png"/>
          <p:cNvPicPr>
            <a:picLocks noChangeAspect="1"/>
          </p:cNvPicPr>
          <p:nvPr/>
        </p:nvPicPr>
        <p:blipFill>
          <a:blip r:embed="rId4" cstate="print">
            <a:extLst/>
          </a:blip>
          <a:stretch>
            <a:fillRect/>
          </a:stretch>
        </p:blipFill>
        <p:spPr>
          <a:xfrm>
            <a:off x="10564306" y="680125"/>
            <a:ext cx="962484" cy="1181875"/>
          </a:xfrm>
          <a:prstGeom prst="rect">
            <a:avLst/>
          </a:prstGeom>
          <a:ln w="12700">
            <a:miter lim="400000"/>
          </a:ln>
        </p:spPr>
      </p:pic>
    </p:spTree>
    <p:extLst>
      <p:ext uri="{BB962C8B-B14F-4D97-AF65-F5344CB8AC3E}">
        <p14:creationId xmlns:p14="http://schemas.microsoft.com/office/powerpoint/2010/main" val="920971572"/>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Slide 3">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3" name="Shape 33"/>
          <p:cNvSpPr>
            <a:spLocks noGrp="1"/>
          </p:cNvSpPr>
          <p:nvPr>
            <p:ph type="body" sz="half" idx="1"/>
          </p:nvPr>
        </p:nvSpPr>
        <p:spPr>
          <a:xfrm>
            <a:off x="777356" y="3716333"/>
            <a:ext cx="7249045" cy="3141667"/>
          </a:xfrm>
          <a:prstGeom prst="rect">
            <a:avLst/>
          </a:prstGeom>
        </p:spPr>
        <p:txBody>
          <a:bodyPr/>
          <a:lstStyle>
            <a:lvl1pPr marL="0" indent="0">
              <a:buClrTx/>
              <a:buSzTx/>
              <a:buFontTx/>
              <a:buNone/>
              <a:defRPr>
                <a:solidFill>
                  <a:srgbClr val="FFFFFF"/>
                </a:solidFill>
              </a:defRPr>
            </a:lvl1pPr>
            <a:lvl2pPr marL="0" indent="609585">
              <a:buClrTx/>
              <a:buSzTx/>
              <a:buFontTx/>
              <a:buNone/>
              <a:defRPr>
                <a:solidFill>
                  <a:srgbClr val="FFFFFF"/>
                </a:solidFill>
              </a:defRPr>
            </a:lvl2pPr>
            <a:lvl3pPr marL="0" indent="1219170">
              <a:buClrTx/>
              <a:buSzTx/>
              <a:buFontTx/>
              <a:buNone/>
              <a:defRPr>
                <a:solidFill>
                  <a:srgbClr val="FFFFFF"/>
                </a:solidFill>
              </a:defRPr>
            </a:lvl3pPr>
            <a:lvl4pPr marL="0" indent="1828754">
              <a:buClrTx/>
              <a:buSzTx/>
              <a:buFontTx/>
              <a:buNone/>
              <a:defRPr>
                <a:solidFill>
                  <a:srgbClr val="FFFFFF"/>
                </a:solidFill>
              </a:defRPr>
            </a:lvl4pPr>
            <a:lvl5pPr marL="0" indent="2438339">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
        <p:nvSpPr>
          <p:cNvPr id="35" name="Shape 35"/>
          <p:cNvSpPr>
            <a:spLocks noGrp="1"/>
          </p:cNvSpPr>
          <p:nvPr>
            <p:ph type="title"/>
          </p:nvPr>
        </p:nvSpPr>
        <p:spPr>
          <a:xfrm>
            <a:off x="777356" y="837186"/>
            <a:ext cx="7249045" cy="2879151"/>
          </a:xfrm>
          <a:prstGeom prst="rect">
            <a:avLst/>
          </a:prstGeom>
        </p:spPr>
        <p:txBody>
          <a:bodyPr anchor="b"/>
          <a:lstStyle>
            <a:lvl1pPr>
              <a:defRPr>
                <a:solidFill>
                  <a:srgbClr val="FFFFFF"/>
                </a:solidFill>
              </a:defRPr>
            </a:lvl1pPr>
          </a:lstStyle>
          <a:p>
            <a:r>
              <a:t>Title Text</a:t>
            </a:r>
          </a:p>
        </p:txBody>
      </p:sp>
      <p:pic>
        <p:nvPicPr>
          <p:cNvPr id="36" name="image3.png" descr="soundcommercialsense.png"/>
          <p:cNvPicPr>
            <a:picLocks noChangeAspect="1"/>
          </p:cNvPicPr>
          <p:nvPr/>
        </p:nvPicPr>
        <p:blipFill>
          <a:blip r:embed="rId3" cstate="print">
            <a:extLst/>
          </a:blip>
          <a:stretch>
            <a:fillRect/>
          </a:stretch>
        </p:blipFill>
        <p:spPr>
          <a:xfrm>
            <a:off x="777359" y="1664173"/>
            <a:ext cx="2840436" cy="224915"/>
          </a:xfrm>
          <a:prstGeom prst="rect">
            <a:avLst/>
          </a:prstGeom>
          <a:ln w="12700">
            <a:miter lim="400000"/>
          </a:ln>
        </p:spPr>
      </p:pic>
      <p:pic>
        <p:nvPicPr>
          <p:cNvPr id="37" name="image4.png"/>
          <p:cNvPicPr>
            <a:picLocks noChangeAspect="1"/>
          </p:cNvPicPr>
          <p:nvPr/>
        </p:nvPicPr>
        <p:blipFill>
          <a:blip r:embed="rId4" cstate="print">
            <a:extLst/>
          </a:blip>
          <a:stretch>
            <a:fillRect/>
          </a:stretch>
        </p:blipFill>
        <p:spPr>
          <a:xfrm>
            <a:off x="10564306" y="680125"/>
            <a:ext cx="962484" cy="1181875"/>
          </a:xfrm>
          <a:prstGeom prst="rect">
            <a:avLst/>
          </a:prstGeom>
          <a:ln w="12700">
            <a:miter lim="400000"/>
          </a:ln>
        </p:spPr>
      </p:pic>
    </p:spTree>
    <p:extLst>
      <p:ext uri="{BB962C8B-B14F-4D97-AF65-F5344CB8AC3E}">
        <p14:creationId xmlns:p14="http://schemas.microsoft.com/office/powerpoint/2010/main" val="167124096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Title Slide 4">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 name="Shape 44"/>
          <p:cNvSpPr>
            <a:spLocks noGrp="1"/>
          </p:cNvSpPr>
          <p:nvPr>
            <p:ph type="body" sz="half" idx="1"/>
          </p:nvPr>
        </p:nvSpPr>
        <p:spPr>
          <a:xfrm>
            <a:off x="777356" y="3696365"/>
            <a:ext cx="7249045" cy="3161635"/>
          </a:xfrm>
          <a:prstGeom prst="rect">
            <a:avLst/>
          </a:prstGeom>
        </p:spPr>
        <p:txBody>
          <a:bodyPr/>
          <a:lstStyle>
            <a:lvl1pPr marL="0" indent="0">
              <a:buClrTx/>
              <a:buSzTx/>
              <a:buFontTx/>
              <a:buNone/>
              <a:defRPr>
                <a:solidFill>
                  <a:srgbClr val="FFFFFF"/>
                </a:solidFill>
              </a:defRPr>
            </a:lvl1pPr>
            <a:lvl2pPr marL="0" indent="609585">
              <a:buClrTx/>
              <a:buSzTx/>
              <a:buFontTx/>
              <a:buNone/>
              <a:defRPr>
                <a:solidFill>
                  <a:srgbClr val="FFFFFF"/>
                </a:solidFill>
              </a:defRPr>
            </a:lvl2pPr>
            <a:lvl3pPr marL="0" indent="1219170">
              <a:buClrTx/>
              <a:buSzTx/>
              <a:buFontTx/>
              <a:buNone/>
              <a:defRPr>
                <a:solidFill>
                  <a:srgbClr val="FFFFFF"/>
                </a:solidFill>
              </a:defRPr>
            </a:lvl3pPr>
            <a:lvl4pPr marL="0" indent="1828754">
              <a:buClrTx/>
              <a:buSzTx/>
              <a:buFontTx/>
              <a:buNone/>
              <a:defRPr>
                <a:solidFill>
                  <a:srgbClr val="FFFFFF"/>
                </a:solidFill>
              </a:defRPr>
            </a:lvl4pPr>
            <a:lvl5pPr marL="0" indent="2438339">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
        <p:nvSpPr>
          <p:cNvPr id="46" name="Shape 46"/>
          <p:cNvSpPr>
            <a:spLocks noGrp="1"/>
          </p:cNvSpPr>
          <p:nvPr>
            <p:ph type="title"/>
          </p:nvPr>
        </p:nvSpPr>
        <p:spPr>
          <a:xfrm>
            <a:off x="777356" y="817218"/>
            <a:ext cx="7249045" cy="2879151"/>
          </a:xfrm>
          <a:prstGeom prst="rect">
            <a:avLst/>
          </a:prstGeom>
        </p:spPr>
        <p:txBody>
          <a:bodyPr anchor="b"/>
          <a:lstStyle>
            <a:lvl1pPr>
              <a:defRPr>
                <a:solidFill>
                  <a:srgbClr val="FFFFFF"/>
                </a:solidFill>
              </a:defRPr>
            </a:lvl1pPr>
          </a:lstStyle>
          <a:p>
            <a:r>
              <a:t>Title Text</a:t>
            </a:r>
          </a:p>
        </p:txBody>
      </p:sp>
      <p:pic>
        <p:nvPicPr>
          <p:cNvPr id="47" name="image3.png" descr="soundcommercialsense.png"/>
          <p:cNvPicPr>
            <a:picLocks noChangeAspect="1"/>
          </p:cNvPicPr>
          <p:nvPr/>
        </p:nvPicPr>
        <p:blipFill>
          <a:blip r:embed="rId3" cstate="print">
            <a:extLst/>
          </a:blip>
          <a:stretch>
            <a:fillRect/>
          </a:stretch>
        </p:blipFill>
        <p:spPr>
          <a:xfrm>
            <a:off x="777359" y="1664173"/>
            <a:ext cx="2840436" cy="224915"/>
          </a:xfrm>
          <a:prstGeom prst="rect">
            <a:avLst/>
          </a:prstGeom>
          <a:ln w="12700">
            <a:miter lim="400000"/>
          </a:ln>
        </p:spPr>
      </p:pic>
      <p:pic>
        <p:nvPicPr>
          <p:cNvPr id="48" name="image4.png"/>
          <p:cNvPicPr>
            <a:picLocks noChangeAspect="1"/>
          </p:cNvPicPr>
          <p:nvPr/>
        </p:nvPicPr>
        <p:blipFill>
          <a:blip r:embed="rId4" cstate="print">
            <a:extLst/>
          </a:blip>
          <a:stretch>
            <a:fillRect/>
          </a:stretch>
        </p:blipFill>
        <p:spPr>
          <a:xfrm>
            <a:off x="10564306" y="680125"/>
            <a:ext cx="962484" cy="1181875"/>
          </a:xfrm>
          <a:prstGeom prst="rect">
            <a:avLst/>
          </a:prstGeom>
          <a:ln w="12700">
            <a:miter lim="400000"/>
          </a:ln>
        </p:spPr>
      </p:pic>
    </p:spTree>
    <p:extLst>
      <p:ext uri="{BB962C8B-B14F-4D97-AF65-F5344CB8AC3E}">
        <p14:creationId xmlns:p14="http://schemas.microsoft.com/office/powerpoint/2010/main" val="4065577240"/>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Slide 5">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 name="Shape 55"/>
          <p:cNvSpPr>
            <a:spLocks noGrp="1"/>
          </p:cNvSpPr>
          <p:nvPr>
            <p:ph type="body" sz="half" idx="1"/>
          </p:nvPr>
        </p:nvSpPr>
        <p:spPr>
          <a:xfrm>
            <a:off x="777356" y="3707081"/>
            <a:ext cx="7249045" cy="3150921"/>
          </a:xfrm>
          <a:prstGeom prst="rect">
            <a:avLst/>
          </a:prstGeom>
        </p:spPr>
        <p:txBody>
          <a:bodyPr/>
          <a:lstStyle>
            <a:lvl1pPr marL="0" indent="0">
              <a:buClrTx/>
              <a:buSzTx/>
              <a:buFontTx/>
              <a:buNone/>
              <a:defRPr>
                <a:solidFill>
                  <a:srgbClr val="FFFFFF"/>
                </a:solidFill>
              </a:defRPr>
            </a:lvl1pPr>
            <a:lvl2pPr marL="0" indent="609585">
              <a:buClrTx/>
              <a:buSzTx/>
              <a:buFontTx/>
              <a:buNone/>
              <a:defRPr>
                <a:solidFill>
                  <a:srgbClr val="FFFFFF"/>
                </a:solidFill>
              </a:defRPr>
            </a:lvl2pPr>
            <a:lvl3pPr marL="0" indent="1219170">
              <a:buClrTx/>
              <a:buSzTx/>
              <a:buFontTx/>
              <a:buNone/>
              <a:defRPr>
                <a:solidFill>
                  <a:srgbClr val="FFFFFF"/>
                </a:solidFill>
              </a:defRPr>
            </a:lvl3pPr>
            <a:lvl4pPr marL="0" indent="1828754">
              <a:buClrTx/>
              <a:buSzTx/>
              <a:buFontTx/>
              <a:buNone/>
              <a:defRPr>
                <a:solidFill>
                  <a:srgbClr val="FFFFFF"/>
                </a:solidFill>
              </a:defRPr>
            </a:lvl4pPr>
            <a:lvl5pPr marL="0" indent="2438339">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6" name="Shape 56"/>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
        <p:nvSpPr>
          <p:cNvPr id="57" name="Shape 57"/>
          <p:cNvSpPr>
            <a:spLocks noGrp="1"/>
          </p:cNvSpPr>
          <p:nvPr>
            <p:ph type="title"/>
          </p:nvPr>
        </p:nvSpPr>
        <p:spPr>
          <a:xfrm>
            <a:off x="777356" y="827931"/>
            <a:ext cx="7249045" cy="2879151"/>
          </a:xfrm>
          <a:prstGeom prst="rect">
            <a:avLst/>
          </a:prstGeom>
        </p:spPr>
        <p:txBody>
          <a:bodyPr anchor="b"/>
          <a:lstStyle>
            <a:lvl1pPr>
              <a:defRPr>
                <a:solidFill>
                  <a:srgbClr val="FFFFFF"/>
                </a:solidFill>
              </a:defRPr>
            </a:lvl1pPr>
          </a:lstStyle>
          <a:p>
            <a:r>
              <a:t>Title Text</a:t>
            </a:r>
          </a:p>
        </p:txBody>
      </p:sp>
      <p:pic>
        <p:nvPicPr>
          <p:cNvPr id="58" name="image3.png" descr="soundcommercialsense.png"/>
          <p:cNvPicPr>
            <a:picLocks noChangeAspect="1"/>
          </p:cNvPicPr>
          <p:nvPr/>
        </p:nvPicPr>
        <p:blipFill>
          <a:blip r:embed="rId3" cstate="print">
            <a:extLst/>
          </a:blip>
          <a:stretch>
            <a:fillRect/>
          </a:stretch>
        </p:blipFill>
        <p:spPr>
          <a:xfrm>
            <a:off x="777359" y="1664173"/>
            <a:ext cx="2840436" cy="224915"/>
          </a:xfrm>
          <a:prstGeom prst="rect">
            <a:avLst/>
          </a:prstGeom>
          <a:ln w="12700">
            <a:miter lim="400000"/>
          </a:ln>
        </p:spPr>
      </p:pic>
      <p:pic>
        <p:nvPicPr>
          <p:cNvPr id="59" name="image4.png"/>
          <p:cNvPicPr>
            <a:picLocks noChangeAspect="1"/>
          </p:cNvPicPr>
          <p:nvPr/>
        </p:nvPicPr>
        <p:blipFill>
          <a:blip r:embed="rId4" cstate="print">
            <a:extLst/>
          </a:blip>
          <a:stretch>
            <a:fillRect/>
          </a:stretch>
        </p:blipFill>
        <p:spPr>
          <a:xfrm>
            <a:off x="10564306" y="680125"/>
            <a:ext cx="962484" cy="1181875"/>
          </a:xfrm>
          <a:prstGeom prst="rect">
            <a:avLst/>
          </a:prstGeom>
          <a:ln w="12700">
            <a:miter lim="400000"/>
          </a:ln>
        </p:spPr>
      </p:pic>
    </p:spTree>
    <p:extLst>
      <p:ext uri="{BB962C8B-B14F-4D97-AF65-F5344CB8AC3E}">
        <p14:creationId xmlns:p14="http://schemas.microsoft.com/office/powerpoint/2010/main" val="82370825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itle Slide 6">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6" name="Shape 66"/>
          <p:cNvSpPr>
            <a:spLocks noGrp="1"/>
          </p:cNvSpPr>
          <p:nvPr>
            <p:ph type="body" sz="half" idx="1"/>
          </p:nvPr>
        </p:nvSpPr>
        <p:spPr>
          <a:xfrm>
            <a:off x="777356" y="3696365"/>
            <a:ext cx="7249045" cy="3161635"/>
          </a:xfrm>
          <a:prstGeom prst="rect">
            <a:avLst/>
          </a:prstGeom>
        </p:spPr>
        <p:txBody>
          <a:bodyPr/>
          <a:lstStyle>
            <a:lvl1pPr marL="0" indent="0">
              <a:buClrTx/>
              <a:buSzTx/>
              <a:buFontTx/>
              <a:buNone/>
              <a:defRPr>
                <a:solidFill>
                  <a:srgbClr val="FFFFFF"/>
                </a:solidFill>
              </a:defRPr>
            </a:lvl1pPr>
            <a:lvl2pPr marL="0" indent="609585">
              <a:buClrTx/>
              <a:buSzTx/>
              <a:buFontTx/>
              <a:buNone/>
              <a:defRPr>
                <a:solidFill>
                  <a:srgbClr val="FFFFFF"/>
                </a:solidFill>
              </a:defRPr>
            </a:lvl2pPr>
            <a:lvl3pPr marL="0" indent="1219170">
              <a:buClrTx/>
              <a:buSzTx/>
              <a:buFontTx/>
              <a:buNone/>
              <a:defRPr>
                <a:solidFill>
                  <a:srgbClr val="FFFFFF"/>
                </a:solidFill>
              </a:defRPr>
            </a:lvl3pPr>
            <a:lvl4pPr marL="0" indent="1828754">
              <a:buClrTx/>
              <a:buSzTx/>
              <a:buFontTx/>
              <a:buNone/>
              <a:defRPr>
                <a:solidFill>
                  <a:srgbClr val="FFFFFF"/>
                </a:solidFill>
              </a:defRPr>
            </a:lvl4pPr>
            <a:lvl5pPr marL="0" indent="2438339">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
        <p:nvSpPr>
          <p:cNvPr id="68" name="Shape 68"/>
          <p:cNvSpPr>
            <a:spLocks noGrp="1"/>
          </p:cNvSpPr>
          <p:nvPr>
            <p:ph type="title"/>
          </p:nvPr>
        </p:nvSpPr>
        <p:spPr>
          <a:xfrm>
            <a:off x="777356" y="817218"/>
            <a:ext cx="7249045" cy="2879151"/>
          </a:xfrm>
          <a:prstGeom prst="rect">
            <a:avLst/>
          </a:prstGeom>
        </p:spPr>
        <p:txBody>
          <a:bodyPr anchor="b"/>
          <a:lstStyle>
            <a:lvl1pPr>
              <a:defRPr>
                <a:solidFill>
                  <a:srgbClr val="FFFFFF"/>
                </a:solidFill>
              </a:defRPr>
            </a:lvl1pPr>
          </a:lstStyle>
          <a:p>
            <a:r>
              <a:t>Title Text</a:t>
            </a:r>
          </a:p>
        </p:txBody>
      </p:sp>
      <p:pic>
        <p:nvPicPr>
          <p:cNvPr id="69" name="image3.png" descr="soundcommercialsense.png"/>
          <p:cNvPicPr>
            <a:picLocks noChangeAspect="1"/>
          </p:cNvPicPr>
          <p:nvPr/>
        </p:nvPicPr>
        <p:blipFill>
          <a:blip r:embed="rId3" cstate="print">
            <a:extLst/>
          </a:blip>
          <a:stretch>
            <a:fillRect/>
          </a:stretch>
        </p:blipFill>
        <p:spPr>
          <a:xfrm>
            <a:off x="777359" y="1664173"/>
            <a:ext cx="2840436" cy="224915"/>
          </a:xfrm>
          <a:prstGeom prst="rect">
            <a:avLst/>
          </a:prstGeom>
          <a:ln w="12700">
            <a:miter lim="400000"/>
          </a:ln>
        </p:spPr>
      </p:pic>
      <p:pic>
        <p:nvPicPr>
          <p:cNvPr id="70" name="image4.png"/>
          <p:cNvPicPr>
            <a:picLocks noChangeAspect="1"/>
          </p:cNvPicPr>
          <p:nvPr/>
        </p:nvPicPr>
        <p:blipFill>
          <a:blip r:embed="rId4" cstate="print">
            <a:extLst/>
          </a:blip>
          <a:stretch>
            <a:fillRect/>
          </a:stretch>
        </p:blipFill>
        <p:spPr>
          <a:xfrm>
            <a:off x="10564306" y="680125"/>
            <a:ext cx="962484" cy="1181875"/>
          </a:xfrm>
          <a:prstGeom prst="rect">
            <a:avLst/>
          </a:prstGeom>
          <a:ln w="12700">
            <a:miter lim="400000"/>
          </a:ln>
        </p:spPr>
      </p:pic>
    </p:spTree>
    <p:extLst>
      <p:ext uri="{BB962C8B-B14F-4D97-AF65-F5344CB8AC3E}">
        <p14:creationId xmlns:p14="http://schemas.microsoft.com/office/powerpoint/2010/main" val="3043682550"/>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Title Slide 7">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77" name="Shape 77"/>
          <p:cNvSpPr>
            <a:spLocks noGrp="1"/>
          </p:cNvSpPr>
          <p:nvPr>
            <p:ph type="body" sz="half" idx="1"/>
          </p:nvPr>
        </p:nvSpPr>
        <p:spPr>
          <a:xfrm>
            <a:off x="777356" y="3696365"/>
            <a:ext cx="7249045" cy="3161635"/>
          </a:xfrm>
          <a:prstGeom prst="rect">
            <a:avLst/>
          </a:prstGeom>
        </p:spPr>
        <p:txBody>
          <a:bodyPr/>
          <a:lstStyle>
            <a:lvl1pPr marL="0" indent="0">
              <a:buClrTx/>
              <a:buSzTx/>
              <a:buFontTx/>
              <a:buNone/>
              <a:defRPr>
                <a:solidFill>
                  <a:srgbClr val="FFFFFF"/>
                </a:solidFill>
              </a:defRPr>
            </a:lvl1pPr>
            <a:lvl2pPr marL="0" indent="609585">
              <a:buClrTx/>
              <a:buSzTx/>
              <a:buFontTx/>
              <a:buNone/>
              <a:defRPr>
                <a:solidFill>
                  <a:srgbClr val="FFFFFF"/>
                </a:solidFill>
              </a:defRPr>
            </a:lvl2pPr>
            <a:lvl3pPr marL="0" indent="1219170">
              <a:buClrTx/>
              <a:buSzTx/>
              <a:buFontTx/>
              <a:buNone/>
              <a:defRPr>
                <a:solidFill>
                  <a:srgbClr val="FFFFFF"/>
                </a:solidFill>
              </a:defRPr>
            </a:lvl3pPr>
            <a:lvl4pPr marL="0" indent="1828754">
              <a:buClrTx/>
              <a:buSzTx/>
              <a:buFontTx/>
              <a:buNone/>
              <a:defRPr>
                <a:solidFill>
                  <a:srgbClr val="FFFFFF"/>
                </a:solidFill>
              </a:defRPr>
            </a:lvl4pPr>
            <a:lvl5pPr marL="0" indent="2438339">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
        <p:nvSpPr>
          <p:cNvPr id="79" name="Shape 79"/>
          <p:cNvSpPr>
            <a:spLocks noGrp="1"/>
          </p:cNvSpPr>
          <p:nvPr>
            <p:ph type="title"/>
          </p:nvPr>
        </p:nvSpPr>
        <p:spPr>
          <a:xfrm>
            <a:off x="777356" y="817218"/>
            <a:ext cx="7249045" cy="2879151"/>
          </a:xfrm>
          <a:prstGeom prst="rect">
            <a:avLst/>
          </a:prstGeom>
        </p:spPr>
        <p:txBody>
          <a:bodyPr anchor="b"/>
          <a:lstStyle>
            <a:lvl1pPr>
              <a:defRPr>
                <a:solidFill>
                  <a:srgbClr val="FFFFFF"/>
                </a:solidFill>
              </a:defRPr>
            </a:lvl1pPr>
          </a:lstStyle>
          <a:p>
            <a:r>
              <a:t>Title Text</a:t>
            </a:r>
          </a:p>
        </p:txBody>
      </p:sp>
      <p:pic>
        <p:nvPicPr>
          <p:cNvPr id="80" name="image3.png" descr="soundcommercialsense.png"/>
          <p:cNvPicPr>
            <a:picLocks noChangeAspect="1"/>
          </p:cNvPicPr>
          <p:nvPr/>
        </p:nvPicPr>
        <p:blipFill>
          <a:blip r:embed="rId3" cstate="print">
            <a:extLst/>
          </a:blip>
          <a:stretch>
            <a:fillRect/>
          </a:stretch>
        </p:blipFill>
        <p:spPr>
          <a:xfrm>
            <a:off x="777359" y="1664173"/>
            <a:ext cx="2840436" cy="224915"/>
          </a:xfrm>
          <a:prstGeom prst="rect">
            <a:avLst/>
          </a:prstGeom>
          <a:ln w="12700">
            <a:miter lim="400000"/>
          </a:ln>
        </p:spPr>
      </p:pic>
      <p:pic>
        <p:nvPicPr>
          <p:cNvPr id="81" name="image4.png"/>
          <p:cNvPicPr>
            <a:picLocks noChangeAspect="1"/>
          </p:cNvPicPr>
          <p:nvPr/>
        </p:nvPicPr>
        <p:blipFill>
          <a:blip r:embed="rId4" cstate="print">
            <a:extLst/>
          </a:blip>
          <a:stretch>
            <a:fillRect/>
          </a:stretch>
        </p:blipFill>
        <p:spPr>
          <a:xfrm>
            <a:off x="10564306" y="680125"/>
            <a:ext cx="962484" cy="1181875"/>
          </a:xfrm>
          <a:prstGeom prst="rect">
            <a:avLst/>
          </a:prstGeom>
          <a:ln w="12700">
            <a:miter lim="400000"/>
          </a:ln>
        </p:spPr>
      </p:pic>
    </p:spTree>
    <p:extLst>
      <p:ext uri="{BB962C8B-B14F-4D97-AF65-F5344CB8AC3E}">
        <p14:creationId xmlns:p14="http://schemas.microsoft.com/office/powerpoint/2010/main" val="3125401107"/>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Title Slide / change background">
    <p:bg>
      <p:bgPr>
        <a:solidFill>
          <a:srgbClr val="FFFFFF"/>
        </a:solidFill>
        <a:effectLst/>
      </p:bgPr>
    </p:bg>
    <p:spTree>
      <p:nvGrpSpPr>
        <p:cNvPr id="1" name=""/>
        <p:cNvGrpSpPr/>
        <p:nvPr/>
      </p:nvGrpSpPr>
      <p:grpSpPr>
        <a:xfrm>
          <a:off x="0" y="0"/>
          <a:ext cx="0" cy="0"/>
          <a:chOff x="0" y="0"/>
          <a:chExt cx="0" cy="0"/>
        </a:xfrm>
      </p:grpSpPr>
      <p:sp>
        <p:nvSpPr>
          <p:cNvPr id="88" name="Shape 88"/>
          <p:cNvSpPr>
            <a:spLocks noGrp="1"/>
          </p:cNvSpPr>
          <p:nvPr>
            <p:ph type="body" sz="half" idx="1"/>
          </p:nvPr>
        </p:nvSpPr>
        <p:spPr>
          <a:xfrm>
            <a:off x="777356" y="3696365"/>
            <a:ext cx="7249045" cy="3161635"/>
          </a:xfrm>
          <a:prstGeom prst="rect">
            <a:avLst/>
          </a:prstGeom>
        </p:spPr>
        <p:txBody>
          <a:bodyPr/>
          <a:lstStyle>
            <a:lvl1pPr marL="0" indent="0">
              <a:buClrTx/>
              <a:buSzTx/>
              <a:buFontTx/>
              <a:buNone/>
              <a:defRPr>
                <a:solidFill>
                  <a:srgbClr val="FFFFFF"/>
                </a:solidFill>
              </a:defRPr>
            </a:lvl1pPr>
            <a:lvl2pPr marL="0" indent="609585">
              <a:buClrTx/>
              <a:buSzTx/>
              <a:buFontTx/>
              <a:buNone/>
              <a:defRPr>
                <a:solidFill>
                  <a:srgbClr val="FFFFFF"/>
                </a:solidFill>
              </a:defRPr>
            </a:lvl2pPr>
            <a:lvl3pPr marL="0" indent="1219170">
              <a:buClrTx/>
              <a:buSzTx/>
              <a:buFontTx/>
              <a:buNone/>
              <a:defRPr>
                <a:solidFill>
                  <a:srgbClr val="FFFFFF"/>
                </a:solidFill>
              </a:defRPr>
            </a:lvl3pPr>
            <a:lvl4pPr marL="0" indent="1828754">
              <a:buClrTx/>
              <a:buSzTx/>
              <a:buFontTx/>
              <a:buNone/>
              <a:defRPr>
                <a:solidFill>
                  <a:srgbClr val="FFFFFF"/>
                </a:solidFill>
              </a:defRPr>
            </a:lvl4pPr>
            <a:lvl5pPr marL="0" indent="2438339">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 name="Shape 89"/>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
        <p:nvSpPr>
          <p:cNvPr id="90" name="Shape 90"/>
          <p:cNvSpPr>
            <a:spLocks noGrp="1"/>
          </p:cNvSpPr>
          <p:nvPr>
            <p:ph type="title"/>
          </p:nvPr>
        </p:nvSpPr>
        <p:spPr>
          <a:xfrm>
            <a:off x="777356" y="817218"/>
            <a:ext cx="7249045" cy="2879151"/>
          </a:xfrm>
          <a:prstGeom prst="rect">
            <a:avLst/>
          </a:prstGeom>
        </p:spPr>
        <p:txBody>
          <a:bodyPr anchor="b"/>
          <a:lstStyle>
            <a:lvl1pPr>
              <a:defRPr>
                <a:solidFill>
                  <a:srgbClr val="FFFFFF"/>
                </a:solidFill>
              </a:defRPr>
            </a:lvl1pPr>
          </a:lstStyle>
          <a:p>
            <a:r>
              <a:t>Title Text</a:t>
            </a:r>
          </a:p>
        </p:txBody>
      </p:sp>
    </p:spTree>
    <p:extLst>
      <p:ext uri="{BB962C8B-B14F-4D97-AF65-F5344CB8AC3E}">
        <p14:creationId xmlns:p14="http://schemas.microsoft.com/office/powerpoint/2010/main" val="2336851079"/>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7" name="Shape 97"/>
          <p:cNvSpPr>
            <a:spLocks noGrp="1"/>
          </p:cNvSpPr>
          <p:nvPr>
            <p:ph type="title"/>
          </p:nvPr>
        </p:nvSpPr>
        <p:spPr>
          <a:prstGeom prst="rect">
            <a:avLst/>
          </a:prstGeom>
        </p:spPr>
        <p:txBody>
          <a:bodyPr/>
          <a:lstStyle/>
          <a:p>
            <a:r>
              <a:t>Title Text</a:t>
            </a:r>
          </a:p>
        </p:txBody>
      </p:sp>
      <p:sp>
        <p:nvSpPr>
          <p:cNvPr id="98" name="Shape 9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 name="Shape 99"/>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Tree>
    <p:extLst>
      <p:ext uri="{BB962C8B-B14F-4D97-AF65-F5344CB8AC3E}">
        <p14:creationId xmlns:p14="http://schemas.microsoft.com/office/powerpoint/2010/main" val="303024691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068FE-EAED-B243-9E8E-CF8A768C30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94908C-43CA-3D45-94A0-75B35EA87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91F172-780C-7544-9FD1-590EA7621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090911-25B6-0F44-9E88-0AF9307DFF1E}"/>
              </a:ext>
            </a:extLst>
          </p:cNvPr>
          <p:cNvSpPr>
            <a:spLocks noGrp="1"/>
          </p:cNvSpPr>
          <p:nvPr>
            <p:ph type="dt" sz="half" idx="10"/>
          </p:nvPr>
        </p:nvSpPr>
        <p:spPr/>
        <p:txBody>
          <a:bodyPr/>
          <a:lstStyle/>
          <a:p>
            <a:fld id="{46F2DD62-5368-344D-BA9F-E37C2B3E3AFB}" type="datetimeFigureOut">
              <a:t>4/20/2020</a:t>
            </a:fld>
            <a:endParaRPr lang="en-US"/>
          </a:p>
        </p:txBody>
      </p:sp>
      <p:sp>
        <p:nvSpPr>
          <p:cNvPr id="6" name="Footer Placeholder 5">
            <a:extLst>
              <a:ext uri="{FF2B5EF4-FFF2-40B4-BE49-F238E27FC236}">
                <a16:creationId xmlns:a16="http://schemas.microsoft.com/office/drawing/2014/main" id="{86C2E365-EB69-1C44-904E-42AA0A463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E02AC-0631-4041-99FD-DBFAA7D2B81F}"/>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10208514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Left margin top layer">
    <p:bg>
      <p:bgPr>
        <a:solidFill>
          <a:srgbClr val="FFFFFF"/>
        </a:solidFill>
        <a:effectLst/>
      </p:bgPr>
    </p:bg>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lstStyle/>
          <a:p>
            <a:r>
              <a:t>Title Text</a:t>
            </a:r>
          </a:p>
        </p:txBody>
      </p:sp>
      <p:sp>
        <p:nvSpPr>
          <p:cNvPr id="107" name="Shape 10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 name="Shape 108"/>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pic>
        <p:nvPicPr>
          <p:cNvPr id="109" name="image11.png"/>
          <p:cNvPicPr>
            <a:picLocks noChangeAspect="1"/>
          </p:cNvPicPr>
          <p:nvPr/>
        </p:nvPicPr>
        <p:blipFill>
          <a:blip r:embed="rId2" cstate="print">
            <a:extLst/>
          </a:blip>
          <a:stretch>
            <a:fillRect/>
          </a:stretch>
        </p:blipFill>
        <p:spPr>
          <a:xfrm>
            <a:off x="305" y="0"/>
            <a:ext cx="381000" cy="6858000"/>
          </a:xfrm>
          <a:prstGeom prst="rect">
            <a:avLst/>
          </a:prstGeom>
          <a:ln w="12700">
            <a:miter lim="400000"/>
          </a:ln>
        </p:spPr>
      </p:pic>
    </p:spTree>
    <p:extLst>
      <p:ext uri="{BB962C8B-B14F-4D97-AF65-F5344CB8AC3E}">
        <p14:creationId xmlns:p14="http://schemas.microsoft.com/office/powerpoint/2010/main" val="3075303819"/>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Section Divi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6" name="Shape 116"/>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
        <p:nvSpPr>
          <p:cNvPr id="117" name="Shape 117"/>
          <p:cNvSpPr>
            <a:spLocks noGrp="1"/>
          </p:cNvSpPr>
          <p:nvPr>
            <p:ph type="title"/>
          </p:nvPr>
        </p:nvSpPr>
        <p:spPr>
          <a:xfrm>
            <a:off x="1536703" y="1908236"/>
            <a:ext cx="9840004" cy="4949765"/>
          </a:xfrm>
          <a:prstGeom prst="rect">
            <a:avLst/>
          </a:prstGeom>
        </p:spPr>
        <p:txBody>
          <a:bodyPr/>
          <a:lstStyle>
            <a:lvl1pPr>
              <a:lnSpc>
                <a:spcPts val="3200"/>
              </a:lnSpc>
              <a:spcBef>
                <a:spcPts val="800"/>
              </a:spcBef>
              <a:defRPr sz="2400">
                <a:solidFill>
                  <a:srgbClr val="FFFFFF"/>
                </a:solidFill>
              </a:defRPr>
            </a:lvl1pPr>
          </a:lstStyle>
          <a:p>
            <a:r>
              <a:t>Title Text</a:t>
            </a:r>
          </a:p>
        </p:txBody>
      </p:sp>
      <p:sp>
        <p:nvSpPr>
          <p:cNvPr id="118" name="Shape 118"/>
          <p:cNvSpPr>
            <a:spLocks noGrp="1"/>
          </p:cNvSpPr>
          <p:nvPr>
            <p:ph type="body" sz="quarter" idx="1"/>
          </p:nvPr>
        </p:nvSpPr>
        <p:spPr>
          <a:xfrm>
            <a:off x="1536703" y="525487"/>
            <a:ext cx="9840000" cy="1382751"/>
          </a:xfrm>
          <a:prstGeom prst="rect">
            <a:avLst/>
          </a:prstGeom>
        </p:spPr>
        <p:txBody>
          <a:bodyPr/>
          <a:lstStyle>
            <a:lvl1pPr marL="0" indent="0">
              <a:lnSpc>
                <a:spcPts val="4267"/>
              </a:lnSpc>
              <a:buClrTx/>
              <a:buSzTx/>
              <a:buFontTx/>
              <a:buNone/>
              <a:defRPr sz="3733">
                <a:solidFill>
                  <a:srgbClr val="FFFFFF"/>
                </a:solidFill>
              </a:defRPr>
            </a:lvl1pPr>
            <a:lvl2pPr marL="0" indent="609585">
              <a:lnSpc>
                <a:spcPts val="4267"/>
              </a:lnSpc>
              <a:buClrTx/>
              <a:buSzTx/>
              <a:buFontTx/>
              <a:buNone/>
              <a:defRPr sz="3733">
                <a:solidFill>
                  <a:srgbClr val="FFFFFF"/>
                </a:solidFill>
              </a:defRPr>
            </a:lvl2pPr>
            <a:lvl3pPr marL="0" indent="1219170">
              <a:lnSpc>
                <a:spcPts val="4267"/>
              </a:lnSpc>
              <a:buClrTx/>
              <a:buSzTx/>
              <a:buFontTx/>
              <a:buNone/>
              <a:defRPr sz="3733">
                <a:solidFill>
                  <a:srgbClr val="FFFFFF"/>
                </a:solidFill>
              </a:defRPr>
            </a:lvl3pPr>
            <a:lvl4pPr marL="0" indent="1828754">
              <a:lnSpc>
                <a:spcPts val="4267"/>
              </a:lnSpc>
              <a:buClrTx/>
              <a:buSzTx/>
              <a:buFontTx/>
              <a:buNone/>
              <a:defRPr sz="3733">
                <a:solidFill>
                  <a:srgbClr val="FFFFFF"/>
                </a:solidFill>
              </a:defRPr>
            </a:lvl4pPr>
            <a:lvl5pPr marL="0" indent="2438339">
              <a:lnSpc>
                <a:spcPts val="4267"/>
              </a:lnSpc>
              <a:buClrTx/>
              <a:buSzTx/>
              <a:buFontTx/>
              <a:buNone/>
              <a:defRPr sz="3733">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33413785"/>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Large Facts">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p:spPr>
        <p:txBody>
          <a:bodyPr/>
          <a:lstStyle/>
          <a:p>
            <a:r>
              <a:t>Title Text</a:t>
            </a:r>
          </a:p>
        </p:txBody>
      </p:sp>
      <p:sp>
        <p:nvSpPr>
          <p:cNvPr id="126" name="Shape 126"/>
          <p:cNvSpPr>
            <a:spLocks noGrp="1"/>
          </p:cNvSpPr>
          <p:nvPr>
            <p:ph type="body" idx="1"/>
          </p:nvPr>
        </p:nvSpPr>
        <p:spPr>
          <a:prstGeom prst="rect">
            <a:avLst/>
          </a:prstGeom>
        </p:spPr>
        <p:txBody>
          <a:bodyPr/>
          <a:lstStyle>
            <a:lvl1pPr marL="0" indent="0">
              <a:lnSpc>
                <a:spcPts val="6400"/>
              </a:lnSpc>
              <a:spcBef>
                <a:spcPts val="400"/>
              </a:spcBef>
              <a:buClrTx/>
              <a:buSzTx/>
              <a:buFontTx/>
              <a:buNone/>
              <a:defRPr sz="5333">
                <a:solidFill>
                  <a:schemeClr val="accent5"/>
                </a:solidFill>
              </a:defRPr>
            </a:lvl1pPr>
            <a:lvl2pPr marL="0" indent="239993">
              <a:lnSpc>
                <a:spcPts val="6400"/>
              </a:lnSpc>
              <a:spcBef>
                <a:spcPts val="400"/>
              </a:spcBef>
              <a:buClrTx/>
              <a:buSzTx/>
              <a:buFontTx/>
              <a:buNone/>
              <a:defRPr sz="5333">
                <a:solidFill>
                  <a:schemeClr val="accent5"/>
                </a:solidFill>
              </a:defRPr>
            </a:lvl2pPr>
            <a:lvl3pPr marL="0" indent="479987">
              <a:lnSpc>
                <a:spcPts val="6400"/>
              </a:lnSpc>
              <a:spcBef>
                <a:spcPts val="400"/>
              </a:spcBef>
              <a:buClrTx/>
              <a:buSzTx/>
              <a:buFontTx/>
              <a:buNone/>
              <a:defRPr sz="5333">
                <a:solidFill>
                  <a:schemeClr val="accent5"/>
                </a:solidFill>
              </a:defRPr>
            </a:lvl3pPr>
            <a:lvl4pPr marL="0" indent="719981">
              <a:lnSpc>
                <a:spcPts val="6400"/>
              </a:lnSpc>
              <a:spcBef>
                <a:spcPts val="400"/>
              </a:spcBef>
              <a:buClrTx/>
              <a:buSzTx/>
              <a:buFontTx/>
              <a:buNone/>
              <a:defRPr sz="5333">
                <a:solidFill>
                  <a:schemeClr val="accent5"/>
                </a:solidFill>
              </a:defRPr>
            </a:lvl4pPr>
            <a:lvl5pPr marL="0" indent="959975">
              <a:lnSpc>
                <a:spcPts val="6400"/>
              </a:lnSpc>
              <a:spcBef>
                <a:spcPts val="400"/>
              </a:spcBef>
              <a:buClrTx/>
              <a:buSzTx/>
              <a:buFontTx/>
              <a:buNone/>
              <a:defRPr sz="5333">
                <a:solidFill>
                  <a:schemeClr val="accent5"/>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Tree>
    <p:extLst>
      <p:ext uri="{BB962C8B-B14F-4D97-AF65-F5344CB8AC3E}">
        <p14:creationId xmlns:p14="http://schemas.microsoft.com/office/powerpoint/2010/main" val="1587408335"/>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34" name="Shape 134"/>
          <p:cNvSpPr>
            <a:spLocks noGrp="1"/>
          </p:cNvSpPr>
          <p:nvPr>
            <p:ph type="title"/>
          </p:nvPr>
        </p:nvSpPr>
        <p:spPr>
          <a:xfrm>
            <a:off x="1536703" y="525488"/>
            <a:ext cx="9840000" cy="1371049"/>
          </a:xfrm>
          <a:prstGeom prst="rect">
            <a:avLst/>
          </a:prstGeom>
        </p:spPr>
        <p:txBody>
          <a:bodyPr/>
          <a:lstStyle/>
          <a:p>
            <a:r>
              <a:t>Title Text</a:t>
            </a:r>
          </a:p>
        </p:txBody>
      </p:sp>
      <p:sp>
        <p:nvSpPr>
          <p:cNvPr id="135" name="Shape 135"/>
          <p:cNvSpPr>
            <a:spLocks noGrp="1"/>
          </p:cNvSpPr>
          <p:nvPr>
            <p:ph type="body" sz="half" idx="1"/>
          </p:nvPr>
        </p:nvSpPr>
        <p:spPr>
          <a:xfrm>
            <a:off x="1536704" y="1896533"/>
            <a:ext cx="4708257" cy="496146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Tree>
    <p:extLst>
      <p:ext uri="{BB962C8B-B14F-4D97-AF65-F5344CB8AC3E}">
        <p14:creationId xmlns:p14="http://schemas.microsoft.com/office/powerpoint/2010/main" val="3757929207"/>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3" name="Shape 143"/>
          <p:cNvSpPr>
            <a:spLocks noGrp="1"/>
          </p:cNvSpPr>
          <p:nvPr>
            <p:ph type="title"/>
          </p:nvPr>
        </p:nvSpPr>
        <p:spPr>
          <a:xfrm>
            <a:off x="1536703" y="525488"/>
            <a:ext cx="9840000" cy="1143001"/>
          </a:xfrm>
          <a:prstGeom prst="rect">
            <a:avLst/>
          </a:prstGeom>
        </p:spPr>
        <p:txBody>
          <a:bodyPr/>
          <a:lstStyle/>
          <a:p>
            <a:r>
              <a:t>Title Text</a:t>
            </a:r>
          </a:p>
        </p:txBody>
      </p:sp>
      <p:sp>
        <p:nvSpPr>
          <p:cNvPr id="144" name="Shape 144"/>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Tree>
    <p:extLst>
      <p:ext uri="{BB962C8B-B14F-4D97-AF65-F5344CB8AC3E}">
        <p14:creationId xmlns:p14="http://schemas.microsoft.com/office/powerpoint/2010/main" val="381508565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58" name="Shape 158"/>
          <p:cNvSpPr>
            <a:spLocks noGrp="1"/>
          </p:cNvSpPr>
          <p:nvPr>
            <p:ph type="title"/>
          </p:nvPr>
        </p:nvSpPr>
        <p:spPr>
          <a:xfrm>
            <a:off x="1536703" y="5203031"/>
            <a:ext cx="9840004" cy="566740"/>
          </a:xfrm>
          <a:prstGeom prst="rect">
            <a:avLst/>
          </a:prstGeom>
        </p:spPr>
        <p:txBody>
          <a:bodyPr anchor="b"/>
          <a:lstStyle>
            <a:lvl1pPr>
              <a:defRPr sz="2667">
                <a:latin typeface="FS Albert Bold"/>
                <a:ea typeface="FS Albert Bold"/>
                <a:cs typeface="FS Albert Bold"/>
                <a:sym typeface="FS Albert Bold"/>
              </a:defRPr>
            </a:lvl1pPr>
          </a:lstStyle>
          <a:p>
            <a:r>
              <a:t>Title Text</a:t>
            </a:r>
          </a:p>
        </p:txBody>
      </p:sp>
      <p:sp>
        <p:nvSpPr>
          <p:cNvPr id="159" name="Shape 159"/>
          <p:cNvSpPr>
            <a:spLocks noGrp="1"/>
          </p:cNvSpPr>
          <p:nvPr>
            <p:ph type="body" sz="quarter" idx="1"/>
          </p:nvPr>
        </p:nvSpPr>
        <p:spPr>
          <a:xfrm>
            <a:off x="1536703" y="5769768"/>
            <a:ext cx="9840004" cy="804864"/>
          </a:xfrm>
          <a:prstGeom prst="rect">
            <a:avLst/>
          </a:prstGeom>
        </p:spPr>
        <p:txBody>
          <a:bodyPr/>
          <a:lstStyle>
            <a:lvl1pPr marL="0" indent="0">
              <a:buClrTx/>
              <a:buSzTx/>
              <a:buFontTx/>
              <a:buNone/>
              <a:defRPr sz="1867"/>
            </a:lvl1pPr>
            <a:lvl2pPr marL="0" indent="609585">
              <a:buClrTx/>
              <a:buSzTx/>
              <a:buFontTx/>
              <a:buNone/>
              <a:defRPr sz="1867"/>
            </a:lvl2pPr>
            <a:lvl3pPr marL="0" indent="1219170">
              <a:buClrTx/>
              <a:buSzTx/>
              <a:buFontTx/>
              <a:buNone/>
              <a:defRPr sz="1867"/>
            </a:lvl3pPr>
            <a:lvl4pPr marL="0" indent="1828754">
              <a:buClrTx/>
              <a:buSzTx/>
              <a:buFontTx/>
              <a:buNone/>
              <a:defRPr sz="1867"/>
            </a:lvl4pPr>
            <a:lvl5pPr marL="0" indent="2438339">
              <a:buClrTx/>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160" name="Shape 160"/>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Tree>
    <p:extLst>
      <p:ext uri="{BB962C8B-B14F-4D97-AF65-F5344CB8AC3E}">
        <p14:creationId xmlns:p14="http://schemas.microsoft.com/office/powerpoint/2010/main" val="1026085167"/>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End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67" name="Shape 167"/>
          <p:cNvSpPr>
            <a:spLocks noGrp="1"/>
          </p:cNvSpPr>
          <p:nvPr>
            <p:ph type="sldNum" sz="quarter" idx="2"/>
          </p:nvPr>
        </p:nvSpPr>
        <p:spPr>
          <a:prstGeom prst="rect">
            <a:avLst/>
          </a:prstGeom>
        </p:spPr>
        <p:txBody>
          <a:bodyPr/>
          <a:lstStyle/>
          <a:p>
            <a:pPr marL="0" marR="0" lvl="0" indent="0" algn="r" defTabSz="121899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899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pic>
        <p:nvPicPr>
          <p:cNvPr id="168" name="image14.png"/>
          <p:cNvPicPr>
            <a:picLocks noChangeAspect="1"/>
          </p:cNvPicPr>
          <p:nvPr/>
        </p:nvPicPr>
        <p:blipFill>
          <a:blip r:embed="rId3" cstate="print">
            <a:extLst/>
          </a:blip>
          <a:stretch>
            <a:fillRect/>
          </a:stretch>
        </p:blipFill>
        <p:spPr>
          <a:xfrm>
            <a:off x="415163" y="999952"/>
            <a:ext cx="2711211" cy="884521"/>
          </a:xfrm>
          <a:prstGeom prst="rect">
            <a:avLst/>
          </a:prstGeom>
          <a:ln w="12700">
            <a:miter lim="400000"/>
          </a:ln>
        </p:spPr>
      </p:pic>
      <p:pic>
        <p:nvPicPr>
          <p:cNvPr id="169" name="image3.png" descr="soundcommercialsense.png"/>
          <p:cNvPicPr>
            <a:picLocks noChangeAspect="1"/>
          </p:cNvPicPr>
          <p:nvPr/>
        </p:nvPicPr>
        <p:blipFill>
          <a:blip r:embed="rId4" cstate="print">
            <a:extLst/>
          </a:blip>
          <a:stretch>
            <a:fillRect/>
          </a:stretch>
        </p:blipFill>
        <p:spPr>
          <a:xfrm>
            <a:off x="7362733" y="1298556"/>
            <a:ext cx="4013975" cy="317840"/>
          </a:xfrm>
          <a:prstGeom prst="rect">
            <a:avLst/>
          </a:prstGeom>
          <a:ln w="12700">
            <a:miter lim="400000"/>
          </a:ln>
        </p:spPr>
      </p:pic>
      <p:sp>
        <p:nvSpPr>
          <p:cNvPr id="170" name="Shape 170"/>
          <p:cNvSpPr>
            <a:spLocks noGrp="1"/>
          </p:cNvSpPr>
          <p:nvPr>
            <p:ph type="body" sz="quarter" idx="1"/>
          </p:nvPr>
        </p:nvSpPr>
        <p:spPr>
          <a:xfrm>
            <a:off x="1366901" y="2282167"/>
            <a:ext cx="3338071" cy="2846876"/>
          </a:xfrm>
          <a:prstGeom prst="rect">
            <a:avLst/>
          </a:prstGeom>
        </p:spPr>
        <p:txBody>
          <a:bodyPr/>
          <a:lstStyle>
            <a:lvl1pPr marL="0" indent="0">
              <a:lnSpc>
                <a:spcPts val="2133"/>
              </a:lnSpc>
              <a:spcBef>
                <a:spcPts val="0"/>
              </a:spcBef>
              <a:buClrTx/>
              <a:buSzTx/>
              <a:buFontTx/>
              <a:buNone/>
              <a:defRPr sz="1600">
                <a:solidFill>
                  <a:srgbClr val="FFFFFF"/>
                </a:solidFill>
              </a:defRPr>
            </a:lvl1pPr>
            <a:lvl2pPr marL="445702" indent="-205708">
              <a:lnSpc>
                <a:spcPts val="2133"/>
              </a:lnSpc>
              <a:spcBef>
                <a:spcPts val="0"/>
              </a:spcBef>
              <a:buClrTx/>
              <a:buFontTx/>
              <a:defRPr sz="1600">
                <a:solidFill>
                  <a:srgbClr val="FFFFFF"/>
                </a:solidFill>
              </a:defRPr>
            </a:lvl2pPr>
            <a:lvl3pPr marL="685696" indent="-205708">
              <a:lnSpc>
                <a:spcPts val="2133"/>
              </a:lnSpc>
              <a:spcBef>
                <a:spcPts val="0"/>
              </a:spcBef>
              <a:buClrTx/>
              <a:buFontTx/>
              <a:defRPr sz="1600">
                <a:solidFill>
                  <a:srgbClr val="FFFFFF"/>
                </a:solidFill>
              </a:defRPr>
            </a:lvl3pPr>
            <a:lvl4pPr marL="925690" indent="-205708">
              <a:lnSpc>
                <a:spcPts val="2133"/>
              </a:lnSpc>
              <a:spcBef>
                <a:spcPts val="0"/>
              </a:spcBef>
              <a:buClrTx/>
              <a:buFontTx/>
              <a:defRPr sz="1600">
                <a:solidFill>
                  <a:srgbClr val="FFFFFF"/>
                </a:solidFill>
              </a:defRPr>
            </a:lvl4pPr>
            <a:lvl5pPr marL="1165684" indent="-205708">
              <a:lnSpc>
                <a:spcPts val="2133"/>
              </a:lnSpc>
              <a:spcBef>
                <a:spcPts val="0"/>
              </a:spcBef>
              <a:buClrTx/>
              <a:buFontTx/>
              <a:defRPr sz="1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1" name="Shape 171"/>
          <p:cNvSpPr/>
          <p:nvPr/>
        </p:nvSpPr>
        <p:spPr>
          <a:xfrm>
            <a:off x="1367577" y="6228670"/>
            <a:ext cx="1777308" cy="7386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200" u="sng">
                <a:solidFill>
                  <a:srgbClr val="6ED2F5"/>
                </a:solidFill>
                <a:uFill>
                  <a:solidFill>
                    <a:srgbClr val="6ED2F5"/>
                  </a:solidFill>
                </a:uFill>
                <a:latin typeface="FS Albert Bold"/>
                <a:ea typeface="FS Albert Bold"/>
                <a:cs typeface="FS Albert Bold"/>
                <a:sym typeface="FS Albert Bold"/>
                <a:hlinkClick r:id=""/>
              </a:defRPr>
            </a:lvl1pPr>
          </a:lstStyle>
          <a:p>
            <a:pPr marL="0" marR="0" lvl="0" indent="0" algn="l" defTabSz="609585" rtl="0" eaLnBrk="1" fontAlgn="auto" latinLnBrk="0" hangingPunct="0">
              <a:lnSpc>
                <a:spcPct val="100000"/>
              </a:lnSpc>
              <a:spcBef>
                <a:spcPts val="0"/>
              </a:spcBef>
              <a:spcAft>
                <a:spcPts val="0"/>
              </a:spcAft>
              <a:buClrTx/>
              <a:buSzTx/>
              <a:buFontTx/>
              <a:buNone/>
              <a:tabLst/>
              <a:defRPr sz="1800" u="none">
                <a:solidFill>
                  <a:srgbClr val="000000"/>
                </a:solidFill>
                <a:uFillTx/>
                <a:latin typeface="Calibri"/>
                <a:ea typeface="Calibri"/>
                <a:cs typeface="Calibri"/>
                <a:sym typeface="Calibri"/>
              </a:defRPr>
            </a:pPr>
            <a:r>
              <a:rPr kumimoji="0" sz="2400" b="0" i="0" u="none" strike="noStrike" kern="0" cap="none" spc="0" normalizeH="0" baseline="0" noProof="0">
                <a:ln>
                  <a:noFill/>
                </a:ln>
                <a:solidFill>
                  <a:srgbClr val="000000"/>
                </a:solidFill>
                <a:effectLst/>
                <a:uLnTx/>
                <a:uFillTx/>
                <a:latin typeface="Calibri"/>
                <a:ea typeface="Calibri"/>
                <a:cs typeface="Calibri"/>
                <a:sym typeface="Calibri"/>
                <a:hlinkClick r:id=""/>
              </a:rPr>
              <a:t>radiocentre.org</a:t>
            </a:r>
          </a:p>
        </p:txBody>
      </p:sp>
    </p:spTree>
    <p:extLst>
      <p:ext uri="{BB962C8B-B14F-4D97-AF65-F5344CB8AC3E}">
        <p14:creationId xmlns:p14="http://schemas.microsoft.com/office/powerpoint/2010/main" val="21880078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_Blank">
    <p:bg>
      <p:bgPr>
        <a:solidFill>
          <a:srgbClr val="FFFFFF"/>
        </a:solidFill>
        <a:effectLst/>
      </p:bgPr>
    </p:bg>
    <p:spTree>
      <p:nvGrpSpPr>
        <p:cNvPr id="1" name=""/>
        <p:cNvGrpSpPr/>
        <p:nvPr/>
      </p:nvGrpSpPr>
      <p:grpSpPr>
        <a:xfrm>
          <a:off x="0" y="0"/>
          <a:ext cx="0" cy="0"/>
          <a:chOff x="0" y="0"/>
          <a:chExt cx="0" cy="0"/>
        </a:xfrm>
      </p:grpSpPr>
      <p:sp>
        <p:nvSpPr>
          <p:cNvPr id="178" name="Shape 178"/>
          <p:cNvSpPr>
            <a:spLocks noGrp="1"/>
          </p:cNvSpPr>
          <p:nvPr>
            <p:ph type="sldNum" sz="quarter" idx="2"/>
          </p:nvPr>
        </p:nvSpPr>
        <p:spPr>
          <a:xfrm>
            <a:off x="10579814" y="6415258"/>
            <a:ext cx="248208" cy="247312"/>
          </a:xfrm>
          <a:prstGeom prst="rect">
            <a:avLst/>
          </a:prstGeom>
        </p:spPr>
        <p:txBody>
          <a:bodyPr wrap="none" lIns="41148" tIns="41148" rIns="41148" bIns="41148"/>
          <a:lstStyle>
            <a:lvl1pPr defTabSz="855856">
              <a:defRPr sz="1067"/>
            </a:lvl1pPr>
          </a:lstStyle>
          <a:p>
            <a:pPr marL="0" marR="0" lvl="0" indent="0" algn="r" defTabSz="855856"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067" b="0" i="0" u="none" strike="noStrike" kern="1200" cap="none" spc="0" normalizeH="0" baseline="0" noProof="0" smtClean="0">
                <a:ln>
                  <a:noFill/>
                </a:ln>
                <a:solidFill>
                  <a:srgbClr val="888888"/>
                </a:solidFill>
                <a:effectLst/>
                <a:uLnTx/>
                <a:uFillTx/>
                <a:latin typeface="Helvetica"/>
                <a:cs typeface="Helvetica"/>
              </a:rPr>
              <a:pPr marL="0" marR="0" lvl="0" indent="0" algn="r" defTabSz="855856" rtl="0" eaLnBrk="1" fontAlgn="auto" latinLnBrk="0" hangingPunct="1">
                <a:lnSpc>
                  <a:spcPct val="100000"/>
                </a:lnSpc>
                <a:spcBef>
                  <a:spcPts val="0"/>
                </a:spcBef>
                <a:spcAft>
                  <a:spcPts val="0"/>
                </a:spcAft>
                <a:buClrTx/>
                <a:buSzTx/>
                <a:buFontTx/>
                <a:buNone/>
                <a:tabLst/>
                <a:defRPr/>
              </a:pPr>
              <a:t>‹#›</a:t>
            </a:fld>
            <a:endParaRPr kumimoji="0" lang="en-GB" sz="1067" b="0" i="0" u="none" strike="noStrike" kern="1200" cap="none" spc="0" normalizeH="0" baseline="0" noProof="0">
              <a:ln>
                <a:noFill/>
              </a:ln>
              <a:solidFill>
                <a:srgbClr val="888888"/>
              </a:solidFill>
              <a:effectLst/>
              <a:uLnTx/>
              <a:uFillTx/>
              <a:latin typeface="Helvetica"/>
              <a:cs typeface="Helvetica"/>
            </a:endParaRPr>
          </a:p>
        </p:txBody>
      </p:sp>
    </p:spTree>
    <p:extLst>
      <p:ext uri="{BB962C8B-B14F-4D97-AF65-F5344CB8AC3E}">
        <p14:creationId xmlns:p14="http://schemas.microsoft.com/office/powerpoint/2010/main" val="283573876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FFFFFF"/>
        </a:solidFill>
        <a:effectLst/>
      </p:bgPr>
    </p:bg>
    <p:spTree>
      <p:nvGrpSpPr>
        <p:cNvPr id="1" name=""/>
        <p:cNvGrpSpPr/>
        <p:nvPr/>
      </p:nvGrpSpPr>
      <p:grpSpPr>
        <a:xfrm>
          <a:off x="0" y="0"/>
          <a:ext cx="0" cy="0"/>
          <a:chOff x="0" y="0"/>
          <a:chExt cx="0" cy="0"/>
        </a:xfrm>
      </p:grpSpPr>
      <p:sp>
        <p:nvSpPr>
          <p:cNvPr id="185" name="Shape 185"/>
          <p:cNvSpPr>
            <a:spLocks noGrp="1"/>
          </p:cNvSpPr>
          <p:nvPr>
            <p:ph type="title"/>
          </p:nvPr>
        </p:nvSpPr>
        <p:spPr>
          <a:xfrm>
            <a:off x="1363980" y="365124"/>
            <a:ext cx="9464040" cy="1325565"/>
          </a:xfrm>
          <a:prstGeom prst="rect">
            <a:avLst/>
          </a:prstGeom>
        </p:spPr>
        <p:txBody>
          <a:bodyPr lIns="41148" tIns="41148" rIns="41148" bIns="41148" anchor="ctr">
            <a:normAutofit/>
          </a:bodyPr>
          <a:lstStyle>
            <a:lvl1pPr defTabSz="822938">
              <a:lnSpc>
                <a:spcPct val="90000"/>
              </a:lnSpc>
              <a:defRPr>
                <a:solidFill>
                  <a:srgbClr val="000000"/>
                </a:solidFill>
                <a:latin typeface="Calibri Light"/>
                <a:ea typeface="Calibri Light"/>
                <a:cs typeface="Calibri Light"/>
                <a:sym typeface="Calibri Light"/>
              </a:defRPr>
            </a:lvl1pPr>
          </a:lstStyle>
          <a:p>
            <a:r>
              <a:t>Title Text</a:t>
            </a:r>
          </a:p>
        </p:txBody>
      </p:sp>
      <p:sp>
        <p:nvSpPr>
          <p:cNvPr id="186" name="Shape 186"/>
          <p:cNvSpPr>
            <a:spLocks noGrp="1"/>
          </p:cNvSpPr>
          <p:nvPr>
            <p:ph type="body" idx="1"/>
          </p:nvPr>
        </p:nvSpPr>
        <p:spPr>
          <a:xfrm>
            <a:off x="1363980" y="1825626"/>
            <a:ext cx="9464040" cy="4351340"/>
          </a:xfrm>
          <a:prstGeom prst="rect">
            <a:avLst/>
          </a:prstGeom>
        </p:spPr>
        <p:txBody>
          <a:bodyPr lIns="41148" tIns="41148" rIns="41148" bIns="41148">
            <a:normAutofit/>
          </a:bodyPr>
          <a:lstStyle>
            <a:lvl1pPr marL="195938" indent="-195938" defTabSz="822938">
              <a:lnSpc>
                <a:spcPct val="90000"/>
              </a:lnSpc>
              <a:spcBef>
                <a:spcPts val="800"/>
              </a:spcBef>
              <a:buClrTx/>
              <a:defRPr>
                <a:solidFill>
                  <a:srgbClr val="000000"/>
                </a:solidFill>
                <a:latin typeface="Calibri"/>
                <a:ea typeface="Calibri"/>
                <a:cs typeface="Calibri"/>
                <a:sym typeface="Calibri"/>
              </a:defRPr>
            </a:lvl1pPr>
            <a:lvl2pPr marL="685783" indent="-228594" defTabSz="822938">
              <a:lnSpc>
                <a:spcPct val="90000"/>
              </a:lnSpc>
              <a:spcBef>
                <a:spcPts val="800"/>
              </a:spcBef>
              <a:buClrTx/>
              <a:defRPr>
                <a:solidFill>
                  <a:srgbClr val="000000"/>
                </a:solidFill>
                <a:latin typeface="Calibri"/>
                <a:ea typeface="Calibri"/>
                <a:cs typeface="Calibri"/>
                <a:sym typeface="Calibri"/>
              </a:defRPr>
            </a:lvl2pPr>
            <a:lvl3pPr marL="1188689" indent="-274312" defTabSz="822938">
              <a:lnSpc>
                <a:spcPct val="90000"/>
              </a:lnSpc>
              <a:spcBef>
                <a:spcPts val="800"/>
              </a:spcBef>
              <a:buClrTx/>
              <a:defRPr>
                <a:solidFill>
                  <a:srgbClr val="000000"/>
                </a:solidFill>
                <a:latin typeface="Calibri"/>
                <a:ea typeface="Calibri"/>
                <a:cs typeface="Calibri"/>
                <a:sym typeface="Calibri"/>
              </a:defRPr>
            </a:lvl3pPr>
            <a:lvl4pPr marL="1688080" indent="-316515" defTabSz="822938">
              <a:lnSpc>
                <a:spcPct val="90000"/>
              </a:lnSpc>
              <a:spcBef>
                <a:spcPts val="800"/>
              </a:spcBef>
              <a:buClrTx/>
              <a:defRPr>
                <a:solidFill>
                  <a:srgbClr val="000000"/>
                </a:solidFill>
                <a:latin typeface="Calibri"/>
                <a:ea typeface="Calibri"/>
                <a:cs typeface="Calibri"/>
                <a:sym typeface="Calibri"/>
              </a:defRPr>
            </a:lvl4pPr>
            <a:lvl5pPr marL="2145269" indent="-316515" defTabSz="822938">
              <a:lnSpc>
                <a:spcPct val="90000"/>
              </a:lnSpc>
              <a:spcBef>
                <a:spcPts val="800"/>
              </a:spcBef>
              <a:buClrTx/>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7" name="Shape 187"/>
          <p:cNvSpPr>
            <a:spLocks noGrp="1"/>
          </p:cNvSpPr>
          <p:nvPr>
            <p:ph type="sldNum" sz="quarter" idx="2"/>
          </p:nvPr>
        </p:nvSpPr>
        <p:spPr>
          <a:xfrm>
            <a:off x="10579814" y="6415258"/>
            <a:ext cx="248208" cy="247312"/>
          </a:xfrm>
          <a:prstGeom prst="rect">
            <a:avLst/>
          </a:prstGeom>
        </p:spPr>
        <p:txBody>
          <a:bodyPr wrap="none" lIns="41148" tIns="41148" rIns="41148" bIns="41148"/>
          <a:lstStyle>
            <a:lvl1pPr defTabSz="855856">
              <a:defRPr sz="1067"/>
            </a:lvl1pPr>
          </a:lstStyle>
          <a:p>
            <a:pPr marL="0" marR="0" lvl="0" indent="0" algn="r" defTabSz="855856"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067" b="0" i="0" u="none" strike="noStrike" kern="1200" cap="none" spc="0" normalizeH="0" baseline="0" noProof="0" smtClean="0">
                <a:ln>
                  <a:noFill/>
                </a:ln>
                <a:solidFill>
                  <a:srgbClr val="888888"/>
                </a:solidFill>
                <a:effectLst/>
                <a:uLnTx/>
                <a:uFillTx/>
                <a:latin typeface="Helvetica"/>
                <a:cs typeface="Helvetica"/>
              </a:rPr>
              <a:pPr marL="0" marR="0" lvl="0" indent="0" algn="r" defTabSz="855856" rtl="0" eaLnBrk="1" fontAlgn="auto" latinLnBrk="0" hangingPunct="1">
                <a:lnSpc>
                  <a:spcPct val="100000"/>
                </a:lnSpc>
                <a:spcBef>
                  <a:spcPts val="0"/>
                </a:spcBef>
                <a:spcAft>
                  <a:spcPts val="0"/>
                </a:spcAft>
                <a:buClrTx/>
                <a:buSzTx/>
                <a:buFontTx/>
                <a:buNone/>
                <a:tabLst/>
                <a:defRPr/>
              </a:pPr>
              <a:t>‹#›</a:t>
            </a:fld>
            <a:endParaRPr kumimoji="0" lang="en-GB" sz="1067" b="0" i="0" u="none" strike="noStrike" kern="1200" cap="none" spc="0" normalizeH="0" baseline="0" noProof="0">
              <a:ln>
                <a:noFill/>
              </a:ln>
              <a:solidFill>
                <a:srgbClr val="888888"/>
              </a:solidFill>
              <a:effectLst/>
              <a:uLnTx/>
              <a:uFillTx/>
              <a:latin typeface="Helvetica"/>
              <a:cs typeface="Helvetica"/>
            </a:endParaRPr>
          </a:p>
        </p:txBody>
      </p:sp>
    </p:spTree>
    <p:extLst>
      <p:ext uri="{BB962C8B-B14F-4D97-AF65-F5344CB8AC3E}">
        <p14:creationId xmlns:p14="http://schemas.microsoft.com/office/powerpoint/2010/main" val="2023748159"/>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203" name="Shape 203"/>
          <p:cNvSpPr>
            <a:spLocks noGrp="1"/>
          </p:cNvSpPr>
          <p:nvPr>
            <p:ph type="title"/>
          </p:nvPr>
        </p:nvSpPr>
        <p:spPr>
          <a:xfrm>
            <a:off x="6400800" y="4624670"/>
            <a:ext cx="5384800" cy="933452"/>
          </a:xfrm>
          <a:prstGeom prst="rect">
            <a:avLst/>
          </a:prstGeom>
        </p:spPr>
        <p:txBody>
          <a:bodyPr lIns="45719" tIns="45719" rIns="45719" bIns="45719">
            <a:normAutofit/>
          </a:bodyPr>
          <a:lstStyle>
            <a:lvl1pPr defTabSz="1219170">
              <a:lnSpc>
                <a:spcPct val="100000"/>
              </a:lnSpc>
              <a:defRPr>
                <a:solidFill>
                  <a:srgbClr val="7444BD"/>
                </a:solidFill>
                <a:latin typeface="Calibri"/>
                <a:ea typeface="Calibri"/>
                <a:cs typeface="Calibri"/>
                <a:sym typeface="Calibri"/>
              </a:defRPr>
            </a:lvl1pPr>
          </a:lstStyle>
          <a:p>
            <a:r>
              <a:t>Title Text</a:t>
            </a:r>
          </a:p>
        </p:txBody>
      </p:sp>
      <p:sp>
        <p:nvSpPr>
          <p:cNvPr id="204" name="Shape 204"/>
          <p:cNvSpPr>
            <a:spLocks noGrp="1"/>
          </p:cNvSpPr>
          <p:nvPr>
            <p:ph type="body" sz="quarter" idx="1"/>
          </p:nvPr>
        </p:nvSpPr>
        <p:spPr>
          <a:xfrm>
            <a:off x="6400800" y="5562601"/>
            <a:ext cx="5384800" cy="748555"/>
          </a:xfrm>
          <a:prstGeom prst="rect">
            <a:avLst/>
          </a:prstGeom>
        </p:spPr>
        <p:txBody>
          <a:bodyPr lIns="45719" tIns="45719" rIns="45719" bIns="45719">
            <a:normAutofit/>
          </a:bodyPr>
          <a:lstStyle>
            <a:lvl1pPr marL="0" indent="0" defTabSz="1219170">
              <a:lnSpc>
                <a:spcPct val="100000"/>
              </a:lnSpc>
              <a:spcBef>
                <a:spcPts val="400"/>
              </a:spcBef>
              <a:buClrTx/>
              <a:buSzTx/>
              <a:buFontTx/>
              <a:buNone/>
              <a:defRPr sz="1867">
                <a:solidFill>
                  <a:srgbClr val="888888"/>
                </a:solidFill>
                <a:latin typeface="Calibri"/>
                <a:ea typeface="Calibri"/>
                <a:cs typeface="Calibri"/>
                <a:sym typeface="Calibri"/>
              </a:defRPr>
            </a:lvl1pPr>
            <a:lvl2pPr marL="0" indent="609585" defTabSz="1219170">
              <a:lnSpc>
                <a:spcPct val="100000"/>
              </a:lnSpc>
              <a:spcBef>
                <a:spcPts val="400"/>
              </a:spcBef>
              <a:buClrTx/>
              <a:buSzTx/>
              <a:buFontTx/>
              <a:buNone/>
              <a:defRPr sz="1867">
                <a:solidFill>
                  <a:srgbClr val="888888"/>
                </a:solidFill>
                <a:latin typeface="Calibri"/>
                <a:ea typeface="Calibri"/>
                <a:cs typeface="Calibri"/>
                <a:sym typeface="Calibri"/>
              </a:defRPr>
            </a:lvl2pPr>
            <a:lvl3pPr marL="0" indent="1219170" defTabSz="1219170">
              <a:lnSpc>
                <a:spcPct val="100000"/>
              </a:lnSpc>
              <a:spcBef>
                <a:spcPts val="400"/>
              </a:spcBef>
              <a:buClrTx/>
              <a:buSzTx/>
              <a:buFontTx/>
              <a:buNone/>
              <a:defRPr sz="1867">
                <a:solidFill>
                  <a:srgbClr val="888888"/>
                </a:solidFill>
                <a:latin typeface="Calibri"/>
                <a:ea typeface="Calibri"/>
                <a:cs typeface="Calibri"/>
                <a:sym typeface="Calibri"/>
              </a:defRPr>
            </a:lvl3pPr>
            <a:lvl4pPr marL="0" indent="1828754" defTabSz="1219170">
              <a:lnSpc>
                <a:spcPct val="100000"/>
              </a:lnSpc>
              <a:spcBef>
                <a:spcPts val="400"/>
              </a:spcBef>
              <a:buClrTx/>
              <a:buSzTx/>
              <a:buFontTx/>
              <a:buNone/>
              <a:defRPr sz="1867">
                <a:solidFill>
                  <a:srgbClr val="888888"/>
                </a:solidFill>
                <a:latin typeface="Calibri"/>
                <a:ea typeface="Calibri"/>
                <a:cs typeface="Calibri"/>
                <a:sym typeface="Calibri"/>
              </a:defRPr>
            </a:lvl4pPr>
            <a:lvl5pPr marL="0" indent="2438339" defTabSz="1219170">
              <a:lnSpc>
                <a:spcPct val="100000"/>
              </a:lnSpc>
              <a:spcBef>
                <a:spcPts val="400"/>
              </a:spcBef>
              <a:buClrTx/>
              <a:buSzTx/>
              <a:buFontTx/>
              <a:buNone/>
              <a:defRPr sz="1867">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5" name="Shape 205"/>
          <p:cNvSpPr/>
          <p:nvPr/>
        </p:nvSpPr>
        <p:spPr>
          <a:xfrm>
            <a:off x="376767" y="228600"/>
            <a:ext cx="5647267" cy="4187955"/>
          </a:xfrm>
          <a:prstGeom prst="rect">
            <a:avLst/>
          </a:prstGeom>
          <a:solidFill>
            <a:srgbClr val="7444BD"/>
          </a:solidFill>
          <a:ln w="12700">
            <a:miter lim="400000"/>
          </a:ln>
        </p:spPr>
        <p:txBody>
          <a:bodyPr lIns="60959" rIns="60959" anchor="ctr"/>
          <a:lstStyle/>
          <a:p>
            <a:pPr marL="0" marR="0" lvl="0" indent="0" algn="ctr" defTabSz="121899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alibri"/>
              <a:cs typeface="Calibri"/>
              <a:sym typeface="Calibri"/>
            </a:endParaRPr>
          </a:p>
        </p:txBody>
      </p:sp>
      <p:sp>
        <p:nvSpPr>
          <p:cNvPr id="206" name="Shape 206"/>
          <p:cNvSpPr/>
          <p:nvPr/>
        </p:nvSpPr>
        <p:spPr>
          <a:xfrm>
            <a:off x="9069921" y="228600"/>
            <a:ext cx="2743201" cy="2039112"/>
          </a:xfrm>
          <a:prstGeom prst="rect">
            <a:avLst/>
          </a:prstGeom>
          <a:solidFill>
            <a:srgbClr val="D81CFC"/>
          </a:solidFill>
          <a:ln w="12700">
            <a:miter lim="400000"/>
          </a:ln>
        </p:spPr>
        <p:txBody>
          <a:bodyPr lIns="60959" rIns="60959" anchor="ctr"/>
          <a:lstStyle/>
          <a:p>
            <a:pPr marL="0" marR="0" lvl="0" indent="0" algn="ctr" defTabSz="121899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alibri"/>
              <a:cs typeface="Calibri"/>
              <a:sym typeface="Calibri"/>
            </a:endParaRPr>
          </a:p>
        </p:txBody>
      </p:sp>
      <p:sp>
        <p:nvSpPr>
          <p:cNvPr id="207" name="Shape 207"/>
          <p:cNvSpPr/>
          <p:nvPr/>
        </p:nvSpPr>
        <p:spPr>
          <a:xfrm>
            <a:off x="6165853" y="2377441"/>
            <a:ext cx="2743201" cy="2039113"/>
          </a:xfrm>
          <a:prstGeom prst="rect">
            <a:avLst/>
          </a:prstGeom>
          <a:solidFill>
            <a:srgbClr val="6F2CA8"/>
          </a:solidFill>
          <a:ln w="12700">
            <a:miter lim="400000"/>
          </a:ln>
        </p:spPr>
        <p:txBody>
          <a:bodyPr lIns="60959" rIns="60959" anchor="ctr"/>
          <a:lstStyle/>
          <a:p>
            <a:pPr marL="0" marR="0" lvl="0" indent="0" algn="ctr" defTabSz="121899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alibri"/>
              <a:cs typeface="Calibri"/>
              <a:sym typeface="Calibri"/>
            </a:endParaRPr>
          </a:p>
        </p:txBody>
      </p:sp>
      <p:sp>
        <p:nvSpPr>
          <p:cNvPr id="208" name="Shape 208"/>
          <p:cNvSpPr/>
          <p:nvPr/>
        </p:nvSpPr>
        <p:spPr>
          <a:xfrm>
            <a:off x="566525" y="174812"/>
            <a:ext cx="551079" cy="1107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defRPr sz="5400" b="1">
                <a:solidFill>
                  <a:srgbClr val="AC8FD7"/>
                </a:solidFill>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7200" b="1" i="0" u="none" strike="noStrike" kern="0" cap="none" spc="0" normalizeH="0" baseline="0" noProof="0">
                <a:ln>
                  <a:noFill/>
                </a:ln>
                <a:solidFill>
                  <a:srgbClr val="AC8FD7"/>
                </a:solidFill>
                <a:effectLst/>
                <a:uLnTx/>
                <a:uFillTx/>
                <a:latin typeface="Calibri"/>
                <a:cs typeface="Calibri"/>
                <a:sym typeface="Calibri"/>
              </a:rPr>
              <a:t>+</a:t>
            </a:r>
          </a:p>
        </p:txBody>
      </p:sp>
      <p:sp>
        <p:nvSpPr>
          <p:cNvPr id="209" name="Shape 209"/>
          <p:cNvSpPr/>
          <p:nvPr/>
        </p:nvSpPr>
        <p:spPr>
          <a:xfrm>
            <a:off x="6165853" y="228600"/>
            <a:ext cx="2743201" cy="2039112"/>
          </a:xfrm>
          <a:prstGeom prst="rect">
            <a:avLst/>
          </a:prstGeom>
          <a:solidFill>
            <a:srgbClr val="CE91F7"/>
          </a:solidFill>
          <a:ln w="12700">
            <a:miter lim="400000"/>
          </a:ln>
        </p:spPr>
        <p:txBody>
          <a:bodyPr lIns="60959" rIns="60959" anchor="ctr"/>
          <a:lstStyle/>
          <a:p>
            <a:pPr marL="0" marR="0" lvl="0" indent="0" algn="ctr" defTabSz="121899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alibri"/>
              <a:cs typeface="Calibri"/>
              <a:sym typeface="Calibri"/>
            </a:endParaRPr>
          </a:p>
        </p:txBody>
      </p:sp>
      <p:sp>
        <p:nvSpPr>
          <p:cNvPr id="210" name="Shape 210"/>
          <p:cNvSpPr/>
          <p:nvPr/>
        </p:nvSpPr>
        <p:spPr>
          <a:xfrm>
            <a:off x="9069921" y="2377441"/>
            <a:ext cx="2743201" cy="2039113"/>
          </a:xfrm>
          <a:prstGeom prst="rect">
            <a:avLst/>
          </a:prstGeom>
          <a:solidFill>
            <a:srgbClr val="7E07C0"/>
          </a:solidFill>
          <a:ln w="12700">
            <a:miter lim="400000"/>
          </a:ln>
        </p:spPr>
        <p:txBody>
          <a:bodyPr lIns="60959" rIns="60959" anchor="ctr"/>
          <a:lstStyle/>
          <a:p>
            <a:pPr marL="0" marR="0" lvl="0" indent="0" algn="ctr" defTabSz="121899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alibri"/>
              <a:cs typeface="Calibri"/>
              <a:sym typeface="Calibri"/>
            </a:endParaRPr>
          </a:p>
        </p:txBody>
      </p:sp>
      <p:sp>
        <p:nvSpPr>
          <p:cNvPr id="211" name="Shape 211"/>
          <p:cNvSpPr>
            <a:spLocks noGrp="1"/>
          </p:cNvSpPr>
          <p:nvPr>
            <p:ph type="sldNum" sz="quarter" idx="2"/>
          </p:nvPr>
        </p:nvSpPr>
        <p:spPr>
          <a:xfrm>
            <a:off x="8351922" y="6166524"/>
            <a:ext cx="385680" cy="379656"/>
          </a:xfrm>
          <a:prstGeom prst="rect">
            <a:avLst/>
          </a:prstGeom>
        </p:spPr>
        <p:txBody>
          <a:bodyPr wrap="none"/>
          <a:lstStyle>
            <a:lvl1pPr defTabSz="1219170">
              <a:defRPr sz="1867">
                <a:solidFill>
                  <a:srgbClr val="FFFFFF"/>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867" b="0" i="0" u="none" strike="noStrike" kern="1200" cap="none" spc="0" normalizeH="0" baseline="0" noProof="0" smtClean="0">
                <a:ln>
                  <a:noFill/>
                </a:ln>
                <a:solidFill>
                  <a:srgbClr val="FFFFFF"/>
                </a:solidFill>
                <a:effectLst/>
                <a:uLnTx/>
                <a:uFillTx/>
                <a:latin typeface="Helvetica"/>
                <a:cs typeface="Helvetic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GB" sz="1867" b="0" i="0" u="none" strike="noStrike" kern="1200" cap="none" spc="0" normalizeH="0" baseline="0" noProof="0">
              <a:ln>
                <a:noFill/>
              </a:ln>
              <a:solidFill>
                <a:srgbClr val="FFFFFF"/>
              </a:solidFill>
              <a:effectLst/>
              <a:uLnTx/>
              <a:uFillTx/>
              <a:latin typeface="Helvetica"/>
              <a:cs typeface="Helvetica"/>
            </a:endParaRPr>
          </a:p>
        </p:txBody>
      </p:sp>
    </p:spTree>
    <p:extLst>
      <p:ext uri="{BB962C8B-B14F-4D97-AF65-F5344CB8AC3E}">
        <p14:creationId xmlns:p14="http://schemas.microsoft.com/office/powerpoint/2010/main" val="10794372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356E-5A5A-4246-9CA0-ADA74361DB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65B01F-ED55-A242-AD22-9002F77E99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8CA99-C4B7-6A4B-B6E1-145E7AC8D98A}"/>
              </a:ext>
            </a:extLst>
          </p:cNvPr>
          <p:cNvSpPr>
            <a:spLocks noGrp="1"/>
          </p:cNvSpPr>
          <p:nvPr>
            <p:ph type="dt" sz="half" idx="10"/>
          </p:nvPr>
        </p:nvSpPr>
        <p:spPr/>
        <p:txBody>
          <a:bodyPr/>
          <a:lstStyle/>
          <a:p>
            <a:fld id="{46F2DD62-5368-344D-BA9F-E37C2B3E3AFB}" type="datetimeFigureOut">
              <a:t>4/20/2020</a:t>
            </a:fld>
            <a:endParaRPr lang="en-US"/>
          </a:p>
        </p:txBody>
      </p:sp>
      <p:sp>
        <p:nvSpPr>
          <p:cNvPr id="5" name="Footer Placeholder 4">
            <a:extLst>
              <a:ext uri="{FF2B5EF4-FFF2-40B4-BE49-F238E27FC236}">
                <a16:creationId xmlns:a16="http://schemas.microsoft.com/office/drawing/2014/main" id="{0E866080-F4B6-594C-8518-4D61BB291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2B5E9-8B16-4547-B21D-780979D4D207}"/>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22668151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FFFFFF"/>
        </a:solidFill>
        <a:effectLst/>
      </p:bgPr>
    </p:bg>
    <p:spTree>
      <p:nvGrpSpPr>
        <p:cNvPr id="1" name=""/>
        <p:cNvGrpSpPr/>
        <p:nvPr/>
      </p:nvGrpSpPr>
      <p:grpSpPr>
        <a:xfrm>
          <a:off x="0" y="0"/>
          <a:ext cx="0" cy="0"/>
          <a:chOff x="0" y="0"/>
          <a:chExt cx="0" cy="0"/>
        </a:xfrm>
      </p:grpSpPr>
      <p:sp>
        <p:nvSpPr>
          <p:cNvPr id="218" name="Shape 218"/>
          <p:cNvSpPr/>
          <p:nvPr/>
        </p:nvSpPr>
        <p:spPr>
          <a:xfrm>
            <a:off x="10947400" y="282577"/>
            <a:ext cx="856131" cy="1600201"/>
          </a:xfrm>
          <a:prstGeom prst="rect">
            <a:avLst/>
          </a:prstGeom>
          <a:solidFill>
            <a:srgbClr val="7444BD"/>
          </a:solidFill>
          <a:ln w="12700">
            <a:miter lim="400000"/>
          </a:ln>
        </p:spPr>
        <p:txBody>
          <a:bodyPr lIns="60959" rIns="60959" anchor="ctr"/>
          <a:lstStyle/>
          <a:p>
            <a:pPr marL="0" marR="0" lvl="0" indent="0" algn="ctr" defTabSz="121899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alibri"/>
              <a:cs typeface="Calibri"/>
              <a:sym typeface="Calibri"/>
            </a:endParaRPr>
          </a:p>
        </p:txBody>
      </p:sp>
      <p:sp>
        <p:nvSpPr>
          <p:cNvPr id="219" name="Shape 219"/>
          <p:cNvSpPr>
            <a:spLocks noGrp="1"/>
          </p:cNvSpPr>
          <p:nvPr>
            <p:ph type="title"/>
          </p:nvPr>
        </p:nvSpPr>
        <p:spPr>
          <a:xfrm>
            <a:off x="664634" y="484094"/>
            <a:ext cx="10075085" cy="1116108"/>
          </a:xfrm>
          <a:prstGeom prst="rect">
            <a:avLst/>
          </a:prstGeom>
        </p:spPr>
        <p:txBody>
          <a:bodyPr lIns="45719" tIns="45719" rIns="45719" bIns="45719">
            <a:normAutofit/>
          </a:bodyPr>
          <a:lstStyle>
            <a:lvl1pPr defTabSz="1219170">
              <a:lnSpc>
                <a:spcPct val="100000"/>
              </a:lnSpc>
              <a:defRPr sz="4800">
                <a:solidFill>
                  <a:srgbClr val="7444BD"/>
                </a:solidFill>
                <a:latin typeface="Calibri"/>
                <a:ea typeface="Calibri"/>
                <a:cs typeface="Calibri"/>
                <a:sym typeface="Calibri"/>
              </a:defRPr>
            </a:lvl1pPr>
          </a:lstStyle>
          <a:p>
            <a:r>
              <a:t>Title Text</a:t>
            </a:r>
          </a:p>
        </p:txBody>
      </p:sp>
      <p:sp>
        <p:nvSpPr>
          <p:cNvPr id="220" name="Shape 220"/>
          <p:cNvSpPr>
            <a:spLocks noGrp="1"/>
          </p:cNvSpPr>
          <p:nvPr>
            <p:ph type="body" idx="1"/>
          </p:nvPr>
        </p:nvSpPr>
        <p:spPr>
          <a:xfrm>
            <a:off x="664634" y="1981200"/>
            <a:ext cx="10075085" cy="4144965"/>
          </a:xfrm>
          <a:prstGeom prst="rect">
            <a:avLst/>
          </a:prstGeom>
        </p:spPr>
        <p:txBody>
          <a:bodyPr lIns="45719" tIns="45719" rIns="45719" bIns="45719">
            <a:normAutofit/>
          </a:bodyPr>
          <a:lstStyle>
            <a:lvl1pPr marL="304792" indent="-304792" defTabSz="1219170">
              <a:lnSpc>
                <a:spcPct val="100000"/>
              </a:lnSpc>
              <a:spcBef>
                <a:spcPts val="2667"/>
              </a:spcBef>
              <a:buClr>
                <a:srgbClr val="7444BD"/>
              </a:buClr>
              <a:buSzPct val="75000"/>
              <a:buFont typeface="Wingdings"/>
              <a:buChar char="■"/>
              <a:defRPr sz="2667">
                <a:solidFill>
                  <a:srgbClr val="595959"/>
                </a:solidFill>
                <a:latin typeface="Calibri"/>
                <a:ea typeface="Calibri"/>
                <a:cs typeface="Calibri"/>
                <a:sym typeface="Calibri"/>
              </a:defRPr>
            </a:lvl1pPr>
            <a:lvl2pPr marL="643451" indent="-338658" defTabSz="1219170">
              <a:lnSpc>
                <a:spcPct val="100000"/>
              </a:lnSpc>
              <a:spcBef>
                <a:spcPts val="2667"/>
              </a:spcBef>
              <a:buClr>
                <a:srgbClr val="7444BD"/>
              </a:buClr>
              <a:buSzPct val="75000"/>
              <a:buFont typeface="Wingdings"/>
              <a:buChar char="■"/>
              <a:defRPr sz="2667">
                <a:solidFill>
                  <a:srgbClr val="595959"/>
                </a:solidFill>
                <a:latin typeface="Calibri"/>
                <a:ea typeface="Calibri"/>
                <a:cs typeface="Calibri"/>
                <a:sym typeface="Calibri"/>
              </a:defRPr>
            </a:lvl2pPr>
            <a:lvl3pPr marL="948243" indent="-338658" defTabSz="1219170">
              <a:lnSpc>
                <a:spcPct val="100000"/>
              </a:lnSpc>
              <a:spcBef>
                <a:spcPts val="2667"/>
              </a:spcBef>
              <a:buClr>
                <a:srgbClr val="7444BD"/>
              </a:buClr>
              <a:buSzPct val="75000"/>
              <a:buFont typeface="Wingdings"/>
              <a:buChar char="■"/>
              <a:defRPr sz="2667">
                <a:solidFill>
                  <a:srgbClr val="595959"/>
                </a:solidFill>
                <a:latin typeface="Calibri"/>
                <a:ea typeface="Calibri"/>
                <a:cs typeface="Calibri"/>
                <a:sym typeface="Calibri"/>
              </a:defRPr>
            </a:lvl3pPr>
            <a:lvl4pPr marL="1253035" indent="-338658" defTabSz="1219170">
              <a:lnSpc>
                <a:spcPct val="100000"/>
              </a:lnSpc>
              <a:spcBef>
                <a:spcPts val="2667"/>
              </a:spcBef>
              <a:buClr>
                <a:srgbClr val="7444BD"/>
              </a:buClr>
              <a:buSzPct val="75000"/>
              <a:buFont typeface="Wingdings"/>
              <a:buChar char="■"/>
              <a:defRPr sz="2667">
                <a:solidFill>
                  <a:srgbClr val="595959"/>
                </a:solidFill>
                <a:latin typeface="Calibri"/>
                <a:ea typeface="Calibri"/>
                <a:cs typeface="Calibri"/>
                <a:sym typeface="Calibri"/>
              </a:defRPr>
            </a:lvl4pPr>
            <a:lvl5pPr marL="1557828" indent="-338658" defTabSz="1219170">
              <a:lnSpc>
                <a:spcPct val="100000"/>
              </a:lnSpc>
              <a:spcBef>
                <a:spcPts val="2667"/>
              </a:spcBef>
              <a:buClr>
                <a:srgbClr val="7444BD"/>
              </a:buClr>
              <a:buSzPct val="75000"/>
              <a:buFont typeface="Wingdings"/>
              <a:buChar char="■"/>
              <a:defRPr sz="2667">
                <a:solidFill>
                  <a:srgbClr val="595959"/>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1" name="Shape 221"/>
          <p:cNvSpPr/>
          <p:nvPr/>
        </p:nvSpPr>
        <p:spPr>
          <a:xfrm>
            <a:off x="297580" y="228599"/>
            <a:ext cx="347880" cy="7386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defRPr sz="3600" b="1">
                <a:solidFill>
                  <a:srgbClr val="AC8FD7"/>
                </a:solidFill>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a:ln>
                  <a:noFill/>
                </a:ln>
                <a:solidFill>
                  <a:srgbClr val="AC8FD7"/>
                </a:solidFill>
                <a:effectLst/>
                <a:uLnTx/>
                <a:uFillTx/>
                <a:latin typeface="Calibri"/>
                <a:cs typeface="Calibri"/>
                <a:sym typeface="Calibri"/>
              </a:rPr>
              <a:t>+</a:t>
            </a:r>
          </a:p>
        </p:txBody>
      </p:sp>
      <p:sp>
        <p:nvSpPr>
          <p:cNvPr id="222" name="Shape 222"/>
          <p:cNvSpPr/>
          <p:nvPr/>
        </p:nvSpPr>
        <p:spPr>
          <a:xfrm>
            <a:off x="10757649" y="282577"/>
            <a:ext cx="121921" cy="1600201"/>
          </a:xfrm>
          <a:prstGeom prst="rect">
            <a:avLst/>
          </a:prstGeom>
          <a:solidFill>
            <a:srgbClr val="D81CFC"/>
          </a:solidFill>
          <a:ln w="12700">
            <a:miter lim="400000"/>
          </a:ln>
        </p:spPr>
        <p:txBody>
          <a:bodyPr lIns="60959" rIns="60959" anchor="ctr"/>
          <a:lstStyle/>
          <a:p>
            <a:pPr marL="0" marR="0" lvl="0" indent="0" algn="ctr" defTabSz="121899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alibri"/>
              <a:cs typeface="Calibri"/>
              <a:sym typeface="Calibri"/>
            </a:endParaRPr>
          </a:p>
        </p:txBody>
      </p:sp>
      <p:sp>
        <p:nvSpPr>
          <p:cNvPr id="223" name="Shape 223"/>
          <p:cNvSpPr>
            <a:spLocks noGrp="1"/>
          </p:cNvSpPr>
          <p:nvPr>
            <p:ph type="sldNum" sz="quarter" idx="2"/>
          </p:nvPr>
        </p:nvSpPr>
        <p:spPr>
          <a:xfrm>
            <a:off x="11427441" y="234969"/>
            <a:ext cx="385680" cy="379656"/>
          </a:xfrm>
          <a:prstGeom prst="rect">
            <a:avLst/>
          </a:prstGeom>
        </p:spPr>
        <p:txBody>
          <a:bodyPr wrap="none"/>
          <a:lstStyle>
            <a:lvl1pPr defTabSz="1219170">
              <a:defRPr sz="1867">
                <a:solidFill>
                  <a:srgbClr val="FFFFFF"/>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867" b="0" i="0" u="none" strike="noStrike" kern="1200" cap="none" spc="0" normalizeH="0" baseline="0" noProof="0" smtClean="0">
                <a:ln>
                  <a:noFill/>
                </a:ln>
                <a:solidFill>
                  <a:srgbClr val="FFFFFF"/>
                </a:solidFill>
                <a:effectLst/>
                <a:uLnTx/>
                <a:uFillTx/>
                <a:latin typeface="Helvetica"/>
                <a:cs typeface="Helvetic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GB" sz="1867" b="0" i="0" u="none" strike="noStrike" kern="1200" cap="none" spc="0" normalizeH="0" baseline="0" noProof="0">
              <a:ln>
                <a:noFill/>
              </a:ln>
              <a:solidFill>
                <a:srgbClr val="FFFFFF"/>
              </a:solidFill>
              <a:effectLst/>
              <a:uLnTx/>
              <a:uFillTx/>
              <a:latin typeface="Helvetica"/>
              <a:cs typeface="Helvetica"/>
            </a:endParaRPr>
          </a:p>
        </p:txBody>
      </p:sp>
    </p:spTree>
    <p:extLst>
      <p:ext uri="{BB962C8B-B14F-4D97-AF65-F5344CB8AC3E}">
        <p14:creationId xmlns:p14="http://schemas.microsoft.com/office/powerpoint/2010/main" val="636083634"/>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Front Page copy">
    <p:bg>
      <p:bgPr>
        <a:solidFill>
          <a:srgbClr val="FFFFFF"/>
        </a:solidFill>
        <a:effectLst/>
      </p:bgPr>
    </p:bg>
    <p:spTree>
      <p:nvGrpSpPr>
        <p:cNvPr id="1" name=""/>
        <p:cNvGrpSpPr/>
        <p:nvPr/>
      </p:nvGrpSpPr>
      <p:grpSpPr>
        <a:xfrm>
          <a:off x="0" y="0"/>
          <a:ext cx="0" cy="0"/>
          <a:chOff x="0" y="0"/>
          <a:chExt cx="0" cy="0"/>
        </a:xfrm>
      </p:grpSpPr>
      <p:sp>
        <p:nvSpPr>
          <p:cNvPr id="230" name="Shape 230"/>
          <p:cNvSpPr/>
          <p:nvPr/>
        </p:nvSpPr>
        <p:spPr>
          <a:xfrm rot="10800000">
            <a:off x="-22381" y="5477"/>
            <a:ext cx="12236761" cy="6939739"/>
          </a:xfrm>
          <a:prstGeom prst="rect">
            <a:avLst/>
          </a:prstGeom>
          <a:solidFill>
            <a:srgbClr val="E30D13"/>
          </a:solidFill>
          <a:ln w="3175">
            <a:miter lim="400000"/>
          </a:ln>
        </p:spPr>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1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231" name="Shape 231"/>
          <p:cNvSpPr/>
          <p:nvPr/>
        </p:nvSpPr>
        <p:spPr>
          <a:xfrm rot="10800000">
            <a:off x="-75892" y="-40870"/>
            <a:ext cx="12343784" cy="6939739"/>
          </a:xfrm>
          <a:custGeom>
            <a:avLst/>
            <a:gdLst/>
            <a:ahLst/>
            <a:cxnLst>
              <a:cxn ang="0">
                <a:pos x="wd2" y="hd2"/>
              </a:cxn>
              <a:cxn ang="5400000">
                <a:pos x="wd2" y="hd2"/>
              </a:cxn>
              <a:cxn ang="10800000">
                <a:pos x="wd2" y="hd2"/>
              </a:cxn>
              <a:cxn ang="16200000">
                <a:pos x="wd2" y="hd2"/>
              </a:cxn>
            </a:cxnLst>
            <a:rect l="0" t="0" r="r" b="b"/>
            <a:pathLst>
              <a:path w="21600" h="21600" extrusionOk="0">
                <a:moveTo>
                  <a:pt x="21564" y="0"/>
                </a:moveTo>
                <a:lnTo>
                  <a:pt x="0" y="21556"/>
                </a:lnTo>
                <a:lnTo>
                  <a:pt x="21600" y="21600"/>
                </a:lnTo>
                <a:lnTo>
                  <a:pt x="21564" y="0"/>
                </a:lnTo>
                <a:close/>
              </a:path>
            </a:pathLst>
          </a:custGeom>
          <a:solidFill>
            <a:srgbClr val="878D5F"/>
          </a:solidFill>
          <a:ln w="12700">
            <a:miter lim="400000"/>
          </a:ln>
        </p:spPr>
        <p:txBody>
          <a:bodyPr lIns="35719" tIns="35719" rIns="35719" bIns="35719" anchor="ctr"/>
          <a:lstStyle/>
          <a:p>
            <a:pPr marL="0" marR="0" lvl="0" indent="0" algn="l" defTabSz="292093" rtl="0" eaLnBrk="1" fontAlgn="auto" latinLnBrk="0" hangingPunct="0">
              <a:lnSpc>
                <a:spcPct val="100000"/>
              </a:lnSpc>
              <a:spcBef>
                <a:spcPts val="0"/>
              </a:spcBef>
              <a:spcAft>
                <a:spcPts val="0"/>
              </a:spcAft>
              <a:buClrTx/>
              <a:buSzTx/>
              <a:buFontTx/>
              <a:buNone/>
              <a:tabLst/>
              <a:defRPr sz="1200">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pic>
        <p:nvPicPr>
          <p:cNvPr id="232" name="pasted-image.pdf"/>
          <p:cNvPicPr>
            <a:picLocks noChangeAspect="1"/>
          </p:cNvPicPr>
          <p:nvPr/>
        </p:nvPicPr>
        <p:blipFill>
          <a:blip r:embed="rId2" cstate="print">
            <a:extLst/>
          </a:blip>
          <a:stretch>
            <a:fillRect/>
          </a:stretch>
        </p:blipFill>
        <p:spPr>
          <a:xfrm>
            <a:off x="3821148" y="946353"/>
            <a:ext cx="4498913" cy="3693019"/>
          </a:xfrm>
          <a:prstGeom prst="rect">
            <a:avLst/>
          </a:prstGeom>
          <a:ln w="3175">
            <a:miter lim="400000"/>
          </a:ln>
        </p:spPr>
      </p:pic>
      <p:sp>
        <p:nvSpPr>
          <p:cNvPr id="233" name="Shape 233"/>
          <p:cNvSpPr>
            <a:spLocks noGrp="1"/>
          </p:cNvSpPr>
          <p:nvPr>
            <p:ph type="sldNum" sz="quarter" idx="2"/>
          </p:nvPr>
        </p:nvSpPr>
        <p:spPr>
          <a:xfrm>
            <a:off x="5988371" y="5880241"/>
            <a:ext cx="208156" cy="207258"/>
          </a:xfrm>
          <a:prstGeom prst="rect">
            <a:avLst/>
          </a:prstGeom>
        </p:spPr>
        <p:txBody>
          <a:bodyPr wrap="none" lIns="21315" tIns="21315" rIns="21315" bIns="21315" anchor="t"/>
          <a:lstStyle>
            <a:lvl1pPr algn="ctr" defTabSz="292093">
              <a:defRPr sz="1067">
                <a:solidFill>
                  <a:srgbClr val="FFFFFF"/>
                </a:solidFill>
                <a:latin typeface="Helvetica Light"/>
                <a:ea typeface="Helvetica Light"/>
                <a:cs typeface="Helvetica Light"/>
                <a:sym typeface="Helvetica Light"/>
              </a:defRPr>
            </a:lvl1pPr>
          </a:lstStyle>
          <a:p>
            <a:pPr marL="0" marR="0" lvl="0" indent="0" algn="ctr" defTabSz="292093"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067" b="0" i="0" u="none" strike="noStrike" kern="1200" cap="none" spc="0" normalizeH="0" baseline="0" noProof="0" smtClean="0">
                <a:ln>
                  <a:noFill/>
                </a:ln>
                <a:solidFill>
                  <a:srgbClr val="FFFFFF"/>
                </a:solidFill>
                <a:effectLst/>
                <a:uLnTx/>
                <a:uFillTx/>
                <a:latin typeface="Helvetica Light"/>
                <a:sym typeface="Helvetica Light"/>
              </a:rPr>
              <a:pPr marL="0" marR="0" lvl="0" indent="0" algn="ctr" defTabSz="292093" rtl="0" eaLnBrk="1" fontAlgn="auto" latinLnBrk="0" hangingPunct="1">
                <a:lnSpc>
                  <a:spcPct val="100000"/>
                </a:lnSpc>
                <a:spcBef>
                  <a:spcPts val="0"/>
                </a:spcBef>
                <a:spcAft>
                  <a:spcPts val="0"/>
                </a:spcAft>
                <a:buClrTx/>
                <a:buSzTx/>
                <a:buFontTx/>
                <a:buNone/>
                <a:tabLst/>
                <a:defRPr/>
              </a:pPr>
              <a:t>‹#›</a:t>
            </a:fld>
            <a:endParaRPr kumimoji="0" lang="en-GB" sz="1067" b="0" i="0" u="none" strike="noStrike" kern="120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56654681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Header 1">
    <p:bg>
      <p:bgPr>
        <a:solidFill>
          <a:srgbClr val="FFFFFF"/>
        </a:solidFill>
        <a:effectLst/>
      </p:bgPr>
    </p:bg>
    <p:spTree>
      <p:nvGrpSpPr>
        <p:cNvPr id="1" name=""/>
        <p:cNvGrpSpPr/>
        <p:nvPr/>
      </p:nvGrpSpPr>
      <p:grpSpPr>
        <a:xfrm>
          <a:off x="0" y="0"/>
          <a:ext cx="0" cy="0"/>
          <a:chOff x="0" y="0"/>
          <a:chExt cx="0" cy="0"/>
        </a:xfrm>
      </p:grpSpPr>
      <p:sp>
        <p:nvSpPr>
          <p:cNvPr id="240" name="Shape 240"/>
          <p:cNvSpPr/>
          <p:nvPr/>
        </p:nvSpPr>
        <p:spPr>
          <a:xfrm flipV="1">
            <a:off x="436037" y="656165"/>
            <a:ext cx="5258295" cy="3"/>
          </a:xfrm>
          <a:prstGeom prst="line">
            <a:avLst/>
          </a:prstGeom>
          <a:ln w="3175">
            <a:solidFill>
              <a:srgbClr val="000000"/>
            </a:solidFill>
            <a:miter lim="400000"/>
          </a:ln>
        </p:spPr>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1200">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pic>
        <p:nvPicPr>
          <p:cNvPr id="241" name="pasted-image.pdf"/>
          <p:cNvPicPr>
            <a:picLocks noChangeAspect="1"/>
          </p:cNvPicPr>
          <p:nvPr/>
        </p:nvPicPr>
        <p:blipFill>
          <a:blip r:embed="rId2" cstate="print">
            <a:extLst/>
          </a:blip>
          <a:stretch>
            <a:fillRect/>
          </a:stretch>
        </p:blipFill>
        <p:spPr>
          <a:xfrm>
            <a:off x="5799877" y="375752"/>
            <a:ext cx="592252" cy="560829"/>
          </a:xfrm>
          <a:prstGeom prst="rect">
            <a:avLst/>
          </a:prstGeom>
          <a:ln w="3175">
            <a:miter lim="400000"/>
          </a:ln>
        </p:spPr>
      </p:pic>
      <p:sp>
        <p:nvSpPr>
          <p:cNvPr id="242" name="Shape 242"/>
          <p:cNvSpPr/>
          <p:nvPr/>
        </p:nvSpPr>
        <p:spPr>
          <a:xfrm flipV="1">
            <a:off x="6497675" y="656165"/>
            <a:ext cx="5258295" cy="3"/>
          </a:xfrm>
          <a:prstGeom prst="line">
            <a:avLst/>
          </a:prstGeom>
          <a:ln w="3175">
            <a:solidFill>
              <a:srgbClr val="000000"/>
            </a:solidFill>
            <a:miter lim="400000"/>
          </a:ln>
        </p:spPr>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1200">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243" name="Shape 243"/>
          <p:cNvSpPr>
            <a:spLocks noGrp="1"/>
          </p:cNvSpPr>
          <p:nvPr>
            <p:ph type="sldNum" sz="quarter" idx="2"/>
          </p:nvPr>
        </p:nvSpPr>
        <p:spPr>
          <a:xfrm>
            <a:off x="5970712" y="6505279"/>
            <a:ext cx="241653" cy="238767"/>
          </a:xfrm>
          <a:prstGeom prst="rect">
            <a:avLst/>
          </a:prstGeom>
        </p:spPr>
        <p:txBody>
          <a:bodyPr wrap="none" lIns="26789" tIns="26789" rIns="26789" bIns="26789" anchor="t"/>
          <a:lstStyle>
            <a:lvl1pPr algn="ctr" defTabSz="292093">
              <a:defRPr sz="1200">
                <a:solidFill>
                  <a:srgbClr val="000000"/>
                </a:solidFill>
                <a:latin typeface="Helvetica Light"/>
                <a:ea typeface="Helvetica Light"/>
                <a:cs typeface="Helvetica Light"/>
                <a:sym typeface="Helvetica Light"/>
              </a:defRPr>
            </a:lvl1pPr>
          </a:lstStyle>
          <a:p>
            <a:pPr marL="0" marR="0" lvl="0" indent="0" algn="ctr" defTabSz="292093"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292093"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3524002452"/>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Blank Angle 1">
    <p:bg>
      <p:bgPr>
        <a:solidFill>
          <a:srgbClr val="FFFFFF"/>
        </a:solidFill>
        <a:effectLst/>
      </p:bgPr>
    </p:bg>
    <p:spTree>
      <p:nvGrpSpPr>
        <p:cNvPr id="1" name=""/>
        <p:cNvGrpSpPr/>
        <p:nvPr/>
      </p:nvGrpSpPr>
      <p:grpSpPr>
        <a:xfrm>
          <a:off x="0" y="0"/>
          <a:ext cx="0" cy="0"/>
          <a:chOff x="0" y="0"/>
          <a:chExt cx="0" cy="0"/>
        </a:xfrm>
      </p:grpSpPr>
      <p:pic>
        <p:nvPicPr>
          <p:cNvPr id="250" name="pasted-image.pdf"/>
          <p:cNvPicPr>
            <a:picLocks noChangeAspect="1"/>
          </p:cNvPicPr>
          <p:nvPr/>
        </p:nvPicPr>
        <p:blipFill>
          <a:blip r:embed="rId2" cstate="print">
            <a:extLst/>
          </a:blip>
          <a:stretch>
            <a:fillRect/>
          </a:stretch>
        </p:blipFill>
        <p:spPr>
          <a:xfrm>
            <a:off x="7651" y="4287"/>
            <a:ext cx="12176699" cy="6849429"/>
          </a:xfrm>
          <a:prstGeom prst="rect">
            <a:avLst/>
          </a:prstGeom>
          <a:ln w="3175">
            <a:miter lim="400000"/>
          </a:ln>
        </p:spPr>
      </p:pic>
      <p:sp>
        <p:nvSpPr>
          <p:cNvPr id="251" name="Shape 251"/>
          <p:cNvSpPr>
            <a:spLocks noGrp="1"/>
          </p:cNvSpPr>
          <p:nvPr>
            <p:ph type="sldNum" sz="quarter" idx="2"/>
          </p:nvPr>
        </p:nvSpPr>
        <p:spPr>
          <a:xfrm>
            <a:off x="5970712" y="6505279"/>
            <a:ext cx="241653" cy="238767"/>
          </a:xfrm>
          <a:prstGeom prst="rect">
            <a:avLst/>
          </a:prstGeom>
        </p:spPr>
        <p:txBody>
          <a:bodyPr wrap="none" lIns="26789" tIns="26789" rIns="26789" bIns="26789" anchor="t"/>
          <a:lstStyle>
            <a:lvl1pPr algn="ctr" defTabSz="292093">
              <a:defRPr sz="1200">
                <a:solidFill>
                  <a:srgbClr val="000000"/>
                </a:solidFill>
                <a:latin typeface="Helvetica Light"/>
                <a:ea typeface="Helvetica Light"/>
                <a:cs typeface="Helvetica Light"/>
                <a:sym typeface="Helvetica Light"/>
              </a:defRPr>
            </a:lvl1pPr>
          </a:lstStyle>
          <a:p>
            <a:pPr marL="0" marR="0" lvl="0" indent="0" algn="ctr" defTabSz="292093"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292093"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288438065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258" name="Shape 258"/>
          <p:cNvSpPr>
            <a:spLocks noGrp="1"/>
          </p:cNvSpPr>
          <p:nvPr>
            <p:ph type="title"/>
          </p:nvPr>
        </p:nvSpPr>
        <p:spPr>
          <a:xfrm>
            <a:off x="889000" y="1149351"/>
            <a:ext cx="10414000" cy="2324101"/>
          </a:xfrm>
          <a:prstGeom prst="rect">
            <a:avLst/>
          </a:prstGeom>
        </p:spPr>
        <p:txBody>
          <a:bodyPr lIns="19050" tIns="19050" rIns="19050" bIns="19050" anchor="b">
            <a:normAutofit/>
          </a:bodyPr>
          <a:lstStyle>
            <a:lvl1pPr algn="ctr" defTabSz="412739">
              <a:lnSpc>
                <a:spcPct val="100000"/>
              </a:lnSpc>
              <a:defRPr sz="5600">
                <a:solidFill>
                  <a:srgbClr val="000000"/>
                </a:solidFill>
                <a:latin typeface="Helvetica Light"/>
                <a:ea typeface="Helvetica Light"/>
                <a:cs typeface="Helvetica Light"/>
                <a:sym typeface="Helvetica Light"/>
              </a:defRPr>
            </a:lvl1pPr>
          </a:lstStyle>
          <a:p>
            <a:r>
              <a:t>Title Text</a:t>
            </a:r>
          </a:p>
        </p:txBody>
      </p:sp>
      <p:sp>
        <p:nvSpPr>
          <p:cNvPr id="259" name="Shape 259"/>
          <p:cNvSpPr>
            <a:spLocks noGrp="1"/>
          </p:cNvSpPr>
          <p:nvPr>
            <p:ph type="body" sz="quarter" idx="1"/>
          </p:nvPr>
        </p:nvSpPr>
        <p:spPr>
          <a:xfrm>
            <a:off x="889000" y="3536951"/>
            <a:ext cx="10414000" cy="793751"/>
          </a:xfrm>
          <a:prstGeom prst="rect">
            <a:avLst/>
          </a:prstGeom>
        </p:spPr>
        <p:txBody>
          <a:bodyPr lIns="19050" tIns="19050" rIns="19050" bIns="19050">
            <a:normAutofit/>
          </a:bodyPr>
          <a:lstStyle>
            <a:lvl1pPr marL="0" indent="0" algn="ctr" defTabSz="412739">
              <a:lnSpc>
                <a:spcPct val="100000"/>
              </a:lnSpc>
              <a:spcBef>
                <a:spcPts val="0"/>
              </a:spcBef>
              <a:buClrTx/>
              <a:buSzTx/>
              <a:buFontTx/>
              <a:buNone/>
              <a:defRPr sz="2133">
                <a:solidFill>
                  <a:srgbClr val="000000"/>
                </a:solidFill>
                <a:latin typeface="Helvetica Light"/>
                <a:ea typeface="Helvetica Light"/>
                <a:cs typeface="Helvetica Light"/>
                <a:sym typeface="Helvetica Light"/>
              </a:defRPr>
            </a:lvl1pPr>
            <a:lvl2pPr marL="0" indent="0" algn="ctr" defTabSz="412739">
              <a:lnSpc>
                <a:spcPct val="100000"/>
              </a:lnSpc>
              <a:spcBef>
                <a:spcPts val="0"/>
              </a:spcBef>
              <a:buClrTx/>
              <a:buSzTx/>
              <a:buFontTx/>
              <a:buNone/>
              <a:defRPr sz="2133">
                <a:solidFill>
                  <a:srgbClr val="000000"/>
                </a:solidFill>
                <a:latin typeface="Helvetica Light"/>
                <a:ea typeface="Helvetica Light"/>
                <a:cs typeface="Helvetica Light"/>
                <a:sym typeface="Helvetica Light"/>
              </a:defRPr>
            </a:lvl2pPr>
            <a:lvl3pPr marL="0" indent="0" algn="ctr" defTabSz="412739">
              <a:lnSpc>
                <a:spcPct val="100000"/>
              </a:lnSpc>
              <a:spcBef>
                <a:spcPts val="0"/>
              </a:spcBef>
              <a:buClrTx/>
              <a:buSzTx/>
              <a:buFontTx/>
              <a:buNone/>
              <a:defRPr sz="2133">
                <a:solidFill>
                  <a:srgbClr val="000000"/>
                </a:solidFill>
                <a:latin typeface="Helvetica Light"/>
                <a:ea typeface="Helvetica Light"/>
                <a:cs typeface="Helvetica Light"/>
                <a:sym typeface="Helvetica Light"/>
              </a:defRPr>
            </a:lvl3pPr>
            <a:lvl4pPr marL="0" indent="0" algn="ctr" defTabSz="412739">
              <a:lnSpc>
                <a:spcPct val="100000"/>
              </a:lnSpc>
              <a:spcBef>
                <a:spcPts val="0"/>
              </a:spcBef>
              <a:buClrTx/>
              <a:buSzTx/>
              <a:buFontTx/>
              <a:buNone/>
              <a:defRPr sz="2133">
                <a:solidFill>
                  <a:srgbClr val="000000"/>
                </a:solidFill>
                <a:latin typeface="Helvetica Light"/>
                <a:ea typeface="Helvetica Light"/>
                <a:cs typeface="Helvetica Light"/>
                <a:sym typeface="Helvetica Light"/>
              </a:defRPr>
            </a:lvl4pPr>
            <a:lvl5pPr marL="0" indent="0" algn="ctr" defTabSz="412739">
              <a:lnSpc>
                <a:spcPct val="100000"/>
              </a:lnSpc>
              <a:spcBef>
                <a:spcPts val="0"/>
              </a:spcBef>
              <a:buClrTx/>
              <a:buSzTx/>
              <a:buFontTx/>
              <a:buNone/>
              <a:defRPr sz="2133">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60" name="Shape 260"/>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526609630"/>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FFFFFF"/>
        </a:solidFill>
        <a:effectLst/>
      </p:bgPr>
    </p:bg>
    <p:spTree>
      <p:nvGrpSpPr>
        <p:cNvPr id="1" name=""/>
        <p:cNvGrpSpPr/>
        <p:nvPr/>
      </p:nvGrpSpPr>
      <p:grpSpPr>
        <a:xfrm>
          <a:off x="0" y="0"/>
          <a:ext cx="0" cy="0"/>
          <a:chOff x="0" y="0"/>
          <a:chExt cx="0" cy="0"/>
        </a:xfrm>
      </p:grpSpPr>
      <p:sp>
        <p:nvSpPr>
          <p:cNvPr id="267" name="Shape 267"/>
          <p:cNvSpPr>
            <a:spLocks noGrp="1"/>
          </p:cNvSpPr>
          <p:nvPr>
            <p:ph type="title"/>
          </p:nvPr>
        </p:nvSpPr>
        <p:spPr>
          <a:xfrm>
            <a:off x="914400" y="2130425"/>
            <a:ext cx="10363200" cy="1470027"/>
          </a:xfrm>
          <a:prstGeom prst="rect">
            <a:avLst/>
          </a:prstGeom>
        </p:spPr>
        <p:txBody>
          <a:bodyPr lIns="45719" tIns="45719" rIns="45719" bIns="45719" anchor="ctr">
            <a:normAutofit/>
          </a:bodyPr>
          <a:lstStyle>
            <a:lvl1pPr algn="ctr" defTabSz="1219170">
              <a:lnSpc>
                <a:spcPct val="100000"/>
              </a:lnSpc>
              <a:defRPr sz="5867">
                <a:solidFill>
                  <a:srgbClr val="000000"/>
                </a:solidFill>
                <a:latin typeface="Calibri"/>
                <a:ea typeface="Calibri"/>
                <a:cs typeface="Calibri"/>
                <a:sym typeface="Calibri"/>
              </a:defRPr>
            </a:lvl1pPr>
          </a:lstStyle>
          <a:p>
            <a:r>
              <a:t>Title Text</a:t>
            </a:r>
          </a:p>
        </p:txBody>
      </p:sp>
      <p:sp>
        <p:nvSpPr>
          <p:cNvPr id="268" name="Shape 268"/>
          <p:cNvSpPr>
            <a:spLocks noGrp="1"/>
          </p:cNvSpPr>
          <p:nvPr>
            <p:ph type="body" sz="quarter" idx="1"/>
          </p:nvPr>
        </p:nvSpPr>
        <p:spPr>
          <a:xfrm>
            <a:off x="1828800" y="3886200"/>
            <a:ext cx="8534400" cy="1752600"/>
          </a:xfrm>
          <a:prstGeom prst="rect">
            <a:avLst/>
          </a:prstGeom>
        </p:spPr>
        <p:txBody>
          <a:bodyPr lIns="45719" tIns="45719" rIns="45719" bIns="45719">
            <a:normAutofit/>
          </a:bodyPr>
          <a:lstStyle>
            <a:lvl1pPr marL="0" indent="0" algn="ctr" defTabSz="1219170">
              <a:lnSpc>
                <a:spcPct val="100000"/>
              </a:lnSpc>
              <a:spcBef>
                <a:spcPts val="933"/>
              </a:spcBef>
              <a:buClrTx/>
              <a:buSzTx/>
              <a:buFontTx/>
              <a:buNone/>
              <a:defRPr sz="4267">
                <a:solidFill>
                  <a:srgbClr val="888888"/>
                </a:solidFill>
                <a:latin typeface="Calibri"/>
                <a:ea typeface="Calibri"/>
                <a:cs typeface="Calibri"/>
                <a:sym typeface="Calibri"/>
              </a:defRPr>
            </a:lvl1pPr>
            <a:lvl2pPr marL="0" indent="609585" algn="ctr" defTabSz="1219170">
              <a:lnSpc>
                <a:spcPct val="100000"/>
              </a:lnSpc>
              <a:spcBef>
                <a:spcPts val="933"/>
              </a:spcBef>
              <a:buClrTx/>
              <a:buSzTx/>
              <a:buFontTx/>
              <a:buNone/>
              <a:defRPr sz="4267">
                <a:solidFill>
                  <a:srgbClr val="888888"/>
                </a:solidFill>
                <a:latin typeface="Calibri"/>
                <a:ea typeface="Calibri"/>
                <a:cs typeface="Calibri"/>
                <a:sym typeface="Calibri"/>
              </a:defRPr>
            </a:lvl2pPr>
            <a:lvl3pPr marL="0" indent="1219170" algn="ctr" defTabSz="1219170">
              <a:lnSpc>
                <a:spcPct val="100000"/>
              </a:lnSpc>
              <a:spcBef>
                <a:spcPts val="933"/>
              </a:spcBef>
              <a:buClrTx/>
              <a:buSzTx/>
              <a:buFontTx/>
              <a:buNone/>
              <a:defRPr sz="4267">
                <a:solidFill>
                  <a:srgbClr val="888888"/>
                </a:solidFill>
                <a:latin typeface="Calibri"/>
                <a:ea typeface="Calibri"/>
                <a:cs typeface="Calibri"/>
                <a:sym typeface="Calibri"/>
              </a:defRPr>
            </a:lvl3pPr>
            <a:lvl4pPr marL="0" indent="1828754" algn="ctr" defTabSz="1219170">
              <a:lnSpc>
                <a:spcPct val="100000"/>
              </a:lnSpc>
              <a:spcBef>
                <a:spcPts val="933"/>
              </a:spcBef>
              <a:buClrTx/>
              <a:buSzTx/>
              <a:buFontTx/>
              <a:buNone/>
              <a:defRPr sz="4267">
                <a:solidFill>
                  <a:srgbClr val="888888"/>
                </a:solidFill>
                <a:latin typeface="Calibri"/>
                <a:ea typeface="Calibri"/>
                <a:cs typeface="Calibri"/>
                <a:sym typeface="Calibri"/>
              </a:defRPr>
            </a:lvl4pPr>
            <a:lvl5pPr marL="0" indent="2438339" algn="ctr" defTabSz="1219170">
              <a:lnSpc>
                <a:spcPct val="100000"/>
              </a:lnSpc>
              <a:spcBef>
                <a:spcPts val="933"/>
              </a:spcBef>
              <a:buClrTx/>
              <a:buSzTx/>
              <a:buFontTx/>
              <a:buNone/>
              <a:defRPr sz="4267">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 name="Shape 269"/>
          <p:cNvSpPr>
            <a:spLocks noGrp="1"/>
          </p:cNvSpPr>
          <p:nvPr>
            <p:ph type="sldNum" sz="quarter" idx="2"/>
          </p:nvPr>
        </p:nvSpPr>
        <p:spPr>
          <a:xfrm>
            <a:off x="11238399" y="6369636"/>
            <a:ext cx="344003" cy="338554"/>
          </a:xfrm>
          <a:prstGeom prst="rect">
            <a:avLst/>
          </a:prstGeom>
        </p:spPr>
        <p:txBody>
          <a:bodyPr wrap="none"/>
          <a:lstStyle>
            <a:lvl1pPr defTabSz="1219170"/>
          </a:lstStyle>
          <a:p>
            <a:pPr marL="0" marR="0" lvl="0" indent="0" algn="r" defTabSz="121917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Tree>
    <p:extLst>
      <p:ext uri="{BB962C8B-B14F-4D97-AF65-F5344CB8AC3E}">
        <p14:creationId xmlns:p14="http://schemas.microsoft.com/office/powerpoint/2010/main" val="3537165561"/>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FFFFFF"/>
        </a:solidFill>
        <a:effectLst/>
      </p:bgPr>
    </p:bg>
    <p:spTree>
      <p:nvGrpSpPr>
        <p:cNvPr id="1" name=""/>
        <p:cNvGrpSpPr/>
        <p:nvPr/>
      </p:nvGrpSpPr>
      <p:grpSpPr>
        <a:xfrm>
          <a:off x="0" y="0"/>
          <a:ext cx="0" cy="0"/>
          <a:chOff x="0" y="0"/>
          <a:chExt cx="0" cy="0"/>
        </a:xfrm>
      </p:grpSpPr>
      <p:sp>
        <p:nvSpPr>
          <p:cNvPr id="276" name="Shape 276"/>
          <p:cNvSpPr>
            <a:spLocks noGrp="1"/>
          </p:cNvSpPr>
          <p:nvPr>
            <p:ph type="title"/>
          </p:nvPr>
        </p:nvSpPr>
        <p:spPr>
          <a:xfrm>
            <a:off x="609600" y="274640"/>
            <a:ext cx="10972800" cy="1143001"/>
          </a:xfrm>
          <a:prstGeom prst="rect">
            <a:avLst/>
          </a:prstGeom>
        </p:spPr>
        <p:txBody>
          <a:bodyPr lIns="45719" tIns="45719" rIns="45719" bIns="45719" anchor="ctr">
            <a:normAutofit/>
          </a:bodyPr>
          <a:lstStyle>
            <a:lvl1pPr algn="ctr" defTabSz="1219170">
              <a:lnSpc>
                <a:spcPct val="100000"/>
              </a:lnSpc>
              <a:defRPr sz="5867">
                <a:solidFill>
                  <a:srgbClr val="000000"/>
                </a:solidFill>
                <a:latin typeface="Calibri"/>
                <a:ea typeface="Calibri"/>
                <a:cs typeface="Calibri"/>
                <a:sym typeface="Calibri"/>
              </a:defRPr>
            </a:lvl1pPr>
          </a:lstStyle>
          <a:p>
            <a:r>
              <a:t>Title Text</a:t>
            </a:r>
          </a:p>
        </p:txBody>
      </p:sp>
      <p:sp>
        <p:nvSpPr>
          <p:cNvPr id="277" name="Shape 277"/>
          <p:cNvSpPr>
            <a:spLocks noGrp="1"/>
          </p:cNvSpPr>
          <p:nvPr>
            <p:ph type="body" idx="1"/>
          </p:nvPr>
        </p:nvSpPr>
        <p:spPr>
          <a:xfrm>
            <a:off x="609600" y="1600202"/>
            <a:ext cx="10972800" cy="4525964"/>
          </a:xfrm>
          <a:prstGeom prst="rect">
            <a:avLst/>
          </a:prstGeom>
        </p:spPr>
        <p:txBody>
          <a:bodyPr lIns="45719" tIns="45719" rIns="45719" bIns="45719">
            <a:normAutofit/>
          </a:bodyPr>
          <a:lstStyle>
            <a:lvl1pPr marL="457189" indent="-457189" defTabSz="1219170">
              <a:lnSpc>
                <a:spcPct val="100000"/>
              </a:lnSpc>
              <a:spcBef>
                <a:spcPts val="933"/>
              </a:spcBef>
              <a:buClrTx/>
              <a:defRPr sz="4267">
                <a:solidFill>
                  <a:srgbClr val="000000"/>
                </a:solidFill>
                <a:latin typeface="Calibri"/>
                <a:ea typeface="Calibri"/>
                <a:cs typeface="Calibri"/>
                <a:sym typeface="Calibri"/>
              </a:defRPr>
            </a:lvl1pPr>
            <a:lvl2pPr marL="1045002" indent="-435417" defTabSz="1219170">
              <a:lnSpc>
                <a:spcPct val="100000"/>
              </a:lnSpc>
              <a:spcBef>
                <a:spcPts val="933"/>
              </a:spcBef>
              <a:buClrTx/>
              <a:buChar char="–"/>
              <a:defRPr sz="4267">
                <a:solidFill>
                  <a:srgbClr val="000000"/>
                </a:solidFill>
                <a:latin typeface="Calibri"/>
                <a:ea typeface="Calibri"/>
                <a:cs typeface="Calibri"/>
                <a:sym typeface="Calibri"/>
              </a:defRPr>
            </a:lvl2pPr>
            <a:lvl3pPr marL="1625559" indent="-406390" defTabSz="1219170">
              <a:lnSpc>
                <a:spcPct val="100000"/>
              </a:lnSpc>
              <a:spcBef>
                <a:spcPts val="933"/>
              </a:spcBef>
              <a:buClrTx/>
              <a:defRPr sz="4267">
                <a:solidFill>
                  <a:srgbClr val="000000"/>
                </a:solidFill>
                <a:latin typeface="Calibri"/>
                <a:ea typeface="Calibri"/>
                <a:cs typeface="Calibri"/>
                <a:sym typeface="Calibri"/>
              </a:defRPr>
            </a:lvl3pPr>
            <a:lvl4pPr marL="2316422" indent="-487668" defTabSz="1219170">
              <a:lnSpc>
                <a:spcPct val="100000"/>
              </a:lnSpc>
              <a:spcBef>
                <a:spcPts val="933"/>
              </a:spcBef>
              <a:buClrTx/>
              <a:buChar char="–"/>
              <a:defRPr sz="4267">
                <a:solidFill>
                  <a:srgbClr val="000000"/>
                </a:solidFill>
                <a:latin typeface="Calibri"/>
                <a:ea typeface="Calibri"/>
                <a:cs typeface="Calibri"/>
                <a:sym typeface="Calibri"/>
              </a:defRPr>
            </a:lvl4pPr>
            <a:lvl5pPr marL="2926007" indent="-487668" defTabSz="1219170">
              <a:lnSpc>
                <a:spcPct val="100000"/>
              </a:lnSpc>
              <a:spcBef>
                <a:spcPts val="933"/>
              </a:spcBef>
              <a:buClrTx/>
              <a:buChar char="»"/>
              <a:defRPr sz="4267">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8" name="Shape 278"/>
          <p:cNvSpPr>
            <a:spLocks noGrp="1"/>
          </p:cNvSpPr>
          <p:nvPr>
            <p:ph type="sldNum" sz="quarter" idx="2"/>
          </p:nvPr>
        </p:nvSpPr>
        <p:spPr>
          <a:xfrm>
            <a:off x="11238399" y="6369636"/>
            <a:ext cx="344003" cy="338554"/>
          </a:xfrm>
          <a:prstGeom prst="rect">
            <a:avLst/>
          </a:prstGeom>
        </p:spPr>
        <p:txBody>
          <a:bodyPr wrap="none"/>
          <a:lstStyle>
            <a:lvl1pPr defTabSz="1219170"/>
          </a:lstStyle>
          <a:p>
            <a:pPr marL="0" marR="0" lvl="0" indent="0" algn="r" defTabSz="121917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600" b="0" i="0" u="none" strike="noStrike" kern="1200" cap="none" spc="0" normalizeH="0" baseline="0" noProof="0" smtClean="0">
                <a:ln>
                  <a:noFill/>
                </a:ln>
                <a:solidFill>
                  <a:srgbClr val="888888"/>
                </a:solidFill>
                <a:effectLst/>
                <a:uLnTx/>
                <a:uFillTx/>
                <a:latin typeface="Helvetica"/>
                <a:cs typeface="Helvetic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GB" sz="1600" b="0" i="0" u="none" strike="noStrike" kern="1200" cap="none" spc="0" normalizeH="0" baseline="0" noProof="0">
              <a:ln>
                <a:noFill/>
              </a:ln>
              <a:solidFill>
                <a:srgbClr val="888888"/>
              </a:solidFill>
              <a:effectLst/>
              <a:uLnTx/>
              <a:uFillTx/>
              <a:latin typeface="Helvetica"/>
              <a:cs typeface="Helvetica"/>
            </a:endParaRPr>
          </a:p>
        </p:txBody>
      </p:sp>
    </p:spTree>
    <p:extLst>
      <p:ext uri="{BB962C8B-B14F-4D97-AF65-F5344CB8AC3E}">
        <p14:creationId xmlns:p14="http://schemas.microsoft.com/office/powerpoint/2010/main" val="3560099575"/>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Blank copy 1">
    <p:bg>
      <p:bgPr>
        <a:solidFill>
          <a:srgbClr val="FFFFFF"/>
        </a:solidFill>
        <a:effectLst/>
      </p:bgPr>
    </p:bg>
    <p:spTree>
      <p:nvGrpSpPr>
        <p:cNvPr id="1" name=""/>
        <p:cNvGrpSpPr/>
        <p:nvPr/>
      </p:nvGrpSpPr>
      <p:grpSpPr>
        <a:xfrm>
          <a:off x="0" y="0"/>
          <a:ext cx="0" cy="0"/>
          <a:chOff x="0" y="0"/>
          <a:chExt cx="0" cy="0"/>
        </a:xfrm>
      </p:grpSpPr>
      <p:pic>
        <p:nvPicPr>
          <p:cNvPr id="285" name="Screen Shot 2016-02-15 at 14.24.12.png"/>
          <p:cNvPicPr>
            <a:picLocks noChangeAspect="1"/>
          </p:cNvPicPr>
          <p:nvPr/>
        </p:nvPicPr>
        <p:blipFill>
          <a:blip r:embed="rId2" cstate="print">
            <a:extLst/>
          </a:blip>
          <a:stretch>
            <a:fillRect/>
          </a:stretch>
        </p:blipFill>
        <p:spPr>
          <a:xfrm>
            <a:off x="-1" y="6394622"/>
            <a:ext cx="12192001" cy="220455"/>
          </a:xfrm>
          <a:prstGeom prst="rect">
            <a:avLst/>
          </a:prstGeom>
          <a:ln w="3175">
            <a:miter lim="400000"/>
          </a:ln>
        </p:spPr>
      </p:pic>
      <p:pic>
        <p:nvPicPr>
          <p:cNvPr id="286" name="DAX Logo FULL COLOUR RGB.png"/>
          <p:cNvPicPr>
            <a:picLocks noChangeAspect="1"/>
          </p:cNvPicPr>
          <p:nvPr/>
        </p:nvPicPr>
        <p:blipFill>
          <a:blip r:embed="rId3" cstate="print">
            <a:extLst/>
          </a:blip>
          <a:stretch>
            <a:fillRect/>
          </a:stretch>
        </p:blipFill>
        <p:spPr>
          <a:xfrm>
            <a:off x="108843" y="6215758"/>
            <a:ext cx="578181" cy="578183"/>
          </a:xfrm>
          <a:prstGeom prst="rect">
            <a:avLst/>
          </a:prstGeom>
          <a:ln w="3175">
            <a:miter lim="400000"/>
          </a:ln>
        </p:spPr>
      </p:pic>
      <p:sp>
        <p:nvSpPr>
          <p:cNvPr id="287" name="Shape 287"/>
          <p:cNvSpPr/>
          <p:nvPr/>
        </p:nvSpPr>
        <p:spPr>
          <a:xfrm>
            <a:off x="10722284" y="6395692"/>
            <a:ext cx="1672669" cy="256417"/>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lvl1pPr algn="ctr" defTabSz="309562">
              <a:defRPr sz="1000" spc="59">
                <a:solidFill>
                  <a:srgbClr val="FFFFFF"/>
                </a:solidFill>
                <a:latin typeface="+mn-lt"/>
                <a:ea typeface="+mn-ea"/>
                <a:cs typeface="+mn-cs"/>
                <a:sym typeface="Helvetica"/>
              </a:defRPr>
            </a:lvl1pPr>
          </a:lstStyle>
          <a:p>
            <a:pPr marL="0" marR="0" lvl="0" indent="0" algn="ctr" defTabSz="412739" rtl="0" eaLnBrk="1" fontAlgn="auto" latinLnBrk="0" hangingPunct="0">
              <a:lnSpc>
                <a:spcPct val="100000"/>
              </a:lnSpc>
              <a:spcBef>
                <a:spcPts val="0"/>
              </a:spcBef>
              <a:spcAft>
                <a:spcPts val="0"/>
              </a:spcAft>
              <a:buClrTx/>
              <a:buSzTx/>
              <a:buFontTx/>
              <a:buNone/>
              <a:tabLst/>
              <a:defRPr/>
            </a:pPr>
            <a:r>
              <a:rPr kumimoji="0" sz="1333" b="0" i="0" u="none" strike="noStrike" kern="0" cap="none" spc="79" normalizeH="0" baseline="0" noProof="0">
                <a:ln>
                  <a:noFill/>
                </a:ln>
                <a:solidFill>
                  <a:srgbClr val="FFFFFF"/>
                </a:solidFill>
                <a:effectLst/>
                <a:uLnTx/>
                <a:uFillTx/>
                <a:latin typeface="Helvetica"/>
                <a:cs typeface="Helvetica"/>
                <a:sym typeface="Helvetica"/>
              </a:rPr>
              <a:t>@thisisdax</a:t>
            </a:r>
          </a:p>
        </p:txBody>
      </p:sp>
      <p:sp>
        <p:nvSpPr>
          <p:cNvPr id="288" name="Shape 288"/>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531088357"/>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Blank copy">
    <p:bg>
      <p:bgPr>
        <a:solidFill>
          <a:srgbClr val="000000"/>
        </a:solidFill>
        <a:effectLst/>
      </p:bgPr>
    </p:bg>
    <p:spTree>
      <p:nvGrpSpPr>
        <p:cNvPr id="1" name=""/>
        <p:cNvGrpSpPr/>
        <p:nvPr/>
      </p:nvGrpSpPr>
      <p:grpSpPr>
        <a:xfrm>
          <a:off x="0" y="0"/>
          <a:ext cx="0" cy="0"/>
          <a:chOff x="0" y="0"/>
          <a:chExt cx="0" cy="0"/>
        </a:xfrm>
      </p:grpSpPr>
      <p:sp>
        <p:nvSpPr>
          <p:cNvPr id="295" name="Shape 295"/>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FFFFFF"/>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FFFFFF"/>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360198930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TITLE PAGE copy 1_INTRO">
    <p:bg>
      <p:bgPr>
        <a:solidFill>
          <a:srgbClr val="000000"/>
        </a:solidFill>
        <a:effectLst/>
      </p:bgPr>
    </p:bg>
    <p:spTree>
      <p:nvGrpSpPr>
        <p:cNvPr id="1" name=""/>
        <p:cNvGrpSpPr/>
        <p:nvPr/>
      </p:nvGrpSpPr>
      <p:grpSpPr>
        <a:xfrm>
          <a:off x="0" y="0"/>
          <a:ext cx="0" cy="0"/>
          <a:chOff x="0" y="0"/>
          <a:chExt cx="0" cy="0"/>
        </a:xfrm>
      </p:grpSpPr>
      <p:sp>
        <p:nvSpPr>
          <p:cNvPr id="302" name="Shape 302"/>
          <p:cNvSpPr>
            <a:spLocks noGrp="1"/>
          </p:cNvSpPr>
          <p:nvPr>
            <p:ph type="body" sz="quarter" idx="13"/>
          </p:nvPr>
        </p:nvSpPr>
        <p:spPr>
          <a:xfrm>
            <a:off x="217812" y="7228466"/>
            <a:ext cx="3639073" cy="533479"/>
          </a:xfrm>
          <a:prstGeom prst="rect">
            <a:avLst/>
          </a:prstGeom>
        </p:spPr>
        <p:txBody>
          <a:bodyPr wrap="none" anchor="b">
            <a:spAutoFit/>
          </a:bodyPr>
          <a:lstStyle/>
          <a:p>
            <a:pPr marL="118530" lvl="2" indent="-118530" defTabSz="222244">
              <a:lnSpc>
                <a:spcPct val="100000"/>
              </a:lnSpc>
              <a:spcBef>
                <a:spcPts val="800"/>
              </a:spcBef>
              <a:buClr>
                <a:srgbClr val="000000"/>
              </a:buClr>
              <a:buSzPct val="110000"/>
              <a:buFontTx/>
              <a:buChar char=":"/>
              <a:defRPr sz="1400" spc="-7">
                <a:solidFill>
                  <a:srgbClr val="000000"/>
                </a:solidFill>
                <a:latin typeface="+mn-lt"/>
                <a:ea typeface="+mn-ea"/>
                <a:cs typeface="+mn-cs"/>
                <a:sym typeface="Helvetica"/>
              </a:defRPr>
            </a:pPr>
            <a:r>
              <a:t>Presenter Name, title, The Future Laboratory</a:t>
            </a:r>
          </a:p>
          <a:p>
            <a:pPr marL="118530" lvl="2" indent="-118530" defTabSz="222244">
              <a:lnSpc>
                <a:spcPct val="100000"/>
              </a:lnSpc>
              <a:spcBef>
                <a:spcPts val="800"/>
              </a:spcBef>
              <a:buClr>
                <a:srgbClr val="000000"/>
              </a:buClr>
              <a:buSzPct val="110000"/>
              <a:buFontTx/>
              <a:buChar char=":"/>
              <a:defRPr sz="1400" spc="-7">
                <a:solidFill>
                  <a:srgbClr val="000000"/>
                </a:solidFill>
                <a:latin typeface="+mn-lt"/>
                <a:ea typeface="+mn-ea"/>
                <a:cs typeface="+mn-cs"/>
                <a:sym typeface="Helvetica"/>
              </a:defRPr>
            </a:pPr>
            <a:r>
              <a:t>Presenter Name, title, The Future Laboratory</a:t>
            </a:r>
          </a:p>
        </p:txBody>
      </p:sp>
      <p:pic>
        <p:nvPicPr>
          <p:cNvPr id="303" name="droppedImage.pdf"/>
          <p:cNvPicPr>
            <a:picLocks noChangeAspect="1"/>
          </p:cNvPicPr>
          <p:nvPr/>
        </p:nvPicPr>
        <p:blipFill>
          <a:blip r:embed="rId2" cstate="print">
            <a:extLst/>
          </a:blip>
          <a:stretch>
            <a:fillRect/>
          </a:stretch>
        </p:blipFill>
        <p:spPr>
          <a:xfrm>
            <a:off x="4011643" y="7114243"/>
            <a:ext cx="2749167" cy="175284"/>
          </a:xfrm>
          <a:prstGeom prst="rect">
            <a:avLst/>
          </a:prstGeom>
          <a:ln w="3175">
            <a:miter lim="400000"/>
          </a:ln>
        </p:spPr>
      </p:pic>
      <p:sp>
        <p:nvSpPr>
          <p:cNvPr id="304" name="Shape 304"/>
          <p:cNvSpPr>
            <a:spLocks noGrp="1"/>
          </p:cNvSpPr>
          <p:nvPr>
            <p:ph type="body" idx="14"/>
          </p:nvPr>
        </p:nvSpPr>
        <p:spPr>
          <a:xfrm>
            <a:off x="217813" y="187550"/>
            <a:ext cx="13085991" cy="2092881"/>
          </a:xfrm>
          <a:prstGeom prst="rect">
            <a:avLst/>
          </a:prstGeom>
        </p:spPr>
        <p:txBody>
          <a:bodyPr>
            <a:spAutoFit/>
          </a:bodyPr>
          <a:lstStyle>
            <a:lvl1pPr marL="0" indent="0" defTabSz="412739">
              <a:lnSpc>
                <a:spcPct val="100000"/>
              </a:lnSpc>
              <a:spcBef>
                <a:spcPts val="0"/>
              </a:spcBef>
              <a:buClrTx/>
              <a:buSzTx/>
              <a:buFontTx/>
              <a:buNone/>
              <a:tabLst>
                <a:tab pos="1049840" algn="l"/>
                <a:tab pos="1354633" algn="l"/>
                <a:tab pos="3454314" algn="l"/>
                <a:tab pos="3776039" algn="l"/>
              </a:tabLst>
              <a:defRPr sz="3400" cap="all">
                <a:solidFill>
                  <a:srgbClr val="FFFFFF"/>
                </a:solidFill>
                <a:latin typeface="Gravur Condensed Light"/>
                <a:sym typeface="Gravur Condensed Light"/>
              </a:defRPr>
            </a:lvl1pPr>
          </a:lstStyle>
          <a:p>
            <a:pPr marL="0" indent="0" defTabSz="309562">
              <a:lnSpc>
                <a:spcPct val="100000"/>
              </a:lnSpc>
              <a:spcBef>
                <a:spcPts val="0"/>
              </a:spcBef>
              <a:buClrTx/>
              <a:buSzTx/>
              <a:buFontTx/>
              <a:buNone/>
              <a:tabLst>
                <a:tab pos="787400" algn="l"/>
                <a:tab pos="1016000" algn="l"/>
                <a:tab pos="2590800" algn="l"/>
                <a:tab pos="2832100" algn="l"/>
              </a:tabLst>
              <a:defRPr sz="3400" cap="all">
                <a:solidFill>
                  <a:srgbClr val="FFFFFF"/>
                </a:solidFill>
                <a:latin typeface="Gravur Condensed Light"/>
                <a:ea typeface="Gravur Condensed Light"/>
                <a:cs typeface="Gravur Condensed Light"/>
                <a:sym typeface="Gravur Condensed Light"/>
              </a:defRPr>
            </a:pPr>
            <a:r>
              <a:t>the	</a:t>
            </a:r>
            <a:r>
              <a:rPr sz="4267" baseline="43750">
                <a:latin typeface="New Century Schoolbook LT"/>
                <a:ea typeface="New Century Schoolbook LT"/>
                <a:cs typeface="New Century Schoolbook LT"/>
                <a:sym typeface="New Century Schoolbook LT"/>
              </a:rPr>
              <a:t>:</a:t>
            </a:r>
            <a:r>
              <a:t>	future	</a:t>
            </a:r>
            <a:r>
              <a:rPr sz="4267" baseline="43750">
                <a:latin typeface="New Century Schoolbook LT"/>
                <a:ea typeface="New Century Schoolbook LT"/>
                <a:cs typeface="New Century Schoolbook LT"/>
                <a:sym typeface="New Century Schoolbook LT"/>
              </a:rPr>
              <a:t>:</a:t>
            </a:r>
            <a:r>
              <a:t>	laboratory</a:t>
            </a:r>
          </a:p>
          <a:p>
            <a:pPr marL="0" indent="0" defTabSz="309562">
              <a:lnSpc>
                <a:spcPct val="100000"/>
              </a:lnSpc>
              <a:spcBef>
                <a:spcPts val="0"/>
              </a:spcBef>
              <a:buClrTx/>
              <a:buSzTx/>
              <a:buFontTx/>
              <a:buNone/>
              <a:tabLst>
                <a:tab pos="787400" algn="l"/>
                <a:tab pos="1016000" algn="l"/>
                <a:tab pos="2590800" algn="l"/>
                <a:tab pos="2832100" algn="l"/>
              </a:tabLst>
              <a:defRPr sz="3400" cap="all">
                <a:solidFill>
                  <a:srgbClr val="FFFFFF"/>
                </a:solidFill>
                <a:latin typeface="Gravur Condensed Light"/>
                <a:ea typeface="Gravur Condensed Light"/>
                <a:cs typeface="Gravur Condensed Light"/>
                <a:sym typeface="Gravur Condensed Light"/>
              </a:defRPr>
            </a:pPr>
            <a:r>
              <a:t>15	</a:t>
            </a:r>
            <a:r>
              <a:rPr sz="4267" baseline="43750">
                <a:latin typeface="New Century Schoolbook LT"/>
                <a:ea typeface="New Century Schoolbook LT"/>
                <a:cs typeface="New Century Schoolbook LT"/>
                <a:sym typeface="New Century Schoolbook LT"/>
              </a:rPr>
              <a:t>:</a:t>
            </a:r>
            <a:r>
              <a:t>	03	</a:t>
            </a:r>
            <a:r>
              <a:rPr sz="4267" baseline="43750">
                <a:latin typeface="New Century Schoolbook LT"/>
                <a:ea typeface="New Century Schoolbook LT"/>
                <a:cs typeface="New Century Schoolbook LT"/>
                <a:sym typeface="New Century Schoolbook LT"/>
              </a:rPr>
              <a:t>:</a:t>
            </a:r>
            <a:r>
              <a:t>	2016</a:t>
            </a:r>
          </a:p>
          <a:p>
            <a:pPr marL="0" indent="0" defTabSz="309562">
              <a:lnSpc>
                <a:spcPct val="100000"/>
              </a:lnSpc>
              <a:spcBef>
                <a:spcPts val="0"/>
              </a:spcBef>
              <a:buClrTx/>
              <a:buSzTx/>
              <a:buFontTx/>
              <a:buNone/>
              <a:tabLst>
                <a:tab pos="787400" algn="l"/>
                <a:tab pos="1016000" algn="l"/>
                <a:tab pos="2590800" algn="l"/>
                <a:tab pos="2832100" algn="l"/>
              </a:tabLst>
              <a:defRPr sz="3400" cap="all">
                <a:solidFill>
                  <a:srgbClr val="FFFFFF"/>
                </a:solidFill>
                <a:latin typeface="Gravur Condensed Light"/>
                <a:ea typeface="Gravur Condensed Light"/>
                <a:cs typeface="Gravur Condensed Light"/>
                <a:sym typeface="Gravur Condensed Light"/>
              </a:defRPr>
            </a:pPr>
            <a:r>
              <a:t>	</a:t>
            </a:r>
            <a:r>
              <a:rPr sz="4267" baseline="43750">
                <a:latin typeface="New Century Schoolbook LT"/>
                <a:ea typeface="New Century Schoolbook LT"/>
                <a:cs typeface="New Century Schoolbook LT"/>
                <a:sym typeface="New Century Schoolbook LT"/>
              </a:rPr>
              <a:t>:</a:t>
            </a:r>
            <a:r>
              <a:t>		</a:t>
            </a:r>
            <a:r>
              <a:rPr sz="4267" baseline="43750">
                <a:latin typeface="New Century Schoolbook LT"/>
                <a:ea typeface="New Century Schoolbook LT"/>
                <a:cs typeface="New Century Schoolbook LT"/>
                <a:sym typeface="New Century Schoolbook LT"/>
              </a:rPr>
              <a:t>:</a:t>
            </a:r>
            <a:r>
              <a:t>	Trend Briefing S/S 2016 </a:t>
            </a:r>
          </a:p>
          <a:p>
            <a:pPr marL="0" indent="0" defTabSz="309562">
              <a:lnSpc>
                <a:spcPct val="100000"/>
              </a:lnSpc>
              <a:spcBef>
                <a:spcPts val="0"/>
              </a:spcBef>
              <a:buClrTx/>
              <a:buSzTx/>
              <a:buFontTx/>
              <a:buNone/>
              <a:tabLst>
                <a:tab pos="787400" algn="l"/>
                <a:tab pos="1016000" algn="l"/>
                <a:tab pos="2590800" algn="l"/>
                <a:tab pos="2832100" algn="l"/>
              </a:tabLst>
              <a:defRPr sz="3400" cap="all">
                <a:solidFill>
                  <a:srgbClr val="FFFFFF"/>
                </a:solidFill>
                <a:latin typeface="Gravur Condensed Light"/>
                <a:ea typeface="Gravur Condensed Light"/>
                <a:cs typeface="Gravur Condensed Light"/>
                <a:sym typeface="Gravur Condensed Light"/>
              </a:defRPr>
            </a:pPr>
            <a:r>
              <a:t>	</a:t>
            </a:r>
            <a:r>
              <a:rPr sz="4267" baseline="43750">
                <a:latin typeface="New Century Schoolbook LT"/>
                <a:ea typeface="New Century Schoolbook LT"/>
                <a:cs typeface="New Century Schoolbook LT"/>
                <a:sym typeface="New Century Schoolbook LT"/>
              </a:rPr>
              <a:t>:</a:t>
            </a:r>
            <a:r>
              <a:t>		</a:t>
            </a:r>
            <a:r>
              <a:rPr sz="4267" baseline="43750">
                <a:latin typeface="New Century Schoolbook LT"/>
                <a:ea typeface="New Century Schoolbook LT"/>
                <a:cs typeface="New Century Schoolbook LT"/>
                <a:sym typeface="New Century Schoolbook LT"/>
              </a:rPr>
              <a:t>:</a:t>
            </a:r>
            <a:r>
              <a:t>	Backlash culture</a:t>
            </a:r>
          </a:p>
        </p:txBody>
      </p:sp>
      <p:sp>
        <p:nvSpPr>
          <p:cNvPr id="305" name="Shape 305"/>
          <p:cNvSpPr/>
          <p:nvPr/>
        </p:nvSpPr>
        <p:spPr>
          <a:xfrm>
            <a:off x="217813" y="6505732"/>
            <a:ext cx="5635777" cy="1435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marL="0" marR="0" lvl="2" indent="0" algn="l" defTabSz="228594" rtl="0" eaLnBrk="1" fontAlgn="auto" latinLnBrk="0" hangingPunct="0">
              <a:lnSpc>
                <a:spcPct val="100000"/>
              </a:lnSpc>
              <a:spcBef>
                <a:spcPts val="133"/>
              </a:spcBef>
              <a:spcAft>
                <a:spcPts val="0"/>
              </a:spcAft>
              <a:buClrTx/>
              <a:buSzTx/>
              <a:buFontTx/>
              <a:buNone/>
              <a:tabLst/>
              <a:defRPr sz="700" cap="all" spc="63">
                <a:solidFill>
                  <a:srgbClr val="FFFFFF"/>
                </a:solidFill>
                <a:latin typeface="Gravur Condensed Regular"/>
                <a:ea typeface="Gravur Condensed Regular"/>
                <a:cs typeface="Gravur Condensed Regular"/>
                <a:sym typeface="Gravur Condensed Regular"/>
              </a:defRPr>
            </a:pPr>
            <a:r>
              <a:rPr kumimoji="0" sz="933" b="0" i="0" u="none" strike="noStrike" kern="0" cap="all" spc="84" normalizeH="0" baseline="0" noProof="0">
                <a:ln>
                  <a:noFill/>
                </a:ln>
                <a:solidFill>
                  <a:srgbClr val="FFFFFF"/>
                </a:solidFill>
                <a:effectLst/>
                <a:uLnTx/>
                <a:uFill>
                  <a:solidFill>
                    <a:srgbClr val="6ED2F5"/>
                  </a:solidFill>
                </a:uFill>
                <a:latin typeface="Gravur Condensed Regular"/>
                <a:ea typeface="Gravur Condensed Regular"/>
                <a:cs typeface="Gravur Condensed Regular"/>
                <a:sym typeface="Gravur Condensed Regular"/>
                <a:hlinkClick r:id="rId3"/>
              </a:rPr>
              <a:t>thefuturelaboratory.com</a:t>
            </a:r>
            <a:r>
              <a:rPr kumimoji="0" sz="933" b="0" i="0" u="none" strike="noStrike" kern="0" cap="all" spc="84" normalizeH="0" baseline="0" noProof="0">
                <a:ln>
                  <a:noFill/>
                </a:ln>
                <a:solidFill>
                  <a:srgbClr val="FFFFFF"/>
                </a:solidFill>
                <a:effectLst/>
                <a:uLnTx/>
                <a:uFillTx/>
                <a:latin typeface="Gravur Condensed Regular"/>
                <a:ea typeface="Gravur Condensed Regular"/>
                <a:cs typeface="Gravur Condensed Regular"/>
                <a:sym typeface="Gravur Condensed Regular"/>
              </a:rPr>
              <a:t>    lsnglobal.com </a:t>
            </a:r>
          </a:p>
        </p:txBody>
      </p:sp>
      <p:sp>
        <p:nvSpPr>
          <p:cNvPr id="306" name="Shape 306"/>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42944846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565E6B-EFC6-2F46-B203-3855126740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B4A51E-6ADF-CE4B-A9C5-52F68425C74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BD5F3-3CF5-2741-A051-6B6FF43C1339}"/>
              </a:ext>
            </a:extLst>
          </p:cNvPr>
          <p:cNvSpPr>
            <a:spLocks noGrp="1"/>
          </p:cNvSpPr>
          <p:nvPr>
            <p:ph type="dt" sz="half" idx="10"/>
          </p:nvPr>
        </p:nvSpPr>
        <p:spPr/>
        <p:txBody>
          <a:bodyPr/>
          <a:lstStyle/>
          <a:p>
            <a:fld id="{46F2DD62-5368-344D-BA9F-E37C2B3E3AFB}" type="datetimeFigureOut">
              <a:t>4/20/2020</a:t>
            </a:fld>
            <a:endParaRPr lang="en-US"/>
          </a:p>
        </p:txBody>
      </p:sp>
      <p:sp>
        <p:nvSpPr>
          <p:cNvPr id="5" name="Footer Placeholder 4">
            <a:extLst>
              <a:ext uri="{FF2B5EF4-FFF2-40B4-BE49-F238E27FC236}">
                <a16:creationId xmlns:a16="http://schemas.microsoft.com/office/drawing/2014/main" id="{EDB86FA7-C6B8-2743-8377-133210305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E7C11-AAF7-B341-B004-002A565D9D70}"/>
              </a:ext>
            </a:extLst>
          </p:cNvPr>
          <p:cNvSpPr>
            <a:spLocks noGrp="1"/>
          </p:cNvSpPr>
          <p:nvPr>
            <p:ph type="sldNum" sz="quarter" idx="12"/>
          </p:nvPr>
        </p:nvSpPr>
        <p:spPr/>
        <p:txBody>
          <a:bodyPr/>
          <a:lstStyle/>
          <a:p>
            <a:fld id="{79A23990-1D37-5D40-AAEA-9E33A4BC0651}" type="slidenum">
              <a:t>‹#›</a:t>
            </a:fld>
            <a:endParaRPr lang="en-US"/>
          </a:p>
        </p:txBody>
      </p:sp>
    </p:spTree>
    <p:extLst>
      <p:ext uri="{BB962C8B-B14F-4D97-AF65-F5344CB8AC3E}">
        <p14:creationId xmlns:p14="http://schemas.microsoft.com/office/powerpoint/2010/main" val="42814917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Presenters page">
    <p:bg>
      <p:bgPr>
        <a:solidFill>
          <a:srgbClr val="000000"/>
        </a:solidFill>
        <a:effectLst/>
      </p:bgPr>
    </p:bg>
    <p:spTree>
      <p:nvGrpSpPr>
        <p:cNvPr id="1" name=""/>
        <p:cNvGrpSpPr/>
        <p:nvPr/>
      </p:nvGrpSpPr>
      <p:grpSpPr>
        <a:xfrm>
          <a:off x="0" y="0"/>
          <a:ext cx="0" cy="0"/>
          <a:chOff x="0" y="0"/>
          <a:chExt cx="0" cy="0"/>
        </a:xfrm>
      </p:grpSpPr>
      <p:sp>
        <p:nvSpPr>
          <p:cNvPr id="313" name="Shape 313"/>
          <p:cNvSpPr>
            <a:spLocks noGrp="1"/>
          </p:cNvSpPr>
          <p:nvPr>
            <p:ph type="body" sz="quarter" idx="13"/>
          </p:nvPr>
        </p:nvSpPr>
        <p:spPr>
          <a:xfrm>
            <a:off x="230166" y="2184400"/>
            <a:ext cx="7050007" cy="400110"/>
          </a:xfrm>
          <a:prstGeom prst="rect">
            <a:avLst/>
          </a:prstGeom>
        </p:spPr>
        <p:txBody>
          <a:bodyPr wrap="none">
            <a:spAutoFit/>
          </a:bodyP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r>
              <a:t>Client Name Stylesheet </a:t>
            </a:r>
            <a:r>
              <a:rPr b="0">
                <a:latin typeface="+mn-lt"/>
                <a:ea typeface="+mn-ea"/>
                <a:cs typeface="+mn-cs"/>
                <a:sym typeface="Helvetica"/>
              </a:rPr>
              <a:t>Title Name Stylesheet</a:t>
            </a:r>
          </a:p>
        </p:txBody>
      </p:sp>
      <p:sp>
        <p:nvSpPr>
          <p:cNvPr id="314" name="Shape 314"/>
          <p:cNvSpPr>
            <a:spLocks noGrp="1"/>
          </p:cNvSpPr>
          <p:nvPr>
            <p:ph type="body" sz="quarter" idx="14"/>
          </p:nvPr>
        </p:nvSpPr>
        <p:spPr>
          <a:xfrm>
            <a:off x="230165" y="5694118"/>
            <a:ext cx="3678828" cy="533479"/>
          </a:xfrm>
          <a:prstGeom prst="rect">
            <a:avLst/>
          </a:prstGeom>
        </p:spPr>
        <p:txBody>
          <a:bodyPr wrap="none" anchor="b">
            <a:spAutoFit/>
          </a:bodyPr>
          <a:lstStyle/>
          <a:p>
            <a:pPr marL="158040" lvl="2" indent="-158040" defTabSz="222244">
              <a:lnSpc>
                <a:spcPct val="100000"/>
              </a:lnSpc>
              <a:spcBef>
                <a:spcPts val="800"/>
              </a:spcBef>
              <a:buClrTx/>
              <a:buSzPct val="73750"/>
              <a:buFontTx/>
              <a:buBlip>
                <a:blip r:embed="rId2"/>
              </a:buBlip>
              <a:defRPr sz="1400" spc="-7">
                <a:solidFill>
                  <a:srgbClr val="FFFCFD"/>
                </a:solidFill>
                <a:latin typeface="+mn-lt"/>
                <a:ea typeface="+mn-ea"/>
                <a:cs typeface="+mn-cs"/>
                <a:sym typeface="Helvetica"/>
              </a:defRPr>
            </a:pPr>
            <a:r>
              <a:t>Presenter Name, title, The Future Laboratory</a:t>
            </a:r>
          </a:p>
          <a:p>
            <a:pPr marL="158040" lvl="2" indent="-158040" defTabSz="222244">
              <a:lnSpc>
                <a:spcPct val="100000"/>
              </a:lnSpc>
              <a:spcBef>
                <a:spcPts val="800"/>
              </a:spcBef>
              <a:buClrTx/>
              <a:buSzPct val="73750"/>
              <a:buFontTx/>
              <a:buBlip>
                <a:blip r:embed="rId2"/>
              </a:buBlip>
              <a:defRPr sz="1400" spc="-7">
                <a:solidFill>
                  <a:srgbClr val="FFFCFD"/>
                </a:solidFill>
                <a:latin typeface="+mn-lt"/>
                <a:ea typeface="+mn-ea"/>
                <a:cs typeface="+mn-cs"/>
                <a:sym typeface="Helvetica"/>
              </a:defRPr>
            </a:pPr>
            <a:r>
              <a:t>Presenter Name, title, The Future Laboratory</a:t>
            </a:r>
          </a:p>
        </p:txBody>
      </p:sp>
      <p:sp>
        <p:nvSpPr>
          <p:cNvPr id="315" name="Shape 315"/>
          <p:cNvSpPr/>
          <p:nvPr/>
        </p:nvSpPr>
        <p:spPr>
          <a:xfrm>
            <a:off x="217813" y="6505732"/>
            <a:ext cx="5635777" cy="1435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marL="0" marR="0" lvl="2" indent="0" algn="l" defTabSz="228594" rtl="0" eaLnBrk="1" fontAlgn="auto" latinLnBrk="0" hangingPunct="0">
              <a:lnSpc>
                <a:spcPct val="100000"/>
              </a:lnSpc>
              <a:spcBef>
                <a:spcPts val="133"/>
              </a:spcBef>
              <a:spcAft>
                <a:spcPts val="0"/>
              </a:spcAft>
              <a:buClrTx/>
              <a:buSzTx/>
              <a:buFontTx/>
              <a:buNone/>
              <a:tabLst/>
              <a:defRPr sz="700" cap="all" spc="63">
                <a:solidFill>
                  <a:srgbClr val="FFFFFF"/>
                </a:solidFill>
                <a:latin typeface="Gravur Condensed Regular"/>
                <a:ea typeface="Gravur Condensed Regular"/>
                <a:cs typeface="Gravur Condensed Regular"/>
                <a:sym typeface="Gravur Condensed Regular"/>
              </a:defRPr>
            </a:pPr>
            <a:r>
              <a:rPr kumimoji="0" sz="933" b="0" i="0" u="none" strike="noStrike" kern="0" cap="all" spc="84" normalizeH="0" baseline="0" noProof="0">
                <a:ln>
                  <a:noFill/>
                </a:ln>
                <a:solidFill>
                  <a:srgbClr val="FFFFFF"/>
                </a:solidFill>
                <a:effectLst/>
                <a:uLnTx/>
                <a:uFill>
                  <a:solidFill>
                    <a:srgbClr val="6ED2F5"/>
                  </a:solidFill>
                </a:uFill>
                <a:latin typeface="Gravur Condensed Regular"/>
                <a:ea typeface="Gravur Condensed Regular"/>
                <a:cs typeface="Gravur Condensed Regular"/>
                <a:sym typeface="Gravur Condensed Regular"/>
                <a:hlinkClick r:id="rId3"/>
              </a:rPr>
              <a:t>thefuturelaboratory.com</a:t>
            </a:r>
            <a:r>
              <a:rPr kumimoji="0" sz="933" b="0" i="0" u="none" strike="noStrike" kern="0" cap="all" spc="84" normalizeH="0" baseline="0" noProof="0">
                <a:ln>
                  <a:noFill/>
                </a:ln>
                <a:solidFill>
                  <a:srgbClr val="FFFFFF"/>
                </a:solidFill>
                <a:effectLst/>
                <a:uLnTx/>
                <a:uFillTx/>
                <a:latin typeface="Gravur Condensed Regular"/>
                <a:ea typeface="Gravur Condensed Regular"/>
                <a:cs typeface="Gravur Condensed Regular"/>
                <a:sym typeface="Gravur Condensed Regular"/>
              </a:rPr>
              <a:t>    lsnglobal.com </a:t>
            </a:r>
          </a:p>
        </p:txBody>
      </p:sp>
      <p:sp>
        <p:nvSpPr>
          <p:cNvPr id="316" name="Shape 316"/>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FFFFFF"/>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FFFFFF"/>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245448839"/>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Quote REVELATION">
    <p:bg>
      <p:bgPr>
        <a:solidFill>
          <a:srgbClr val="000000"/>
        </a:solidFill>
        <a:effectLst/>
      </p:bgPr>
    </p:bg>
    <p:spTree>
      <p:nvGrpSpPr>
        <p:cNvPr id="1" name=""/>
        <p:cNvGrpSpPr/>
        <p:nvPr/>
      </p:nvGrpSpPr>
      <p:grpSpPr>
        <a:xfrm>
          <a:off x="0" y="0"/>
          <a:ext cx="0" cy="0"/>
          <a:chOff x="0" y="0"/>
          <a:chExt cx="0" cy="0"/>
        </a:xfrm>
      </p:grpSpPr>
      <p:sp>
        <p:nvSpPr>
          <p:cNvPr id="323" name="Shape 323"/>
          <p:cNvSpPr>
            <a:spLocks noGrp="1"/>
          </p:cNvSpPr>
          <p:nvPr>
            <p:ph type="body" sz="quarter" idx="13"/>
          </p:nvPr>
        </p:nvSpPr>
        <p:spPr>
          <a:xfrm>
            <a:off x="236515" y="204886"/>
            <a:ext cx="3191579" cy="123111"/>
          </a:xfrm>
          <a:prstGeom prst="rect">
            <a:avLst/>
          </a:prstGeom>
        </p:spPr>
        <p:txBody>
          <a:bodyPr wrap="none">
            <a:spAutoFit/>
          </a:bodyPr>
          <a:lstStyle/>
          <a:p>
            <a:pPr marL="0" lvl="4" indent="0" defTabSz="222244">
              <a:lnSpc>
                <a:spcPct val="100000"/>
              </a:lnSpc>
              <a:spcBef>
                <a:spcPts val="0"/>
              </a:spcBef>
              <a:buClrTx/>
              <a:buSzTx/>
              <a:buFontTx/>
              <a:buNone/>
              <a:tabLst>
                <a:tab pos="203195" algn="l"/>
                <a:tab pos="270927" algn="l"/>
                <a:tab pos="694249" algn="l"/>
                <a:tab pos="829713" algn="ctr"/>
                <a:tab pos="897444" algn="l"/>
              </a:tabLst>
              <a:defRPr sz="800" b="1">
                <a:solidFill>
                  <a:srgbClr val="FFFFFF"/>
                </a:solidFill>
                <a:latin typeface="New Century Schoolbook LT"/>
                <a:ea typeface="New Century Schoolbook LT"/>
                <a:cs typeface="New Century Schoolbook LT"/>
                <a:sym typeface="New Century Schoolbook LT"/>
              </a:defRPr>
            </a:pPr>
            <a:r>
              <a:t>LS</a:t>
            </a:r>
            <a:r>
              <a:rPr baseline="25000"/>
              <a:t>:</a:t>
            </a:r>
            <a:r>
              <a:t>N Global</a:t>
            </a:r>
            <a:r>
              <a:rPr b="0">
                <a:latin typeface="+mn-lt"/>
                <a:ea typeface="+mn-ea"/>
                <a:cs typeface="+mn-cs"/>
                <a:sym typeface="Helvetica"/>
              </a:rPr>
              <a:t> </a:t>
            </a:r>
            <a:r>
              <a:rPr b="0" baseline="37500"/>
              <a:t>:</a:t>
            </a:r>
            <a:r>
              <a:rPr b="0">
                <a:latin typeface="+mn-lt"/>
                <a:ea typeface="+mn-ea"/>
                <a:cs typeface="+mn-cs"/>
                <a:sym typeface="Helvetica"/>
              </a:rPr>
              <a:t> Trend Briefing Autumn/Winter 2015 </a:t>
            </a:r>
            <a:r>
              <a:rPr b="0" baseline="37500"/>
              <a:t>:</a:t>
            </a:r>
            <a:r>
              <a:rPr b="0">
                <a:latin typeface="+mn-lt"/>
                <a:ea typeface="+mn-ea"/>
                <a:cs typeface="+mn-cs"/>
                <a:sym typeface="Helvetica"/>
              </a:rPr>
              <a:t> Revelation Brands</a:t>
            </a:r>
          </a:p>
        </p:txBody>
      </p:sp>
      <p:sp>
        <p:nvSpPr>
          <p:cNvPr id="324" name="Shape 324"/>
          <p:cNvSpPr>
            <a:spLocks noGrp="1"/>
          </p:cNvSpPr>
          <p:nvPr>
            <p:ph type="body" sz="half" idx="14"/>
          </p:nvPr>
        </p:nvSpPr>
        <p:spPr>
          <a:xfrm>
            <a:off x="228699" y="571501"/>
            <a:ext cx="11726616" cy="1169551"/>
          </a:xfrm>
          <a:prstGeom prst="rect">
            <a:avLst/>
          </a:prstGeom>
        </p:spPr>
        <p:txBody>
          <a:bodyPr>
            <a:spAutoFit/>
          </a:bodyPr>
          <a:lstStyle>
            <a:lvl1pPr marL="0" indent="0" defTabSz="228594">
              <a:lnSpc>
                <a:spcPct val="100000"/>
              </a:lnSpc>
              <a:spcBef>
                <a:spcPts val="800"/>
              </a:spcBef>
              <a:buClrTx/>
              <a:buSzTx/>
              <a:buFontTx/>
              <a:buNone/>
              <a:tabLst>
                <a:tab pos="2624601" algn="l"/>
              </a:tabLst>
              <a:defRPr sz="1100" b="1" i="1">
                <a:solidFill>
                  <a:srgbClr val="FFFFFF"/>
                </a:solidFill>
                <a:latin typeface="+mn-lt"/>
                <a:ea typeface="+mn-ea"/>
                <a:cs typeface="+mn-cs"/>
                <a:sym typeface="Helvetica"/>
              </a:defRPr>
            </a:lvl1pPr>
          </a:lstStyle>
          <a:p>
            <a:pPr marL="0" indent="0" defTabSz="309562">
              <a:lnSpc>
                <a:spcPct val="100000"/>
              </a:lnSpc>
              <a:spcBef>
                <a:spcPts val="400"/>
              </a:spcBef>
              <a:buClrTx/>
              <a:buSzTx/>
              <a:buFontTx/>
              <a:buNone/>
              <a:defRPr sz="2000" b="1">
                <a:solidFill>
                  <a:srgbClr val="FFFFFF"/>
                </a:solidFill>
                <a:latin typeface="New Century Schoolbook LT"/>
                <a:ea typeface="New Century Schoolbook LT"/>
                <a:cs typeface="New Century Schoolbook LT"/>
                <a:sym typeface="New Century Schoolbook LT"/>
              </a:defRPr>
            </a:pPr>
            <a:r>
              <a:t>‘Quotes are in sentence case new century schoolbook LT bold 56pt. Use a single quotation mark, not double. For spacing, choose single line and 13pt before paragraph. You can select Quote in the text stylesheet. There is no period after the last sentence’</a:t>
            </a:r>
          </a:p>
          <a:p>
            <a:pPr marL="0" indent="0" defTabSz="171450">
              <a:lnSpc>
                <a:spcPct val="100000"/>
              </a:lnSpc>
              <a:spcBef>
                <a:spcPts val="600"/>
              </a:spcBef>
              <a:buClrTx/>
              <a:buSzTx/>
              <a:buFontTx/>
              <a:buNone/>
              <a:tabLst>
                <a:tab pos="1968500" algn="l"/>
              </a:tabLst>
              <a:defRPr sz="1100" i="1">
                <a:solidFill>
                  <a:srgbClr val="FFFFFF"/>
                </a:solidFill>
                <a:latin typeface="+mn-lt"/>
                <a:ea typeface="+mn-ea"/>
                <a:cs typeface="+mn-cs"/>
                <a:sym typeface="Helvetica"/>
              </a:defRPr>
            </a:pPr>
            <a:r>
              <a:t>Captions below quotes are in Akzindenz-Grotesk BQ Italic 30pt, single line spacing, 18pt before paragraph. Use Caption in stylesheet</a:t>
            </a:r>
          </a:p>
        </p:txBody>
      </p:sp>
      <p:sp>
        <p:nvSpPr>
          <p:cNvPr id="325" name="Shape 325"/>
          <p:cNvSpPr/>
          <p:nvPr/>
        </p:nvSpPr>
        <p:spPr>
          <a:xfrm>
            <a:off x="236516" y="395194"/>
            <a:ext cx="11721705" cy="1"/>
          </a:xfrm>
          <a:prstGeom prst="line">
            <a:avLst/>
          </a:prstGeom>
          <a:ln w="3175">
            <a:solidFill>
              <a:srgbClr val="FFFFFF"/>
            </a:solidFill>
            <a:miter lim="400000"/>
          </a:ln>
        </p:spPr>
        <p:txBody>
          <a:bodyPr lIns="25400" tIns="25400" rIns="25400" bIns="25400" anchor="ctr"/>
          <a:lstStyle/>
          <a:p>
            <a:pPr marL="0" marR="0" lvl="0" indent="0" algn="l" defTabSz="222244" rtl="0" eaLnBrk="1" fontAlgn="auto" latinLnBrk="0" hangingPunct="0">
              <a:lnSpc>
                <a:spcPct val="100000"/>
              </a:lnSpc>
              <a:spcBef>
                <a:spcPts val="0"/>
              </a:spcBef>
              <a:spcAft>
                <a:spcPts val="0"/>
              </a:spcAft>
              <a:buClrTx/>
              <a:buSzTx/>
              <a:buFontTx/>
              <a:buNone/>
              <a:tabLst/>
              <a:defRPr sz="2600" b="1">
                <a:solidFill>
                  <a:srgbClr val="FFFFFF"/>
                </a:solidFill>
                <a:latin typeface="New Century Schoolbook LT"/>
                <a:ea typeface="New Century Schoolbook LT"/>
                <a:cs typeface="New Century Schoolbook LT"/>
                <a:sym typeface="New Century Schoolbook LT"/>
              </a:defRPr>
            </a:pPr>
            <a:endParaRPr kumimoji="0" sz="3467" b="1" i="0" u="none" strike="noStrike" kern="0" cap="none" spc="0" normalizeH="0" baseline="0" noProof="0">
              <a:ln>
                <a:noFill/>
              </a:ln>
              <a:solidFill>
                <a:srgbClr val="FFFFFF"/>
              </a:solidFill>
              <a:effectLst/>
              <a:uLnTx/>
              <a:uFillTx/>
              <a:latin typeface="New Century Schoolbook LT"/>
              <a:ea typeface="New Century Schoolbook LT"/>
              <a:cs typeface="New Century Schoolbook LT"/>
              <a:sym typeface="New Century Schoolbook LT"/>
            </a:endParaRPr>
          </a:p>
        </p:txBody>
      </p:sp>
      <p:sp>
        <p:nvSpPr>
          <p:cNvPr id="326" name="Shape 326"/>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FFFFFF"/>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FFFFFF"/>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577319996"/>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3 column pg 2c image 1 REVELATION">
    <p:bg>
      <p:bgPr>
        <a:solidFill>
          <a:srgbClr val="000000"/>
        </a:solidFill>
        <a:effectLst/>
      </p:bgPr>
    </p:bg>
    <p:spTree>
      <p:nvGrpSpPr>
        <p:cNvPr id="1" name=""/>
        <p:cNvGrpSpPr/>
        <p:nvPr/>
      </p:nvGrpSpPr>
      <p:grpSpPr>
        <a:xfrm>
          <a:off x="0" y="0"/>
          <a:ext cx="0" cy="0"/>
          <a:chOff x="0" y="0"/>
          <a:chExt cx="0" cy="0"/>
        </a:xfrm>
      </p:grpSpPr>
      <p:sp>
        <p:nvSpPr>
          <p:cNvPr id="333" name="Shape 333"/>
          <p:cNvSpPr>
            <a:spLocks noGrp="1"/>
          </p:cNvSpPr>
          <p:nvPr>
            <p:ph type="body" idx="13"/>
          </p:nvPr>
        </p:nvSpPr>
        <p:spPr>
          <a:xfrm>
            <a:off x="4140101" y="571502"/>
            <a:ext cx="7823201" cy="6053113"/>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Please make sure images are high quality </a:t>
            </a:r>
            <a:br/>
            <a:r>
              <a:t>and a minimum of 1000px in height</a:t>
            </a:r>
          </a:p>
        </p:txBody>
      </p:sp>
      <p:sp>
        <p:nvSpPr>
          <p:cNvPr id="334" name="Shape 334"/>
          <p:cNvSpPr>
            <a:spLocks noGrp="1"/>
          </p:cNvSpPr>
          <p:nvPr>
            <p:ph type="body" sz="quarter" idx="14"/>
          </p:nvPr>
        </p:nvSpPr>
        <p:spPr>
          <a:xfrm>
            <a:off x="228603" y="6193729"/>
            <a:ext cx="3678436" cy="430887"/>
          </a:xfrm>
          <a:prstGeom prst="rect">
            <a:avLst/>
          </a:prstGeom>
        </p:spPr>
        <p:txBody>
          <a:bodyPr anchor="b">
            <a:spAutoFit/>
          </a:bodyPr>
          <a:lstStyle>
            <a:lvl1pPr marL="0" indent="0" defTabSz="228594">
              <a:lnSpc>
                <a:spcPct val="100000"/>
              </a:lnSpc>
              <a:spcBef>
                <a:spcPts val="133"/>
              </a:spcBef>
              <a:buClrTx/>
              <a:buSzTx/>
              <a:buFontTx/>
              <a:buNone/>
              <a:defRPr sz="933">
                <a:solidFill>
                  <a:srgbClr val="FFFFFF"/>
                </a:solidFill>
                <a:latin typeface="+mn-lt"/>
                <a:ea typeface="+mn-ea"/>
                <a:cs typeface="+mn-cs"/>
                <a:sym typeface="Helvetica"/>
              </a:defRPr>
            </a:lvl1pPr>
          </a:lstStyle>
          <a:p>
            <a:r>
              <a:t>Note, credit or disclaimer copy is Body level 3 in stylesheet, Akzindenz Grotesk BQ regular 20pt., single line and 3pt after paragraph. Set text inset to 0pt and align text in box to bottom</a:t>
            </a:r>
          </a:p>
        </p:txBody>
      </p:sp>
      <p:sp>
        <p:nvSpPr>
          <p:cNvPr id="335" name="Shape 335"/>
          <p:cNvSpPr>
            <a:spLocks noGrp="1"/>
          </p:cNvSpPr>
          <p:nvPr>
            <p:ph type="body" sz="quarter" idx="15"/>
          </p:nvPr>
        </p:nvSpPr>
        <p:spPr>
          <a:xfrm>
            <a:off x="236515" y="204886"/>
            <a:ext cx="3191579" cy="123111"/>
          </a:xfrm>
          <a:prstGeom prst="rect">
            <a:avLst/>
          </a:prstGeom>
        </p:spPr>
        <p:txBody>
          <a:bodyPr wrap="none">
            <a:spAutoFit/>
          </a:bodyPr>
          <a:lstStyle/>
          <a:p>
            <a:pPr marL="0" lvl="4" indent="0" defTabSz="222244">
              <a:lnSpc>
                <a:spcPct val="100000"/>
              </a:lnSpc>
              <a:spcBef>
                <a:spcPts val="0"/>
              </a:spcBef>
              <a:buClrTx/>
              <a:buSzTx/>
              <a:buFontTx/>
              <a:buNone/>
              <a:tabLst>
                <a:tab pos="203195" algn="l"/>
                <a:tab pos="270927" algn="l"/>
                <a:tab pos="694249" algn="l"/>
                <a:tab pos="829713" algn="ctr"/>
                <a:tab pos="897444" algn="l"/>
              </a:tabLst>
              <a:defRPr sz="800" b="1">
                <a:solidFill>
                  <a:srgbClr val="FFFFFF"/>
                </a:solidFill>
                <a:latin typeface="New Century Schoolbook LT"/>
                <a:ea typeface="New Century Schoolbook LT"/>
                <a:cs typeface="New Century Schoolbook LT"/>
                <a:sym typeface="New Century Schoolbook LT"/>
              </a:defRPr>
            </a:pPr>
            <a:r>
              <a:t>LS</a:t>
            </a:r>
            <a:r>
              <a:rPr baseline="25000"/>
              <a:t>:</a:t>
            </a:r>
            <a:r>
              <a:t>N Global</a:t>
            </a:r>
            <a:r>
              <a:rPr b="0">
                <a:latin typeface="+mn-lt"/>
                <a:ea typeface="+mn-ea"/>
                <a:cs typeface="+mn-cs"/>
                <a:sym typeface="Helvetica"/>
              </a:rPr>
              <a:t> </a:t>
            </a:r>
            <a:r>
              <a:rPr b="0" baseline="37500"/>
              <a:t>:</a:t>
            </a:r>
            <a:r>
              <a:rPr b="0">
                <a:latin typeface="+mn-lt"/>
                <a:ea typeface="+mn-ea"/>
                <a:cs typeface="+mn-cs"/>
                <a:sym typeface="Helvetica"/>
              </a:rPr>
              <a:t> Trend Briefing Autumn/Winter 2015 </a:t>
            </a:r>
            <a:r>
              <a:rPr b="0" baseline="37500"/>
              <a:t>:</a:t>
            </a:r>
            <a:r>
              <a:rPr b="0">
                <a:latin typeface="+mn-lt"/>
                <a:ea typeface="+mn-ea"/>
                <a:cs typeface="+mn-cs"/>
                <a:sym typeface="Helvetica"/>
              </a:rPr>
              <a:t> Revelation Brands</a:t>
            </a:r>
          </a:p>
        </p:txBody>
      </p:sp>
      <p:sp>
        <p:nvSpPr>
          <p:cNvPr id="336" name="Shape 336"/>
          <p:cNvSpPr>
            <a:spLocks noGrp="1"/>
          </p:cNvSpPr>
          <p:nvPr>
            <p:ph type="body" sz="half" idx="16"/>
          </p:nvPr>
        </p:nvSpPr>
        <p:spPr>
          <a:xfrm>
            <a:off x="228603" y="571502"/>
            <a:ext cx="3678436" cy="3539430"/>
          </a:xfrm>
          <a:prstGeom prst="rect">
            <a:avLst/>
          </a:prstGeom>
        </p:spPr>
        <p:txBody>
          <a:bodyPr>
            <a:spAutoFit/>
          </a:bodyPr>
          <a:lstStyle>
            <a:lvl1pPr marL="0" indent="0" defTabSz="228594">
              <a:lnSpc>
                <a:spcPct val="100000"/>
              </a:lnSpc>
              <a:spcBef>
                <a:spcPts val="800"/>
              </a:spcBef>
              <a:buClrTx/>
              <a:buSzTx/>
              <a:buFontTx/>
              <a:buNone/>
              <a:tabLst>
                <a:tab pos="2624601" algn="l"/>
              </a:tabLst>
              <a:defRPr sz="1100" b="1" i="1">
                <a:solidFill>
                  <a:srgbClr val="FFFFFF"/>
                </a:solidFill>
                <a:latin typeface="+mn-lt"/>
                <a:ea typeface="+mn-ea"/>
                <a:cs typeface="+mn-cs"/>
                <a:sym typeface="Helvetica"/>
              </a:defRPr>
            </a:lvl1pPr>
          </a:lstStyle>
          <a:p>
            <a:pPr marL="0" indent="0" defTabSz="171450">
              <a:lnSpc>
                <a:spcPct val="100000"/>
              </a:lnSpc>
              <a:spcBef>
                <a:spcPts val="100"/>
              </a:spcBef>
              <a:buClrTx/>
              <a:buSzTx/>
              <a:buFontTx/>
              <a:buNone/>
              <a:tabLst>
                <a:tab pos="1536700" algn="l"/>
              </a:tabLst>
              <a:defRPr sz="1600" b="1">
                <a:solidFill>
                  <a:srgbClr val="FF2600"/>
                </a:solidFill>
                <a:latin typeface="New Century Schoolbook LT"/>
                <a:ea typeface="New Century Schoolbook LT"/>
                <a:cs typeface="New Century Schoolbook LT"/>
                <a:sym typeface="New Century Schoolbook LT"/>
              </a:defRPr>
            </a:pPr>
            <a:r>
              <a:t>Header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Level 1 Body Copy is in sentence case using Akzindenz Grotesk BQ regular 36pt. Choose single line spacing and 18pt after paragraph. Use Body level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‘Quotes should be presented this way in content body copy. Use Body level 1 in stylesheet.’</a:t>
            </a:r>
          </a:p>
          <a:p>
            <a:pPr marL="0" indent="0" defTabSz="171450">
              <a:lnSpc>
                <a:spcPct val="100000"/>
              </a:lnSpc>
              <a:spcBef>
                <a:spcPts val="600"/>
              </a:spcBef>
              <a:buClrTx/>
              <a:buSzTx/>
              <a:buFontTx/>
              <a:buNone/>
              <a:tabLst>
                <a:tab pos="1968500" algn="l"/>
              </a:tabLst>
              <a:defRPr sz="1100" i="1">
                <a:solidFill>
                  <a:srgbClr val="FFFFFF"/>
                </a:solidFill>
                <a:latin typeface="+mn-lt"/>
                <a:ea typeface="+mn-ea"/>
                <a:cs typeface="+mn-cs"/>
                <a:sym typeface="Helvetica"/>
              </a:defRPr>
            </a:pPr>
            <a:r>
              <a:t>Speaker Name, title, Company</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Select Bullet level 1 in stylesheet</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Set text inset to 0pt for all text boxes</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Only use the stylesheet to format copy to ensure consistency when copying content from older decks</a:t>
            </a:r>
          </a:p>
        </p:txBody>
      </p:sp>
      <p:sp>
        <p:nvSpPr>
          <p:cNvPr id="337" name="Shape 337"/>
          <p:cNvSpPr/>
          <p:nvPr/>
        </p:nvSpPr>
        <p:spPr>
          <a:xfrm>
            <a:off x="236516" y="395194"/>
            <a:ext cx="11721705" cy="1"/>
          </a:xfrm>
          <a:prstGeom prst="line">
            <a:avLst/>
          </a:prstGeom>
          <a:ln w="3175">
            <a:solidFill>
              <a:srgbClr val="FFFFFF"/>
            </a:solidFill>
            <a:miter lim="400000"/>
          </a:ln>
        </p:spPr>
        <p:txBody>
          <a:bodyPr lIns="25400" tIns="25400" rIns="25400" bIns="25400" anchor="ctr"/>
          <a:lstStyle/>
          <a:p>
            <a:pPr marL="0" marR="0" lvl="0" indent="0" algn="l" defTabSz="222244" rtl="0" eaLnBrk="1" fontAlgn="auto" latinLnBrk="0" hangingPunct="0">
              <a:lnSpc>
                <a:spcPct val="100000"/>
              </a:lnSpc>
              <a:spcBef>
                <a:spcPts val="0"/>
              </a:spcBef>
              <a:spcAft>
                <a:spcPts val="0"/>
              </a:spcAft>
              <a:buClrTx/>
              <a:buSzTx/>
              <a:buFontTx/>
              <a:buNone/>
              <a:tabLst/>
              <a:defRPr sz="2600" b="1">
                <a:solidFill>
                  <a:srgbClr val="FFFFFF"/>
                </a:solidFill>
                <a:latin typeface="New Century Schoolbook LT"/>
                <a:ea typeface="New Century Schoolbook LT"/>
                <a:cs typeface="New Century Schoolbook LT"/>
                <a:sym typeface="New Century Schoolbook LT"/>
              </a:defRPr>
            </a:pPr>
            <a:endParaRPr kumimoji="0" sz="3467" b="1" i="0" u="none" strike="noStrike" kern="0" cap="none" spc="0" normalizeH="0" baseline="0" noProof="0">
              <a:ln>
                <a:noFill/>
              </a:ln>
              <a:solidFill>
                <a:srgbClr val="FFFFFF"/>
              </a:solidFill>
              <a:effectLst/>
              <a:uLnTx/>
              <a:uFillTx/>
              <a:latin typeface="New Century Schoolbook LT"/>
              <a:ea typeface="New Century Schoolbook LT"/>
              <a:cs typeface="New Century Schoolbook LT"/>
              <a:sym typeface="New Century Schoolbook LT"/>
            </a:endParaRPr>
          </a:p>
        </p:txBody>
      </p:sp>
      <p:sp>
        <p:nvSpPr>
          <p:cNvPr id="338" name="Shape 338"/>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300797411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3 column pg 2c image 2 REVELATION">
    <p:bg>
      <p:bgPr>
        <a:solidFill>
          <a:srgbClr val="000000"/>
        </a:solidFill>
        <a:effectLst/>
      </p:bgPr>
    </p:bg>
    <p:spTree>
      <p:nvGrpSpPr>
        <p:cNvPr id="1" name=""/>
        <p:cNvGrpSpPr/>
        <p:nvPr/>
      </p:nvGrpSpPr>
      <p:grpSpPr>
        <a:xfrm>
          <a:off x="0" y="0"/>
          <a:ext cx="0" cy="0"/>
          <a:chOff x="0" y="0"/>
          <a:chExt cx="0" cy="0"/>
        </a:xfrm>
      </p:grpSpPr>
      <p:sp>
        <p:nvSpPr>
          <p:cNvPr id="345" name="Shape 345"/>
          <p:cNvSpPr>
            <a:spLocks noGrp="1"/>
          </p:cNvSpPr>
          <p:nvPr>
            <p:ph type="body" idx="13"/>
          </p:nvPr>
        </p:nvSpPr>
        <p:spPr>
          <a:xfrm>
            <a:off x="228600" y="571502"/>
            <a:ext cx="7823200" cy="6053113"/>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Please make sure images are high quality </a:t>
            </a:r>
            <a:br/>
            <a:r>
              <a:t>and a minimum of 1000px in height</a:t>
            </a:r>
          </a:p>
        </p:txBody>
      </p:sp>
      <p:sp>
        <p:nvSpPr>
          <p:cNvPr id="346" name="Shape 346"/>
          <p:cNvSpPr>
            <a:spLocks noGrp="1"/>
          </p:cNvSpPr>
          <p:nvPr>
            <p:ph type="body" sz="half" idx="14"/>
          </p:nvPr>
        </p:nvSpPr>
        <p:spPr>
          <a:xfrm>
            <a:off x="8279830" y="571502"/>
            <a:ext cx="3678437" cy="3539430"/>
          </a:xfrm>
          <a:prstGeom prst="rect">
            <a:avLst/>
          </a:prstGeom>
        </p:spPr>
        <p:txBody>
          <a:bodyPr>
            <a:spAutoFit/>
          </a:bodyPr>
          <a:lstStyle>
            <a:lvl1pPr marL="0" indent="0" defTabSz="228594">
              <a:lnSpc>
                <a:spcPct val="100000"/>
              </a:lnSpc>
              <a:spcBef>
                <a:spcPts val="800"/>
              </a:spcBef>
              <a:buClrTx/>
              <a:buSzTx/>
              <a:buFontTx/>
              <a:buNone/>
              <a:tabLst>
                <a:tab pos="2624601" algn="l"/>
              </a:tabLst>
              <a:defRPr sz="1100" b="1" i="1">
                <a:solidFill>
                  <a:srgbClr val="FFFFFF"/>
                </a:solidFill>
                <a:latin typeface="+mn-lt"/>
                <a:ea typeface="+mn-ea"/>
                <a:cs typeface="+mn-cs"/>
                <a:sym typeface="Helvetica"/>
              </a:defRPr>
            </a:lvl1pPr>
          </a:lstStyle>
          <a:p>
            <a:pPr marL="0" indent="0" defTabSz="171450">
              <a:lnSpc>
                <a:spcPct val="100000"/>
              </a:lnSpc>
              <a:spcBef>
                <a:spcPts val="100"/>
              </a:spcBef>
              <a:buClrTx/>
              <a:buSzTx/>
              <a:buFontTx/>
              <a:buNone/>
              <a:tabLst>
                <a:tab pos="1536700" algn="l"/>
              </a:tabLst>
              <a:defRPr sz="1600" b="1">
                <a:solidFill>
                  <a:srgbClr val="FF2600"/>
                </a:solidFill>
                <a:latin typeface="New Century Schoolbook LT"/>
                <a:ea typeface="New Century Schoolbook LT"/>
                <a:cs typeface="New Century Schoolbook LT"/>
                <a:sym typeface="New Century Schoolbook LT"/>
              </a:defRPr>
            </a:pPr>
            <a:r>
              <a:t>Header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Level 1 Body Copy is in sentence case using Akzindenz Grotesk BQ regular 36pt. Choose single line spacing and 18pt after paragraph. Use Body level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‘Quotes should be presented this way in content body copy. Use Body level 1 in stylesheet.’</a:t>
            </a:r>
          </a:p>
          <a:p>
            <a:pPr marL="0" indent="0" defTabSz="171450">
              <a:lnSpc>
                <a:spcPct val="100000"/>
              </a:lnSpc>
              <a:spcBef>
                <a:spcPts val="600"/>
              </a:spcBef>
              <a:buClrTx/>
              <a:buSzTx/>
              <a:buFontTx/>
              <a:buNone/>
              <a:tabLst>
                <a:tab pos="1968500" algn="l"/>
              </a:tabLst>
              <a:defRPr sz="1100" i="1">
                <a:solidFill>
                  <a:srgbClr val="FFFFFF"/>
                </a:solidFill>
                <a:latin typeface="+mn-lt"/>
                <a:ea typeface="+mn-ea"/>
                <a:cs typeface="+mn-cs"/>
                <a:sym typeface="Helvetica"/>
              </a:defRPr>
            </a:pPr>
            <a:r>
              <a:t>Speaker Name, title, Company</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Select Bullet level 1 in stylesheet</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Set text inset to 0pt for all text boxes</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Only use the stylesheet to format copy to ensure consistency when copying content from older decks</a:t>
            </a:r>
          </a:p>
        </p:txBody>
      </p:sp>
      <p:sp>
        <p:nvSpPr>
          <p:cNvPr id="347" name="Shape 347"/>
          <p:cNvSpPr>
            <a:spLocks noGrp="1"/>
          </p:cNvSpPr>
          <p:nvPr>
            <p:ph type="body" sz="quarter" idx="15"/>
          </p:nvPr>
        </p:nvSpPr>
        <p:spPr>
          <a:xfrm>
            <a:off x="236515" y="204886"/>
            <a:ext cx="3191579" cy="123111"/>
          </a:xfrm>
          <a:prstGeom prst="rect">
            <a:avLst/>
          </a:prstGeom>
        </p:spPr>
        <p:txBody>
          <a:bodyPr wrap="none">
            <a:spAutoFit/>
          </a:bodyPr>
          <a:lstStyle/>
          <a:p>
            <a:pPr marL="0" lvl="4" indent="0" defTabSz="222244">
              <a:lnSpc>
                <a:spcPct val="100000"/>
              </a:lnSpc>
              <a:spcBef>
                <a:spcPts val="0"/>
              </a:spcBef>
              <a:buClrTx/>
              <a:buSzTx/>
              <a:buFontTx/>
              <a:buNone/>
              <a:tabLst>
                <a:tab pos="203195" algn="l"/>
                <a:tab pos="270927" algn="l"/>
                <a:tab pos="694249" algn="l"/>
                <a:tab pos="829713" algn="ctr"/>
                <a:tab pos="897444" algn="l"/>
              </a:tabLst>
              <a:defRPr sz="800" b="1">
                <a:solidFill>
                  <a:srgbClr val="FFFFFF"/>
                </a:solidFill>
                <a:latin typeface="New Century Schoolbook LT"/>
                <a:ea typeface="New Century Schoolbook LT"/>
                <a:cs typeface="New Century Schoolbook LT"/>
                <a:sym typeface="New Century Schoolbook LT"/>
              </a:defRPr>
            </a:pPr>
            <a:r>
              <a:t>LS</a:t>
            </a:r>
            <a:r>
              <a:rPr baseline="25000"/>
              <a:t>:</a:t>
            </a:r>
            <a:r>
              <a:t>N Global</a:t>
            </a:r>
            <a:r>
              <a:rPr b="0">
                <a:latin typeface="+mn-lt"/>
                <a:ea typeface="+mn-ea"/>
                <a:cs typeface="+mn-cs"/>
                <a:sym typeface="Helvetica"/>
              </a:rPr>
              <a:t> </a:t>
            </a:r>
            <a:r>
              <a:rPr b="0" baseline="37500"/>
              <a:t>:</a:t>
            </a:r>
            <a:r>
              <a:rPr b="0">
                <a:latin typeface="+mn-lt"/>
                <a:ea typeface="+mn-ea"/>
                <a:cs typeface="+mn-cs"/>
                <a:sym typeface="Helvetica"/>
              </a:rPr>
              <a:t> Trend Briefing Autumn/Winter 2015 </a:t>
            </a:r>
            <a:r>
              <a:rPr b="0" baseline="37500"/>
              <a:t>:</a:t>
            </a:r>
            <a:r>
              <a:rPr b="0">
                <a:latin typeface="+mn-lt"/>
                <a:ea typeface="+mn-ea"/>
                <a:cs typeface="+mn-cs"/>
                <a:sym typeface="Helvetica"/>
              </a:rPr>
              <a:t> Revelation Brands</a:t>
            </a:r>
          </a:p>
        </p:txBody>
      </p:sp>
      <p:sp>
        <p:nvSpPr>
          <p:cNvPr id="348" name="Shape 348"/>
          <p:cNvSpPr>
            <a:spLocks noGrp="1"/>
          </p:cNvSpPr>
          <p:nvPr>
            <p:ph type="body" sz="quarter" idx="16"/>
          </p:nvPr>
        </p:nvSpPr>
        <p:spPr>
          <a:xfrm>
            <a:off x="8279830" y="6193729"/>
            <a:ext cx="3678437" cy="430887"/>
          </a:xfrm>
          <a:prstGeom prst="rect">
            <a:avLst/>
          </a:prstGeom>
        </p:spPr>
        <p:txBody>
          <a:bodyPr anchor="b">
            <a:spAutoFit/>
          </a:bodyPr>
          <a:lstStyle>
            <a:lvl1pPr marL="0" indent="0" defTabSz="228594">
              <a:lnSpc>
                <a:spcPct val="100000"/>
              </a:lnSpc>
              <a:spcBef>
                <a:spcPts val="133"/>
              </a:spcBef>
              <a:buClrTx/>
              <a:buSzTx/>
              <a:buFontTx/>
              <a:buNone/>
              <a:defRPr sz="933">
                <a:solidFill>
                  <a:srgbClr val="FFFFFF"/>
                </a:solidFill>
                <a:latin typeface="+mn-lt"/>
                <a:ea typeface="+mn-ea"/>
                <a:cs typeface="+mn-cs"/>
                <a:sym typeface="Helvetica"/>
              </a:defRPr>
            </a:lvl1pPr>
          </a:lstStyle>
          <a:p>
            <a:r>
              <a:t>Note, credit or disclaimer copy is Body level 3 in stylesheet, Akzindenz Grotesk BQ regular 20pt., single line and 3pt after paragraph. Set text inset to 0pt and align text in box to bottom</a:t>
            </a:r>
          </a:p>
        </p:txBody>
      </p:sp>
      <p:sp>
        <p:nvSpPr>
          <p:cNvPr id="349" name="Shape 349"/>
          <p:cNvSpPr/>
          <p:nvPr/>
        </p:nvSpPr>
        <p:spPr>
          <a:xfrm>
            <a:off x="236516" y="395194"/>
            <a:ext cx="11721705" cy="1"/>
          </a:xfrm>
          <a:prstGeom prst="line">
            <a:avLst/>
          </a:prstGeom>
          <a:ln w="3175">
            <a:solidFill>
              <a:srgbClr val="FFFFFF"/>
            </a:solidFill>
            <a:miter lim="400000"/>
          </a:ln>
        </p:spPr>
        <p:txBody>
          <a:bodyPr lIns="25400" tIns="25400" rIns="25400" bIns="25400" anchor="ctr"/>
          <a:lstStyle/>
          <a:p>
            <a:pPr marL="0" marR="0" lvl="0" indent="0" algn="l" defTabSz="222244" rtl="0" eaLnBrk="1" fontAlgn="auto" latinLnBrk="0" hangingPunct="0">
              <a:lnSpc>
                <a:spcPct val="100000"/>
              </a:lnSpc>
              <a:spcBef>
                <a:spcPts val="0"/>
              </a:spcBef>
              <a:spcAft>
                <a:spcPts val="0"/>
              </a:spcAft>
              <a:buClrTx/>
              <a:buSzTx/>
              <a:buFontTx/>
              <a:buNone/>
              <a:tabLst/>
              <a:defRPr sz="2600" b="1">
                <a:solidFill>
                  <a:srgbClr val="FFFFFF"/>
                </a:solidFill>
                <a:latin typeface="New Century Schoolbook LT"/>
                <a:ea typeface="New Century Schoolbook LT"/>
                <a:cs typeface="New Century Schoolbook LT"/>
                <a:sym typeface="New Century Schoolbook LT"/>
              </a:defRPr>
            </a:pPr>
            <a:endParaRPr kumimoji="0" sz="3467" b="1" i="0" u="none" strike="noStrike" kern="0" cap="none" spc="0" normalizeH="0" baseline="0" noProof="0">
              <a:ln>
                <a:noFill/>
              </a:ln>
              <a:solidFill>
                <a:srgbClr val="FFFFFF"/>
              </a:solidFill>
              <a:effectLst/>
              <a:uLnTx/>
              <a:uFillTx/>
              <a:latin typeface="New Century Schoolbook LT"/>
              <a:ea typeface="New Century Schoolbook LT"/>
              <a:cs typeface="New Century Schoolbook LT"/>
              <a:sym typeface="New Century Schoolbook LT"/>
            </a:endParaRPr>
          </a:p>
        </p:txBody>
      </p:sp>
      <p:sp>
        <p:nvSpPr>
          <p:cNvPr id="350" name="Shape 350"/>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31219333"/>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video REVELATION">
    <p:bg>
      <p:bgPr>
        <a:solidFill>
          <a:srgbClr val="000000"/>
        </a:solidFill>
        <a:effectLst/>
      </p:bgPr>
    </p:bg>
    <p:spTree>
      <p:nvGrpSpPr>
        <p:cNvPr id="1" name=""/>
        <p:cNvGrpSpPr/>
        <p:nvPr/>
      </p:nvGrpSpPr>
      <p:grpSpPr>
        <a:xfrm>
          <a:off x="0" y="0"/>
          <a:ext cx="0" cy="0"/>
          <a:chOff x="0" y="0"/>
          <a:chExt cx="0" cy="0"/>
        </a:xfrm>
      </p:grpSpPr>
      <p:sp>
        <p:nvSpPr>
          <p:cNvPr id="357" name="Shape 357"/>
          <p:cNvSpPr>
            <a:spLocks noGrp="1"/>
          </p:cNvSpPr>
          <p:nvPr>
            <p:ph type="body" sz="quarter" idx="13"/>
          </p:nvPr>
        </p:nvSpPr>
        <p:spPr>
          <a:xfrm>
            <a:off x="266700" y="6455586"/>
            <a:ext cx="3042867" cy="143629"/>
          </a:xfrm>
          <a:prstGeom prst="rect">
            <a:avLst/>
          </a:prstGeom>
        </p:spPr>
        <p:txBody>
          <a:bodyPr anchor="b">
            <a:spAutoFit/>
          </a:bodyPr>
          <a:lstStyle>
            <a:lvl1pPr marL="0" indent="0" defTabSz="228594">
              <a:lnSpc>
                <a:spcPct val="100000"/>
              </a:lnSpc>
              <a:spcBef>
                <a:spcPts val="133"/>
              </a:spcBef>
              <a:buClrTx/>
              <a:buSzTx/>
              <a:buFontTx/>
              <a:buNone/>
              <a:defRPr sz="933">
                <a:solidFill>
                  <a:srgbClr val="FFFFFF"/>
                </a:solidFill>
                <a:latin typeface="+mn-lt"/>
                <a:ea typeface="+mn-ea"/>
                <a:cs typeface="+mn-cs"/>
                <a:sym typeface="Helvetica"/>
              </a:defRPr>
            </a:lvl1pPr>
          </a:lstStyle>
          <a:p>
            <a:r>
              <a:t>Video credit goes here in Body level 3 style</a:t>
            </a:r>
          </a:p>
        </p:txBody>
      </p:sp>
      <p:sp>
        <p:nvSpPr>
          <p:cNvPr id="358" name="Shape 358"/>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976098041"/>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video INTRO">
    <p:bg>
      <p:bgPr>
        <a:solidFill>
          <a:srgbClr val="000000"/>
        </a:solidFill>
        <a:effectLst/>
      </p:bgPr>
    </p:bg>
    <p:spTree>
      <p:nvGrpSpPr>
        <p:cNvPr id="1" name=""/>
        <p:cNvGrpSpPr/>
        <p:nvPr/>
      </p:nvGrpSpPr>
      <p:grpSpPr>
        <a:xfrm>
          <a:off x="0" y="0"/>
          <a:ext cx="0" cy="0"/>
          <a:chOff x="0" y="0"/>
          <a:chExt cx="0" cy="0"/>
        </a:xfrm>
      </p:grpSpPr>
      <p:sp>
        <p:nvSpPr>
          <p:cNvPr id="365" name="Shape 365"/>
          <p:cNvSpPr>
            <a:spLocks noGrp="1"/>
          </p:cNvSpPr>
          <p:nvPr>
            <p:ph type="body" idx="13"/>
          </p:nvPr>
        </p:nvSpPr>
        <p:spPr>
          <a:xfrm>
            <a:off x="228702" y="571502"/>
            <a:ext cx="11734604" cy="6053113"/>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867">
                <a:solidFill>
                  <a:srgbClr val="FFFFFF"/>
                </a:solidFill>
                <a:latin typeface="+mn-lt"/>
                <a:ea typeface="+mn-ea"/>
                <a:cs typeface="+mn-cs"/>
                <a:sym typeface="Helvetica"/>
              </a:defRPr>
            </a:lvl1pPr>
          </a:lstStyle>
          <a:p>
            <a:r>
              <a:t>Place video here</a:t>
            </a:r>
          </a:p>
        </p:txBody>
      </p:sp>
      <p:sp>
        <p:nvSpPr>
          <p:cNvPr id="366" name="Shape 366"/>
          <p:cNvSpPr>
            <a:spLocks noGrp="1"/>
          </p:cNvSpPr>
          <p:nvPr>
            <p:ph type="body" sz="quarter" idx="14"/>
          </p:nvPr>
        </p:nvSpPr>
        <p:spPr>
          <a:xfrm>
            <a:off x="266700" y="6455586"/>
            <a:ext cx="3042867" cy="143629"/>
          </a:xfrm>
          <a:prstGeom prst="rect">
            <a:avLst/>
          </a:prstGeom>
        </p:spPr>
        <p:txBody>
          <a:bodyPr anchor="b">
            <a:spAutoFit/>
          </a:bodyPr>
          <a:lstStyle>
            <a:lvl1pPr marL="0" indent="0" defTabSz="228594">
              <a:lnSpc>
                <a:spcPct val="100000"/>
              </a:lnSpc>
              <a:spcBef>
                <a:spcPts val="133"/>
              </a:spcBef>
              <a:buClrTx/>
              <a:buSzTx/>
              <a:buFontTx/>
              <a:buNone/>
              <a:defRPr sz="933">
                <a:solidFill>
                  <a:srgbClr val="FFFFFF"/>
                </a:solidFill>
                <a:latin typeface="+mn-lt"/>
                <a:ea typeface="+mn-ea"/>
                <a:cs typeface="+mn-cs"/>
                <a:sym typeface="Helvetica"/>
              </a:defRPr>
            </a:lvl1pPr>
          </a:lstStyle>
          <a:p>
            <a:r>
              <a:t>Video credit goes here in Body level 3 style</a:t>
            </a:r>
          </a:p>
        </p:txBody>
      </p:sp>
      <p:sp>
        <p:nvSpPr>
          <p:cNvPr id="367" name="Shape 367"/>
          <p:cNvSpPr>
            <a:spLocks noGrp="1"/>
          </p:cNvSpPr>
          <p:nvPr>
            <p:ph type="body" sz="quarter" idx="15"/>
          </p:nvPr>
        </p:nvSpPr>
        <p:spPr>
          <a:xfrm>
            <a:off x="236514" y="204886"/>
            <a:ext cx="1886735" cy="123111"/>
          </a:xfrm>
          <a:prstGeom prst="rect">
            <a:avLst/>
          </a:prstGeom>
        </p:spPr>
        <p:txBody>
          <a:bodyPr wrap="none">
            <a:spAutoFit/>
          </a:bodyPr>
          <a:lstStyle/>
          <a:p>
            <a:pPr marL="0" lvl="4" indent="0" defTabSz="222244">
              <a:lnSpc>
                <a:spcPct val="100000"/>
              </a:lnSpc>
              <a:spcBef>
                <a:spcPts val="0"/>
              </a:spcBef>
              <a:buClrTx/>
              <a:buSzTx/>
              <a:buFontTx/>
              <a:buNone/>
              <a:tabLst>
                <a:tab pos="203195" algn="l"/>
                <a:tab pos="270927" algn="l"/>
                <a:tab pos="694249" algn="l"/>
                <a:tab pos="829713" algn="ctr"/>
                <a:tab pos="897444" algn="l"/>
              </a:tabLst>
              <a:defRPr sz="800" b="1">
                <a:solidFill>
                  <a:srgbClr val="FFFFFF"/>
                </a:solidFill>
                <a:latin typeface="New Century Schoolbook LT"/>
                <a:ea typeface="New Century Schoolbook LT"/>
                <a:cs typeface="New Century Schoolbook LT"/>
                <a:sym typeface="New Century Schoolbook LT"/>
              </a:defRPr>
            </a:pPr>
            <a:r>
              <a:t>LS</a:t>
            </a:r>
            <a:r>
              <a:rPr baseline="25000"/>
              <a:t>:</a:t>
            </a:r>
            <a:r>
              <a:t>N Global</a:t>
            </a:r>
            <a:r>
              <a:rPr b="0">
                <a:latin typeface="+mn-lt"/>
                <a:ea typeface="+mn-ea"/>
                <a:cs typeface="+mn-cs"/>
                <a:sym typeface="Helvetica"/>
              </a:rPr>
              <a:t> </a:t>
            </a:r>
            <a:r>
              <a:rPr b="0" baseline="37500"/>
              <a:t>:</a:t>
            </a:r>
            <a:r>
              <a:rPr b="0">
                <a:latin typeface="+mn-lt"/>
                <a:ea typeface="+mn-ea"/>
                <a:cs typeface="+mn-cs"/>
                <a:sym typeface="Helvetica"/>
              </a:rPr>
              <a:t> Client Name </a:t>
            </a:r>
            <a:r>
              <a:rPr b="0" baseline="37500"/>
              <a:t>:</a:t>
            </a:r>
            <a:r>
              <a:rPr b="0">
                <a:latin typeface="+mn-lt"/>
                <a:ea typeface="+mn-ea"/>
                <a:cs typeface="+mn-cs"/>
                <a:sym typeface="Helvetica"/>
              </a:rPr>
              <a:t> Title Chapter</a:t>
            </a:r>
          </a:p>
        </p:txBody>
      </p:sp>
      <p:sp>
        <p:nvSpPr>
          <p:cNvPr id="368" name="Shape 368"/>
          <p:cNvSpPr/>
          <p:nvPr/>
        </p:nvSpPr>
        <p:spPr>
          <a:xfrm>
            <a:off x="236516" y="401544"/>
            <a:ext cx="11721705" cy="1"/>
          </a:xfrm>
          <a:prstGeom prst="line">
            <a:avLst/>
          </a:prstGeom>
          <a:ln w="12700">
            <a:solidFill>
              <a:srgbClr val="FFFFFF"/>
            </a:solidFill>
            <a:miter lim="400000"/>
          </a:ln>
        </p:spPr>
        <p:txBody>
          <a:bodyPr lIns="25400" tIns="25400" rIns="25400" bIns="25400" anchor="ctr"/>
          <a:lstStyle/>
          <a:p>
            <a:pPr marL="0" marR="0" lvl="0" indent="0" algn="l" defTabSz="222244" rtl="0" eaLnBrk="1" fontAlgn="auto" latinLnBrk="0" hangingPunct="0">
              <a:lnSpc>
                <a:spcPct val="100000"/>
              </a:lnSpc>
              <a:spcBef>
                <a:spcPts val="0"/>
              </a:spcBef>
              <a:spcAft>
                <a:spcPts val="0"/>
              </a:spcAft>
              <a:buClrTx/>
              <a:buSzTx/>
              <a:buFontTx/>
              <a:buNone/>
              <a:tabLst/>
              <a:defRPr sz="2600" b="1">
                <a:solidFill>
                  <a:srgbClr val="FFFFFF"/>
                </a:solidFill>
                <a:latin typeface="New Century Schoolbook LT"/>
                <a:ea typeface="New Century Schoolbook LT"/>
                <a:cs typeface="New Century Schoolbook LT"/>
                <a:sym typeface="New Century Schoolbook LT"/>
              </a:defRPr>
            </a:pPr>
            <a:endParaRPr kumimoji="0" sz="3467" b="1" i="0" u="none" strike="noStrike" kern="0" cap="none" spc="0" normalizeH="0" baseline="0" noProof="0">
              <a:ln>
                <a:noFill/>
              </a:ln>
              <a:solidFill>
                <a:srgbClr val="FFFFFF"/>
              </a:solidFill>
              <a:effectLst/>
              <a:uLnTx/>
              <a:uFillTx/>
              <a:latin typeface="New Century Schoolbook LT"/>
              <a:ea typeface="New Century Schoolbook LT"/>
              <a:cs typeface="New Century Schoolbook LT"/>
              <a:sym typeface="New Century Schoolbook LT"/>
            </a:endParaRPr>
          </a:p>
        </p:txBody>
      </p:sp>
      <p:sp>
        <p:nvSpPr>
          <p:cNvPr id="369" name="Shape 369"/>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790632631"/>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Quote_GV">
    <p:bg>
      <p:bgPr>
        <a:solidFill>
          <a:srgbClr val="000000"/>
        </a:solidFill>
        <a:effectLst/>
      </p:bgPr>
    </p:bg>
    <p:spTree>
      <p:nvGrpSpPr>
        <p:cNvPr id="1" name=""/>
        <p:cNvGrpSpPr/>
        <p:nvPr/>
      </p:nvGrpSpPr>
      <p:grpSpPr>
        <a:xfrm>
          <a:off x="0" y="0"/>
          <a:ext cx="0" cy="0"/>
          <a:chOff x="0" y="0"/>
          <a:chExt cx="0" cy="0"/>
        </a:xfrm>
      </p:grpSpPr>
      <p:sp>
        <p:nvSpPr>
          <p:cNvPr id="376" name="Shape 376"/>
          <p:cNvSpPr>
            <a:spLocks noGrp="1"/>
          </p:cNvSpPr>
          <p:nvPr>
            <p:ph type="body" idx="13"/>
          </p:nvPr>
        </p:nvSpPr>
        <p:spPr>
          <a:xfrm>
            <a:off x="230513" y="571501"/>
            <a:ext cx="11740159" cy="1987724"/>
          </a:xfrm>
          <a:prstGeom prst="rect">
            <a:avLst/>
          </a:prstGeom>
        </p:spPr>
        <p:txBody>
          <a:bodyPr>
            <a:spAutoFit/>
          </a:bodyPr>
          <a:lstStyle>
            <a:lvl1pPr marL="0" indent="0" defTabSz="228594">
              <a:lnSpc>
                <a:spcPct val="100000"/>
              </a:lnSpc>
              <a:spcBef>
                <a:spcPts val="1733"/>
              </a:spcBef>
              <a:buClrTx/>
              <a:buSzTx/>
              <a:buFontTx/>
              <a:buNone/>
              <a:tabLst>
                <a:tab pos="2624601" algn="l"/>
              </a:tabLst>
              <a:defRPr sz="1100" b="1" i="1">
                <a:solidFill>
                  <a:srgbClr val="FFFFFF"/>
                </a:solidFill>
                <a:latin typeface="+mn-lt"/>
                <a:ea typeface="+mn-ea"/>
                <a:cs typeface="+mn-cs"/>
                <a:sym typeface="Helvetica"/>
              </a:defRPr>
            </a:lvl1pPr>
          </a:lstStyle>
          <a:p>
            <a:pPr marL="0" indent="0" defTabSz="309562">
              <a:lnSpc>
                <a:spcPct val="100000"/>
              </a:lnSpc>
              <a:spcBef>
                <a:spcPts val="1300"/>
              </a:spcBef>
              <a:buClrTx/>
              <a:buSzTx/>
              <a:buFontTx/>
              <a:buNone/>
              <a:defRPr sz="2600" b="1">
                <a:solidFill>
                  <a:srgbClr val="FFFFFF"/>
                </a:solidFill>
                <a:latin typeface="New Century Schoolbook LT"/>
                <a:ea typeface="New Century Schoolbook LT"/>
                <a:cs typeface="New Century Schoolbook LT"/>
                <a:sym typeface="New Century Schoolbook LT"/>
              </a:defRPr>
            </a:pPr>
            <a:r>
              <a:t>‘Quotes are in sentence case new century schoolbook LT regular 72pt. Use a single quotation mark, not double. For spacing, choose single line and 13pt before paragraph. You can select Quote in the text stylesheet. There is no period after the last sentence’</a:t>
            </a:r>
          </a:p>
          <a:p>
            <a:pPr marL="0" indent="0" defTabSz="171450">
              <a:lnSpc>
                <a:spcPct val="100000"/>
              </a:lnSpc>
              <a:buClrTx/>
              <a:buSzTx/>
              <a:buFontTx/>
              <a:buNone/>
              <a:tabLst>
                <a:tab pos="1968500" algn="l"/>
              </a:tabLst>
              <a:defRPr sz="1100" i="1">
                <a:solidFill>
                  <a:srgbClr val="FFFFFF"/>
                </a:solidFill>
                <a:latin typeface="+mn-lt"/>
                <a:ea typeface="+mn-ea"/>
                <a:cs typeface="+mn-cs"/>
                <a:sym typeface="Helvetica"/>
              </a:defRPr>
            </a:pPr>
            <a:r>
              <a:t>Captions below quotes are in all caps Gravur Condensed Light 24pt, single line spacing with 13pt before paragraph. use Caption in stylesheet</a:t>
            </a:r>
          </a:p>
        </p:txBody>
      </p:sp>
      <p:sp>
        <p:nvSpPr>
          <p:cNvPr id="377" name="Shape 377"/>
          <p:cNvSpPr>
            <a:spLocks noGrp="1"/>
          </p:cNvSpPr>
          <p:nvPr>
            <p:ph type="body" sz="quarter" idx="14"/>
          </p:nvPr>
        </p:nvSpPr>
        <p:spPr>
          <a:xfrm>
            <a:off x="236516" y="395194"/>
            <a:ext cx="11721705" cy="1"/>
          </a:xfrm>
          <a:prstGeom prst="line">
            <a:avLst/>
          </a:prstGeom>
          <a:ln w="3175">
            <a:solidFill>
              <a:srgbClr val="FFFFFF"/>
            </a:solidFill>
          </a:ln>
        </p:spPr>
        <p:txBody>
          <a:bodyPr lIns="19050" tIns="19050" rIns="19050" bIns="19050" anchor="ct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endParaRPr/>
          </a:p>
        </p:txBody>
      </p:sp>
      <p:sp>
        <p:nvSpPr>
          <p:cNvPr id="378" name="Shape 378"/>
          <p:cNvSpPr>
            <a:spLocks noGrp="1"/>
          </p:cNvSpPr>
          <p:nvPr>
            <p:ph type="pic" sz="quarter" idx="15"/>
          </p:nvPr>
        </p:nvSpPr>
        <p:spPr>
          <a:xfrm>
            <a:off x="236515" y="187442"/>
            <a:ext cx="1887212" cy="120327"/>
          </a:xfrm>
          <a:prstGeom prst="rect">
            <a:avLst/>
          </a:prstGeom>
          <a:ln w="3175"/>
        </p:spPr>
        <p:txBody>
          <a:bodyPr lIns="91439" tIns="45719" rIns="91439" bIns="45719"/>
          <a:lstStyle/>
          <a:p>
            <a:endParaRPr/>
          </a:p>
        </p:txBody>
      </p:sp>
      <p:sp>
        <p:nvSpPr>
          <p:cNvPr id="379" name="Shape 379"/>
          <p:cNvSpPr>
            <a:spLocks noGrp="1"/>
          </p:cNvSpPr>
          <p:nvPr>
            <p:ph type="body" sz="quarter" idx="16"/>
          </p:nvPr>
        </p:nvSpPr>
        <p:spPr>
          <a:xfrm>
            <a:off x="2241551" y="169863"/>
            <a:ext cx="2779607" cy="164212"/>
          </a:xfrm>
          <a:prstGeom prst="rect">
            <a:avLst/>
          </a:prstGeom>
        </p:spPr>
        <p:txBody>
          <a:bodyPr wrap="none">
            <a:spAutoFit/>
          </a:bodyPr>
          <a:lstStyle>
            <a:lvl1pPr marL="0" indent="0" defTabSz="412739">
              <a:lnSpc>
                <a:spcPct val="100000"/>
              </a:lnSpc>
              <a:spcBef>
                <a:spcPts val="267"/>
              </a:spcBef>
              <a:buClrTx/>
              <a:buSzTx/>
              <a:buFontTx/>
              <a:buNone/>
              <a:defRPr sz="900" cap="all">
                <a:solidFill>
                  <a:srgbClr val="FFFFFF"/>
                </a:solidFill>
                <a:latin typeface="+mn-lt"/>
                <a:ea typeface="+mn-ea"/>
                <a:cs typeface="+mn-cs"/>
                <a:sym typeface="Helvetica"/>
              </a:defRPr>
            </a:lvl1pPr>
          </a:lstStyle>
          <a:p>
            <a:pPr marL="0" indent="0" defTabSz="309562">
              <a:lnSpc>
                <a:spcPct val="100000"/>
              </a:lnSpc>
              <a:spcBef>
                <a:spcPts val="200"/>
              </a:spcBef>
              <a:buClrTx/>
              <a:buSzTx/>
              <a:buFontTx/>
              <a:buNone/>
              <a:defRPr sz="900" cap="all">
                <a:solidFill>
                  <a:srgbClr val="FFFFFF"/>
                </a:solidFill>
                <a:latin typeface="+mn-lt"/>
                <a:ea typeface="+mn-ea"/>
                <a:cs typeface="+mn-cs"/>
                <a:sym typeface="Helvetica"/>
              </a:defRPr>
            </a:pPr>
            <a:r>
              <a:rPr sz="1067" cap="none"/>
              <a:t>Trend Briefing Spring/Summer 2016</a:t>
            </a:r>
            <a:r>
              <a:rPr sz="1067"/>
              <a:t> : </a:t>
            </a:r>
            <a:r>
              <a:rPr sz="1067" cap="none"/>
              <a:t>Gen Viz</a:t>
            </a:r>
          </a:p>
        </p:txBody>
      </p:sp>
      <p:sp>
        <p:nvSpPr>
          <p:cNvPr id="380" name="Shape 380"/>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2227203464"/>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Video/Text (R)_GV">
    <p:bg>
      <p:bgPr>
        <a:solidFill>
          <a:srgbClr val="000000"/>
        </a:solidFill>
        <a:effectLst/>
      </p:bgPr>
    </p:bg>
    <p:spTree>
      <p:nvGrpSpPr>
        <p:cNvPr id="1" name=""/>
        <p:cNvGrpSpPr/>
        <p:nvPr/>
      </p:nvGrpSpPr>
      <p:grpSpPr>
        <a:xfrm>
          <a:off x="0" y="0"/>
          <a:ext cx="0" cy="0"/>
          <a:chOff x="0" y="0"/>
          <a:chExt cx="0" cy="0"/>
        </a:xfrm>
      </p:grpSpPr>
      <p:sp>
        <p:nvSpPr>
          <p:cNvPr id="387" name="Shape 387"/>
          <p:cNvSpPr>
            <a:spLocks noGrp="1"/>
          </p:cNvSpPr>
          <p:nvPr>
            <p:ph type="body" idx="13"/>
          </p:nvPr>
        </p:nvSpPr>
        <p:spPr>
          <a:xfrm>
            <a:off x="-1" y="2"/>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475" y="1800"/>
                </a:moveTo>
                <a:lnTo>
                  <a:pt x="21195" y="1800"/>
                </a:lnTo>
                <a:lnTo>
                  <a:pt x="21195" y="20865"/>
                </a:lnTo>
                <a:lnTo>
                  <a:pt x="7475" y="20865"/>
                </a:lnTo>
                <a:lnTo>
                  <a:pt x="7475" y="1800"/>
                </a:lnTo>
                <a:close/>
              </a:path>
            </a:pathLst>
          </a:custGeom>
          <a:solidFill>
            <a:srgbClr val="000000"/>
          </a:solidFill>
          <a:ln w="3175"/>
        </p:spPr>
        <p:txBody>
          <a:bodyPr lIns="19050" tIns="19050" rIns="19050" bIns="19050" anchor="ctr"/>
          <a:lstStyle>
            <a:lvl1pPr marL="0" indent="0" defTabSz="412739">
              <a:lnSpc>
                <a:spcPct val="100000"/>
              </a:lnSpc>
              <a:spcBef>
                <a:spcPts val="0"/>
              </a:spcBef>
              <a:buClrTx/>
              <a:buSzTx/>
              <a:buFontTx/>
              <a:buNone/>
              <a:defRPr sz="3400">
                <a:solidFill>
                  <a:srgbClr val="FFFFFF"/>
                </a:solidFill>
                <a:latin typeface="New Century Schoolbook LT"/>
                <a:sym typeface="New Century Schoolbook LT"/>
              </a:defRPr>
            </a:lvl1pPr>
          </a:lstStyle>
          <a:p>
            <a:pPr marL="0" indent="0" defTabSz="309562">
              <a:lnSpc>
                <a:spcPct val="100000"/>
              </a:lnSpc>
              <a:spcBef>
                <a:spcPts val="0"/>
              </a:spcBef>
              <a:buClrTx/>
              <a:buSzTx/>
              <a:buFontTx/>
              <a:buNone/>
              <a:defRPr sz="3400">
                <a:solidFill>
                  <a:srgbClr val="FFFFFF"/>
                </a:solidFill>
                <a:latin typeface="New Century Schoolbook LT"/>
                <a:ea typeface="New Century Schoolbook LT"/>
                <a:cs typeface="New Century Schoolbook LT"/>
                <a:sym typeface="New Century Schoolbook LT"/>
              </a:defRPr>
            </a:pPr>
            <a:endParaRPr/>
          </a:p>
        </p:txBody>
      </p:sp>
      <p:sp>
        <p:nvSpPr>
          <p:cNvPr id="388" name="Shape 388"/>
          <p:cNvSpPr>
            <a:spLocks noGrp="1"/>
          </p:cNvSpPr>
          <p:nvPr>
            <p:ph type="body" sz="quarter" idx="14"/>
          </p:nvPr>
        </p:nvSpPr>
        <p:spPr>
          <a:xfrm>
            <a:off x="228600" y="6050099"/>
            <a:ext cx="3764360" cy="574516"/>
          </a:xfrm>
          <a:prstGeom prst="rect">
            <a:avLst/>
          </a:prstGeom>
        </p:spPr>
        <p:txBody>
          <a:bodyPr anchor="b">
            <a:spAutoFit/>
          </a:bodyPr>
          <a:lstStyle>
            <a:lvl1pPr marL="0" indent="0" defTabSz="228594">
              <a:lnSpc>
                <a:spcPct val="100000"/>
              </a:lnSpc>
              <a:spcBef>
                <a:spcPts val="267"/>
              </a:spcBef>
              <a:buClrTx/>
              <a:buSzTx/>
              <a:buFontTx/>
              <a:buNone/>
              <a:defRPr sz="933" spc="-9">
                <a:solidFill>
                  <a:srgbClr val="FFFFFF"/>
                </a:solidFill>
                <a:latin typeface="+mn-lt"/>
                <a:ea typeface="+mn-ea"/>
                <a:cs typeface="+mn-cs"/>
                <a:sym typeface="Helvetica"/>
              </a:defRPr>
            </a:lvl1pPr>
          </a:lstStyle>
          <a:p>
            <a:r>
              <a:t>Note, credit or disclaimer copy is in Image Caption, new century schoolbook LT regular 20pt., single line and 7pt after paragraph. Set text inset to 0pt and align text in box to bottom. Select Image Caption in stylesheet</a:t>
            </a:r>
          </a:p>
        </p:txBody>
      </p:sp>
      <p:sp>
        <p:nvSpPr>
          <p:cNvPr id="389" name="Shape 389"/>
          <p:cNvSpPr>
            <a:spLocks noGrp="1"/>
          </p:cNvSpPr>
          <p:nvPr>
            <p:ph type="body" sz="quarter" idx="15"/>
          </p:nvPr>
        </p:nvSpPr>
        <p:spPr>
          <a:xfrm>
            <a:off x="236516" y="571500"/>
            <a:ext cx="3764361" cy="1754326"/>
          </a:xfrm>
          <a:prstGeom prst="rect">
            <a:avLst/>
          </a:prstGeom>
        </p:spPr>
        <p:txBody>
          <a:bodyPr>
            <a:spAutoFit/>
          </a:bodyPr>
          <a:lstStyle>
            <a:lvl1pPr marL="0" indent="0" defTabSz="228594">
              <a:lnSpc>
                <a:spcPct val="100000"/>
              </a:lnSpc>
              <a:spcBef>
                <a:spcPts val="400"/>
              </a:spcBef>
              <a:buClrTx/>
              <a:buSzTx/>
              <a:buFontTx/>
              <a:buNone/>
              <a:tabLst>
                <a:tab pos="2048882" algn="l"/>
              </a:tabLst>
              <a:defRPr b="1">
                <a:solidFill>
                  <a:srgbClr val="FF2600"/>
                </a:solidFill>
                <a:latin typeface="New Century Schoolbook LT"/>
                <a:sym typeface="New Century Schoolbook LT"/>
              </a:defRPr>
            </a:lvl1pPr>
          </a:lstStyle>
          <a:p>
            <a:pPr marL="0" indent="0" defTabSz="171450">
              <a:lnSpc>
                <a:spcPct val="100000"/>
              </a:lnSpc>
              <a:spcBef>
                <a:spcPts val="300"/>
              </a:spcBef>
              <a:buClrTx/>
              <a:buSzTx/>
              <a:buFontTx/>
              <a:buNone/>
              <a:tabLst>
                <a:tab pos="1536700" algn="l"/>
              </a:tabLst>
              <a:defRPr b="1">
                <a:solidFill>
                  <a:srgbClr val="FF2600"/>
                </a:solidFill>
                <a:latin typeface="New Century Schoolbook LT"/>
                <a:ea typeface="New Century Schoolbook LT"/>
                <a:cs typeface="New Century Schoolbook LT"/>
                <a:sym typeface="New Century Schoolbook LT"/>
              </a:defRPr>
            </a:pPr>
            <a:r>
              <a:t>Header 1 in stylesheet</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Select Bullet level 1 in stylesheet</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Set text inset to 0pt for all text boxes</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Only use the stylesheet to format copy to ensure consistency when copying content from older decks</a:t>
            </a:r>
          </a:p>
        </p:txBody>
      </p:sp>
      <p:sp>
        <p:nvSpPr>
          <p:cNvPr id="390" name="Shape 390"/>
          <p:cNvSpPr>
            <a:spLocks noGrp="1"/>
          </p:cNvSpPr>
          <p:nvPr>
            <p:ph type="body" idx="16"/>
          </p:nvPr>
        </p:nvSpPr>
        <p:spPr>
          <a:xfrm>
            <a:off x="4219128" y="571502"/>
            <a:ext cx="7744175" cy="6053113"/>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Place video here</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1. Select video to highlight it</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2. Click ‘Arrange’  then ‘Sent to back’</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3. Resize video within the frame mask</a:t>
            </a:r>
          </a:p>
        </p:txBody>
      </p:sp>
      <p:sp>
        <p:nvSpPr>
          <p:cNvPr id="391" name="Shape 391"/>
          <p:cNvSpPr>
            <a:spLocks noGrp="1"/>
          </p:cNvSpPr>
          <p:nvPr>
            <p:ph type="body" sz="quarter" idx="17"/>
          </p:nvPr>
        </p:nvSpPr>
        <p:spPr>
          <a:xfrm>
            <a:off x="236516" y="395194"/>
            <a:ext cx="11721705" cy="1"/>
          </a:xfrm>
          <a:prstGeom prst="line">
            <a:avLst/>
          </a:prstGeom>
          <a:ln w="3175">
            <a:solidFill>
              <a:srgbClr val="FFFFFF"/>
            </a:solidFill>
          </a:ln>
        </p:spPr>
        <p:txBody>
          <a:bodyPr lIns="19050" tIns="19050" rIns="19050" bIns="19050" anchor="ct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endParaRPr/>
          </a:p>
        </p:txBody>
      </p:sp>
      <p:sp>
        <p:nvSpPr>
          <p:cNvPr id="392" name="Shape 392"/>
          <p:cNvSpPr>
            <a:spLocks noGrp="1"/>
          </p:cNvSpPr>
          <p:nvPr>
            <p:ph type="pic" sz="quarter" idx="18"/>
          </p:nvPr>
        </p:nvSpPr>
        <p:spPr>
          <a:xfrm>
            <a:off x="236515" y="187442"/>
            <a:ext cx="1887212" cy="120327"/>
          </a:xfrm>
          <a:prstGeom prst="rect">
            <a:avLst/>
          </a:prstGeom>
          <a:ln w="3175"/>
        </p:spPr>
        <p:txBody>
          <a:bodyPr lIns="91439" tIns="45719" rIns="91439" bIns="45719"/>
          <a:lstStyle/>
          <a:p>
            <a:endParaRPr/>
          </a:p>
        </p:txBody>
      </p:sp>
      <p:sp>
        <p:nvSpPr>
          <p:cNvPr id="393" name="Shape 393"/>
          <p:cNvSpPr>
            <a:spLocks noGrp="1"/>
          </p:cNvSpPr>
          <p:nvPr>
            <p:ph type="body" sz="quarter" idx="19"/>
          </p:nvPr>
        </p:nvSpPr>
        <p:spPr>
          <a:xfrm>
            <a:off x="2241551" y="169863"/>
            <a:ext cx="2104743" cy="123111"/>
          </a:xfrm>
          <a:prstGeom prst="rect">
            <a:avLst/>
          </a:prstGeom>
        </p:spPr>
        <p:txBody>
          <a:bodyPr wrap="none">
            <a:spAutoFit/>
          </a:bodyPr>
          <a:lstStyle>
            <a:lvl1pPr marL="0" indent="0" defTabSz="412739">
              <a:lnSpc>
                <a:spcPct val="100000"/>
              </a:lnSpc>
              <a:spcBef>
                <a:spcPts val="267"/>
              </a:spcBef>
              <a:buClrTx/>
              <a:buSzTx/>
              <a:buFontTx/>
              <a:buNone/>
              <a:defRPr sz="800" cap="all">
                <a:solidFill>
                  <a:srgbClr val="FFFFFF"/>
                </a:solidFill>
                <a:latin typeface="+mn-lt"/>
                <a:ea typeface="+mn-ea"/>
                <a:cs typeface="+mn-cs"/>
                <a:sym typeface="Helvetica"/>
              </a:defRPr>
            </a:lvl1pPr>
          </a:lstStyle>
          <a:p>
            <a:pPr marL="0" indent="0" defTabSz="309562">
              <a:lnSpc>
                <a:spcPct val="100000"/>
              </a:lnSpc>
              <a:spcBef>
                <a:spcPts val="200"/>
              </a:spcBef>
              <a:buClrTx/>
              <a:buSzTx/>
              <a:buFontTx/>
              <a:buNone/>
              <a:defRPr sz="800" cap="all">
                <a:solidFill>
                  <a:srgbClr val="FFFFFF"/>
                </a:solidFill>
                <a:latin typeface="+mn-lt"/>
                <a:ea typeface="+mn-ea"/>
                <a:cs typeface="+mn-cs"/>
                <a:sym typeface="Helvetica"/>
              </a:defRPr>
            </a:pPr>
            <a:r>
              <a:rPr cap="none"/>
              <a:t>Trend Briefing Spring/Summer 2016</a:t>
            </a:r>
            <a:r>
              <a:t> : </a:t>
            </a:r>
            <a:r>
              <a:rPr cap="none"/>
              <a:t>Gen Viz</a:t>
            </a:r>
          </a:p>
        </p:txBody>
      </p:sp>
      <p:sp>
        <p:nvSpPr>
          <p:cNvPr id="394" name="Shape 394"/>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236434658"/>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Video_GV">
    <p:bg>
      <p:bgPr>
        <a:solidFill>
          <a:srgbClr val="000000"/>
        </a:solidFill>
        <a:effectLst/>
      </p:bgPr>
    </p:bg>
    <p:spTree>
      <p:nvGrpSpPr>
        <p:cNvPr id="1" name=""/>
        <p:cNvGrpSpPr/>
        <p:nvPr/>
      </p:nvGrpSpPr>
      <p:grpSpPr>
        <a:xfrm>
          <a:off x="0" y="0"/>
          <a:ext cx="0" cy="0"/>
          <a:chOff x="0" y="0"/>
          <a:chExt cx="0" cy="0"/>
        </a:xfrm>
      </p:grpSpPr>
      <p:sp>
        <p:nvSpPr>
          <p:cNvPr id="401" name="Shape 401"/>
          <p:cNvSpPr>
            <a:spLocks noGrp="1"/>
          </p:cNvSpPr>
          <p:nvPr>
            <p:ph type="body" idx="13"/>
          </p:nvPr>
        </p:nvSpPr>
        <p:spPr>
          <a:xfrm>
            <a:off x="0" y="0"/>
            <a:ext cx="12192000" cy="6858000"/>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Place video here</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1. Select video to highlight it</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2. Click ‘Arrange’  then ‘Sent to back’</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3. Resize video within the frame mask</a:t>
            </a:r>
          </a:p>
        </p:txBody>
      </p:sp>
      <p:sp>
        <p:nvSpPr>
          <p:cNvPr id="402" name="Shape 402"/>
          <p:cNvSpPr>
            <a:spLocks noGrp="1"/>
          </p:cNvSpPr>
          <p:nvPr>
            <p:ph type="body" sz="quarter" idx="14"/>
          </p:nvPr>
        </p:nvSpPr>
        <p:spPr>
          <a:xfrm>
            <a:off x="254003" y="6500036"/>
            <a:ext cx="4339295" cy="143629"/>
          </a:xfrm>
          <a:prstGeom prst="rect">
            <a:avLst/>
          </a:prstGeom>
        </p:spPr>
        <p:txBody>
          <a:bodyPr anchor="b">
            <a:spAutoFit/>
          </a:bodyPr>
          <a:lstStyle>
            <a:lvl1pPr marL="0" indent="0" defTabSz="228594">
              <a:lnSpc>
                <a:spcPct val="100000"/>
              </a:lnSpc>
              <a:spcBef>
                <a:spcPts val="267"/>
              </a:spcBef>
              <a:buClrTx/>
              <a:buSzTx/>
              <a:buFontTx/>
              <a:buNone/>
              <a:defRPr sz="933" spc="-9">
                <a:solidFill>
                  <a:srgbClr val="FFFFFF"/>
                </a:solidFill>
                <a:latin typeface="+mn-lt"/>
                <a:ea typeface="+mn-ea"/>
                <a:cs typeface="+mn-cs"/>
                <a:sym typeface="Helvetica"/>
              </a:defRPr>
            </a:lvl1pPr>
          </a:lstStyle>
          <a:p>
            <a:r>
              <a:t>Video credit goes here in Image Caption style</a:t>
            </a:r>
          </a:p>
        </p:txBody>
      </p:sp>
      <p:sp>
        <p:nvSpPr>
          <p:cNvPr id="403" name="Shape 403"/>
          <p:cNvSpPr>
            <a:spLocks noGrp="1"/>
          </p:cNvSpPr>
          <p:nvPr>
            <p:ph type="body" sz="quarter" idx="15"/>
          </p:nvPr>
        </p:nvSpPr>
        <p:spPr>
          <a:xfrm>
            <a:off x="236516" y="395194"/>
            <a:ext cx="11721705" cy="1"/>
          </a:xfrm>
          <a:prstGeom prst="line">
            <a:avLst/>
          </a:prstGeom>
          <a:ln w="3175">
            <a:solidFill>
              <a:srgbClr val="FFFFFF"/>
            </a:solidFill>
          </a:ln>
        </p:spPr>
        <p:txBody>
          <a:bodyPr lIns="19050" tIns="19050" rIns="19050" bIns="19050" anchor="ct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endParaRPr/>
          </a:p>
        </p:txBody>
      </p:sp>
      <p:sp>
        <p:nvSpPr>
          <p:cNvPr id="404" name="Shape 404"/>
          <p:cNvSpPr>
            <a:spLocks noGrp="1"/>
          </p:cNvSpPr>
          <p:nvPr>
            <p:ph type="pic" sz="quarter" idx="16"/>
          </p:nvPr>
        </p:nvSpPr>
        <p:spPr>
          <a:xfrm>
            <a:off x="236515" y="187442"/>
            <a:ext cx="1887212" cy="120327"/>
          </a:xfrm>
          <a:prstGeom prst="rect">
            <a:avLst/>
          </a:prstGeom>
          <a:ln w="3175"/>
        </p:spPr>
        <p:txBody>
          <a:bodyPr lIns="91439" tIns="45719" rIns="91439" bIns="45719"/>
          <a:lstStyle/>
          <a:p>
            <a:endParaRPr/>
          </a:p>
        </p:txBody>
      </p:sp>
      <p:sp>
        <p:nvSpPr>
          <p:cNvPr id="405" name="Shape 405"/>
          <p:cNvSpPr>
            <a:spLocks noGrp="1"/>
          </p:cNvSpPr>
          <p:nvPr>
            <p:ph type="body" sz="quarter" idx="17"/>
          </p:nvPr>
        </p:nvSpPr>
        <p:spPr>
          <a:xfrm>
            <a:off x="2241551" y="169863"/>
            <a:ext cx="2779607" cy="164212"/>
          </a:xfrm>
          <a:prstGeom prst="rect">
            <a:avLst/>
          </a:prstGeom>
        </p:spPr>
        <p:txBody>
          <a:bodyPr wrap="none">
            <a:spAutoFit/>
          </a:bodyPr>
          <a:lstStyle>
            <a:lvl1pPr marL="0" indent="0" defTabSz="412739">
              <a:lnSpc>
                <a:spcPct val="100000"/>
              </a:lnSpc>
              <a:spcBef>
                <a:spcPts val="267"/>
              </a:spcBef>
              <a:buClrTx/>
              <a:buSzTx/>
              <a:buFontTx/>
              <a:buNone/>
              <a:defRPr sz="900" cap="all">
                <a:solidFill>
                  <a:srgbClr val="FFFFFF"/>
                </a:solidFill>
                <a:latin typeface="+mn-lt"/>
                <a:ea typeface="+mn-ea"/>
                <a:cs typeface="+mn-cs"/>
                <a:sym typeface="Helvetica"/>
              </a:defRPr>
            </a:lvl1pPr>
          </a:lstStyle>
          <a:p>
            <a:pPr marL="0" indent="0" defTabSz="309562">
              <a:lnSpc>
                <a:spcPct val="100000"/>
              </a:lnSpc>
              <a:spcBef>
                <a:spcPts val="200"/>
              </a:spcBef>
              <a:buClrTx/>
              <a:buSzTx/>
              <a:buFontTx/>
              <a:buNone/>
              <a:defRPr sz="900" cap="all">
                <a:solidFill>
                  <a:srgbClr val="FFFFFF"/>
                </a:solidFill>
                <a:latin typeface="+mn-lt"/>
                <a:ea typeface="+mn-ea"/>
                <a:cs typeface="+mn-cs"/>
                <a:sym typeface="Helvetica"/>
              </a:defRPr>
            </a:pPr>
            <a:r>
              <a:rPr sz="1067" cap="none"/>
              <a:t>Trend Briefing Spring/Summer 2016</a:t>
            </a:r>
            <a:r>
              <a:rPr sz="1067"/>
              <a:t> : </a:t>
            </a:r>
            <a:r>
              <a:rPr sz="1067" cap="none"/>
              <a:t>Gen Viz</a:t>
            </a:r>
          </a:p>
        </p:txBody>
      </p:sp>
      <p:sp>
        <p:nvSpPr>
          <p:cNvPr id="406" name="Shape 406"/>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934208335"/>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Video/Text (L)_GV">
    <p:bg>
      <p:bgPr>
        <a:solidFill>
          <a:srgbClr val="000000"/>
        </a:solidFill>
        <a:effectLst/>
      </p:bgPr>
    </p:bg>
    <p:spTree>
      <p:nvGrpSpPr>
        <p:cNvPr id="1" name=""/>
        <p:cNvGrpSpPr/>
        <p:nvPr/>
      </p:nvGrpSpPr>
      <p:grpSpPr>
        <a:xfrm>
          <a:off x="0" y="0"/>
          <a:ext cx="0" cy="0"/>
          <a:chOff x="0" y="0"/>
          <a:chExt cx="0" cy="0"/>
        </a:xfrm>
      </p:grpSpPr>
      <p:sp>
        <p:nvSpPr>
          <p:cNvPr id="413" name="Shape 413"/>
          <p:cNvSpPr>
            <a:spLocks noGrp="1"/>
          </p:cNvSpPr>
          <p:nvPr>
            <p:ph type="body" idx="13"/>
          </p:nvPr>
        </p:nvSpPr>
        <p:spPr>
          <a:xfrm>
            <a:off x="-1" y="2"/>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405" y="1800"/>
                </a:moveTo>
                <a:lnTo>
                  <a:pt x="14125" y="1800"/>
                </a:lnTo>
                <a:lnTo>
                  <a:pt x="14125" y="20865"/>
                </a:lnTo>
                <a:lnTo>
                  <a:pt x="405" y="20865"/>
                </a:lnTo>
                <a:lnTo>
                  <a:pt x="405" y="1800"/>
                </a:lnTo>
                <a:close/>
              </a:path>
            </a:pathLst>
          </a:custGeom>
          <a:solidFill>
            <a:srgbClr val="000000"/>
          </a:solidFill>
          <a:ln w="3175"/>
        </p:spPr>
        <p:txBody>
          <a:bodyPr lIns="19050" tIns="19050" rIns="19050" bIns="19050" anchor="ctr"/>
          <a:lstStyle>
            <a:lvl1pPr marL="0" indent="0" defTabSz="412739">
              <a:lnSpc>
                <a:spcPct val="100000"/>
              </a:lnSpc>
              <a:spcBef>
                <a:spcPts val="0"/>
              </a:spcBef>
              <a:buClrTx/>
              <a:buSzTx/>
              <a:buFontTx/>
              <a:buNone/>
              <a:defRPr sz="3400">
                <a:solidFill>
                  <a:srgbClr val="FFFFFF"/>
                </a:solidFill>
                <a:latin typeface="New Century Schoolbook LT"/>
                <a:sym typeface="New Century Schoolbook LT"/>
              </a:defRPr>
            </a:lvl1pPr>
          </a:lstStyle>
          <a:p>
            <a:pPr marL="0" indent="0" defTabSz="309562">
              <a:lnSpc>
                <a:spcPct val="100000"/>
              </a:lnSpc>
              <a:spcBef>
                <a:spcPts val="0"/>
              </a:spcBef>
              <a:buClrTx/>
              <a:buSzTx/>
              <a:buFontTx/>
              <a:buNone/>
              <a:defRPr sz="3400">
                <a:solidFill>
                  <a:srgbClr val="FFFFFF"/>
                </a:solidFill>
                <a:latin typeface="New Century Schoolbook LT"/>
                <a:ea typeface="New Century Schoolbook LT"/>
                <a:cs typeface="New Century Schoolbook LT"/>
                <a:sym typeface="New Century Schoolbook LT"/>
              </a:defRPr>
            </a:pPr>
            <a:endParaRPr/>
          </a:p>
        </p:txBody>
      </p:sp>
      <p:sp>
        <p:nvSpPr>
          <p:cNvPr id="414" name="Shape 414"/>
          <p:cNvSpPr>
            <a:spLocks noGrp="1"/>
          </p:cNvSpPr>
          <p:nvPr>
            <p:ph type="body" sz="quarter" idx="14"/>
          </p:nvPr>
        </p:nvSpPr>
        <p:spPr>
          <a:xfrm>
            <a:off x="8204299" y="6050099"/>
            <a:ext cx="3764360" cy="574516"/>
          </a:xfrm>
          <a:prstGeom prst="rect">
            <a:avLst/>
          </a:prstGeom>
        </p:spPr>
        <p:txBody>
          <a:bodyPr anchor="b">
            <a:spAutoFit/>
          </a:bodyPr>
          <a:lstStyle>
            <a:lvl1pPr marL="0" indent="0" defTabSz="228594">
              <a:lnSpc>
                <a:spcPct val="100000"/>
              </a:lnSpc>
              <a:spcBef>
                <a:spcPts val="267"/>
              </a:spcBef>
              <a:buClrTx/>
              <a:buSzTx/>
              <a:buFontTx/>
              <a:buNone/>
              <a:defRPr sz="933" spc="-9">
                <a:solidFill>
                  <a:srgbClr val="FFFFFF"/>
                </a:solidFill>
                <a:latin typeface="+mn-lt"/>
                <a:ea typeface="+mn-ea"/>
                <a:cs typeface="+mn-cs"/>
                <a:sym typeface="Helvetica"/>
              </a:defRPr>
            </a:lvl1pPr>
          </a:lstStyle>
          <a:p>
            <a:r>
              <a:t>Note, credit or disclaimer copy is in Image Caption, new century schoolbook LT regular 20pt., single line and 7pt after paragraph. Set text inset to 0pt and align text in box to bottom. Select Image Caption in stylesheet</a:t>
            </a:r>
          </a:p>
        </p:txBody>
      </p:sp>
      <p:sp>
        <p:nvSpPr>
          <p:cNvPr id="415" name="Shape 415"/>
          <p:cNvSpPr>
            <a:spLocks noGrp="1"/>
          </p:cNvSpPr>
          <p:nvPr>
            <p:ph type="body" sz="quarter" idx="15"/>
          </p:nvPr>
        </p:nvSpPr>
        <p:spPr>
          <a:xfrm>
            <a:off x="8204299" y="571500"/>
            <a:ext cx="3764360" cy="1754326"/>
          </a:xfrm>
          <a:prstGeom prst="rect">
            <a:avLst/>
          </a:prstGeom>
        </p:spPr>
        <p:txBody>
          <a:bodyPr>
            <a:spAutoFit/>
          </a:bodyPr>
          <a:lstStyle>
            <a:lvl1pPr marL="0" indent="0" defTabSz="228594">
              <a:lnSpc>
                <a:spcPct val="100000"/>
              </a:lnSpc>
              <a:spcBef>
                <a:spcPts val="400"/>
              </a:spcBef>
              <a:buClrTx/>
              <a:buSzTx/>
              <a:buFontTx/>
              <a:buNone/>
              <a:tabLst>
                <a:tab pos="2048882" algn="l"/>
              </a:tabLst>
              <a:defRPr b="1">
                <a:solidFill>
                  <a:srgbClr val="FF2600"/>
                </a:solidFill>
                <a:latin typeface="New Century Schoolbook LT"/>
                <a:sym typeface="New Century Schoolbook LT"/>
              </a:defRPr>
            </a:lvl1pPr>
          </a:lstStyle>
          <a:p>
            <a:pPr marL="0" indent="0" defTabSz="171450">
              <a:lnSpc>
                <a:spcPct val="100000"/>
              </a:lnSpc>
              <a:spcBef>
                <a:spcPts val="300"/>
              </a:spcBef>
              <a:buClrTx/>
              <a:buSzTx/>
              <a:buFontTx/>
              <a:buNone/>
              <a:tabLst>
                <a:tab pos="1536700" algn="l"/>
              </a:tabLst>
              <a:defRPr b="1">
                <a:solidFill>
                  <a:srgbClr val="FF2600"/>
                </a:solidFill>
                <a:latin typeface="New Century Schoolbook LT"/>
                <a:ea typeface="New Century Schoolbook LT"/>
                <a:cs typeface="New Century Schoolbook LT"/>
                <a:sym typeface="New Century Schoolbook LT"/>
              </a:defRPr>
            </a:pPr>
            <a:r>
              <a:t>Header 1 in stylesheet</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Select Bullet level 1 in stylesheet</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Set text inset to 0pt for all text boxes</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Only use the stylesheet to format copy to ensure consistency when copying content from older decks</a:t>
            </a:r>
          </a:p>
        </p:txBody>
      </p:sp>
      <p:sp>
        <p:nvSpPr>
          <p:cNvPr id="416" name="Shape 416"/>
          <p:cNvSpPr>
            <a:spLocks noGrp="1"/>
          </p:cNvSpPr>
          <p:nvPr>
            <p:ph type="body" idx="16"/>
          </p:nvPr>
        </p:nvSpPr>
        <p:spPr>
          <a:xfrm>
            <a:off x="228600" y="571502"/>
            <a:ext cx="7744173" cy="6053113"/>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Place video here</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1. Select video to highlight it</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2. Click ‘Arrange’  then ‘Sent to back’</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3. Resize video within the frame mask</a:t>
            </a:r>
          </a:p>
        </p:txBody>
      </p:sp>
      <p:sp>
        <p:nvSpPr>
          <p:cNvPr id="417" name="Shape 417"/>
          <p:cNvSpPr>
            <a:spLocks noGrp="1"/>
          </p:cNvSpPr>
          <p:nvPr>
            <p:ph type="body" sz="quarter" idx="17"/>
          </p:nvPr>
        </p:nvSpPr>
        <p:spPr>
          <a:xfrm>
            <a:off x="236516" y="395194"/>
            <a:ext cx="11721705" cy="1"/>
          </a:xfrm>
          <a:prstGeom prst="line">
            <a:avLst/>
          </a:prstGeom>
          <a:ln w="3175">
            <a:solidFill>
              <a:srgbClr val="FFFFFF"/>
            </a:solidFill>
          </a:ln>
        </p:spPr>
        <p:txBody>
          <a:bodyPr lIns="19050" tIns="19050" rIns="19050" bIns="19050" anchor="ct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endParaRPr/>
          </a:p>
        </p:txBody>
      </p:sp>
      <p:sp>
        <p:nvSpPr>
          <p:cNvPr id="418" name="Shape 418"/>
          <p:cNvSpPr>
            <a:spLocks noGrp="1"/>
          </p:cNvSpPr>
          <p:nvPr>
            <p:ph type="pic" sz="quarter" idx="18"/>
          </p:nvPr>
        </p:nvSpPr>
        <p:spPr>
          <a:xfrm>
            <a:off x="236515" y="187442"/>
            <a:ext cx="1887212" cy="120327"/>
          </a:xfrm>
          <a:prstGeom prst="rect">
            <a:avLst/>
          </a:prstGeom>
          <a:ln w="3175"/>
        </p:spPr>
        <p:txBody>
          <a:bodyPr lIns="91439" tIns="45719" rIns="91439" bIns="45719"/>
          <a:lstStyle/>
          <a:p>
            <a:endParaRPr/>
          </a:p>
        </p:txBody>
      </p:sp>
      <p:sp>
        <p:nvSpPr>
          <p:cNvPr id="419" name="Shape 419"/>
          <p:cNvSpPr>
            <a:spLocks noGrp="1"/>
          </p:cNvSpPr>
          <p:nvPr>
            <p:ph type="body" sz="quarter" idx="19"/>
          </p:nvPr>
        </p:nvSpPr>
        <p:spPr>
          <a:xfrm>
            <a:off x="2241551" y="169863"/>
            <a:ext cx="2779607" cy="164212"/>
          </a:xfrm>
          <a:prstGeom prst="rect">
            <a:avLst/>
          </a:prstGeom>
        </p:spPr>
        <p:txBody>
          <a:bodyPr wrap="none">
            <a:spAutoFit/>
          </a:bodyPr>
          <a:lstStyle>
            <a:lvl1pPr marL="0" indent="0" defTabSz="412739">
              <a:lnSpc>
                <a:spcPct val="100000"/>
              </a:lnSpc>
              <a:spcBef>
                <a:spcPts val="267"/>
              </a:spcBef>
              <a:buClrTx/>
              <a:buSzTx/>
              <a:buFontTx/>
              <a:buNone/>
              <a:defRPr sz="900" cap="all">
                <a:solidFill>
                  <a:srgbClr val="FFFFFF"/>
                </a:solidFill>
                <a:latin typeface="+mn-lt"/>
                <a:ea typeface="+mn-ea"/>
                <a:cs typeface="+mn-cs"/>
                <a:sym typeface="Helvetica"/>
              </a:defRPr>
            </a:lvl1pPr>
          </a:lstStyle>
          <a:p>
            <a:pPr marL="0" indent="0" defTabSz="309562">
              <a:lnSpc>
                <a:spcPct val="100000"/>
              </a:lnSpc>
              <a:spcBef>
                <a:spcPts val="200"/>
              </a:spcBef>
              <a:buClrTx/>
              <a:buSzTx/>
              <a:buFontTx/>
              <a:buNone/>
              <a:defRPr sz="900" cap="all">
                <a:solidFill>
                  <a:srgbClr val="FFFFFF"/>
                </a:solidFill>
                <a:latin typeface="+mn-lt"/>
                <a:ea typeface="+mn-ea"/>
                <a:cs typeface="+mn-cs"/>
                <a:sym typeface="Helvetica"/>
              </a:defRPr>
            </a:pPr>
            <a:r>
              <a:rPr sz="1067" cap="none"/>
              <a:t>Trend Briefing Spring/Summer 2016</a:t>
            </a:r>
            <a:r>
              <a:rPr sz="1067"/>
              <a:t> : </a:t>
            </a:r>
            <a:r>
              <a:rPr sz="1067" cap="none"/>
              <a:t>Gen Viz</a:t>
            </a:r>
          </a:p>
        </p:txBody>
      </p:sp>
      <p:sp>
        <p:nvSpPr>
          <p:cNvPr id="420" name="Shape 420"/>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360945017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3731-72EA-6648-BAE2-BC49351092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BC7A3E-97AE-C547-BEBE-CE75114EA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9A7660-94D3-524A-9DBC-0CC856FA2B36}"/>
              </a:ext>
            </a:extLst>
          </p:cNvPr>
          <p:cNvSpPr>
            <a:spLocks noGrp="1"/>
          </p:cNvSpPr>
          <p:nvPr>
            <p:ph type="dt" sz="half" idx="10"/>
          </p:nvPr>
        </p:nvSpPr>
        <p:spPr/>
        <p:txBody>
          <a:bodyPr/>
          <a:lstStyle/>
          <a:p>
            <a:fld id="{F59EB85C-E0E7-2B42-BCDC-54457B81287A}" type="datetimeFigureOut">
              <a:t>4/20/2020</a:t>
            </a:fld>
            <a:endParaRPr lang="en-US"/>
          </a:p>
        </p:txBody>
      </p:sp>
      <p:sp>
        <p:nvSpPr>
          <p:cNvPr id="5" name="Footer Placeholder 4">
            <a:extLst>
              <a:ext uri="{FF2B5EF4-FFF2-40B4-BE49-F238E27FC236}">
                <a16:creationId xmlns:a16="http://schemas.microsoft.com/office/drawing/2014/main" id="{888E945C-B5E1-EC47-BC70-6728A8CB5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5EF44-784A-1442-AEB1-89660DD436EA}"/>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155301149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3 column pg 2c image 2_GV">
    <p:bg>
      <p:bgPr>
        <a:solidFill>
          <a:srgbClr val="000000"/>
        </a:solidFill>
        <a:effectLst/>
      </p:bgPr>
    </p:bg>
    <p:spTree>
      <p:nvGrpSpPr>
        <p:cNvPr id="1" name=""/>
        <p:cNvGrpSpPr/>
        <p:nvPr/>
      </p:nvGrpSpPr>
      <p:grpSpPr>
        <a:xfrm>
          <a:off x="0" y="0"/>
          <a:ext cx="0" cy="0"/>
          <a:chOff x="0" y="0"/>
          <a:chExt cx="0" cy="0"/>
        </a:xfrm>
      </p:grpSpPr>
      <p:sp>
        <p:nvSpPr>
          <p:cNvPr id="427" name="Shape 427"/>
          <p:cNvSpPr>
            <a:spLocks noGrp="1"/>
          </p:cNvSpPr>
          <p:nvPr>
            <p:ph type="body" sz="quarter" idx="13"/>
          </p:nvPr>
        </p:nvSpPr>
        <p:spPr>
          <a:xfrm>
            <a:off x="8204299" y="6050099"/>
            <a:ext cx="3764360" cy="574516"/>
          </a:xfrm>
          <a:prstGeom prst="rect">
            <a:avLst/>
          </a:prstGeom>
        </p:spPr>
        <p:txBody>
          <a:bodyPr anchor="b">
            <a:spAutoFit/>
          </a:bodyPr>
          <a:lstStyle>
            <a:lvl1pPr marL="0" indent="0" defTabSz="228594">
              <a:lnSpc>
                <a:spcPct val="100000"/>
              </a:lnSpc>
              <a:spcBef>
                <a:spcPts val="267"/>
              </a:spcBef>
              <a:buClrTx/>
              <a:buSzTx/>
              <a:buFontTx/>
              <a:buNone/>
              <a:defRPr sz="933" spc="-9">
                <a:solidFill>
                  <a:srgbClr val="FFFFFF"/>
                </a:solidFill>
                <a:latin typeface="+mn-lt"/>
                <a:ea typeface="+mn-ea"/>
                <a:cs typeface="+mn-cs"/>
                <a:sym typeface="Helvetica"/>
              </a:defRPr>
            </a:lvl1pPr>
          </a:lstStyle>
          <a:p>
            <a:r>
              <a:t>Note, credit or disclaimer copy is in Image Caption, new century schoolbook LT regular 20pt., single line and 7pt after paragraph. Set text inset to 0pt and align text in box to bottom. Select Image Caption in stylesheet</a:t>
            </a:r>
          </a:p>
        </p:txBody>
      </p:sp>
      <p:sp>
        <p:nvSpPr>
          <p:cNvPr id="428" name="Shape 428"/>
          <p:cNvSpPr>
            <a:spLocks noGrp="1"/>
          </p:cNvSpPr>
          <p:nvPr>
            <p:ph type="body" sz="quarter" idx="14"/>
          </p:nvPr>
        </p:nvSpPr>
        <p:spPr>
          <a:xfrm>
            <a:off x="8204299" y="571500"/>
            <a:ext cx="3764360" cy="1661993"/>
          </a:xfrm>
          <a:prstGeom prst="rect">
            <a:avLst/>
          </a:prstGeom>
        </p:spPr>
        <p:txBody>
          <a:bodyPr>
            <a:spAutoFit/>
          </a:bodyPr>
          <a:lstStyle>
            <a:lvl1pPr marL="0" indent="0" defTabSz="228594">
              <a:lnSpc>
                <a:spcPct val="100000"/>
              </a:lnSpc>
              <a:spcBef>
                <a:spcPts val="800"/>
              </a:spcBef>
              <a:buClrTx/>
              <a:buSzTx/>
              <a:buFontTx/>
              <a:buNone/>
              <a:tabLst>
                <a:tab pos="2624601" algn="l"/>
              </a:tabLst>
              <a:defRPr sz="1400" b="1">
                <a:solidFill>
                  <a:srgbClr val="FFFFFF"/>
                </a:solidFill>
                <a:latin typeface="+mn-lt"/>
                <a:ea typeface="+mn-ea"/>
                <a:cs typeface="+mn-cs"/>
                <a:sym typeface="Helvetica"/>
              </a:defRPr>
            </a:lvl1pPr>
          </a:lstStyle>
          <a:p>
            <a:pPr marL="0" indent="0" defTabSz="171450">
              <a:lnSpc>
                <a:spcPct val="100000"/>
              </a:lnSpc>
              <a:spcBef>
                <a:spcPts val="300"/>
              </a:spcBef>
              <a:buClrTx/>
              <a:buSzTx/>
              <a:buFontTx/>
              <a:buNone/>
              <a:tabLst>
                <a:tab pos="1536700" algn="l"/>
              </a:tabLst>
              <a:defRPr b="1">
                <a:solidFill>
                  <a:srgbClr val="FF2600"/>
                </a:solidFill>
                <a:latin typeface="New Century Schoolbook LT"/>
                <a:ea typeface="New Century Schoolbook LT"/>
                <a:cs typeface="New Century Schoolbook LT"/>
                <a:sym typeface="New Century Schoolbook LT"/>
              </a:defRPr>
            </a:pPr>
            <a:r>
              <a:t>Header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Level 1 Body Copy is in sentence case using Akzindenz Grotesk BQ regular 44pt. Choose single line spacing and 18pt after paragraph. Use Body level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Body copy should be kept short and concise. Between 30-50 words MAX. (40)</a:t>
            </a:r>
          </a:p>
        </p:txBody>
      </p:sp>
      <p:sp>
        <p:nvSpPr>
          <p:cNvPr id="429" name="Shape 429"/>
          <p:cNvSpPr>
            <a:spLocks noGrp="1"/>
          </p:cNvSpPr>
          <p:nvPr>
            <p:ph type="body" idx="15"/>
          </p:nvPr>
        </p:nvSpPr>
        <p:spPr>
          <a:xfrm>
            <a:off x="230165" y="571502"/>
            <a:ext cx="7746913" cy="6053113"/>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Please make sure images are high quality </a:t>
            </a:r>
            <a:br/>
            <a:r>
              <a:t>and a minimum of 1000px in height</a:t>
            </a:r>
          </a:p>
        </p:txBody>
      </p:sp>
      <p:sp>
        <p:nvSpPr>
          <p:cNvPr id="430" name="Shape 430"/>
          <p:cNvSpPr>
            <a:spLocks noGrp="1"/>
          </p:cNvSpPr>
          <p:nvPr>
            <p:ph type="body" sz="quarter" idx="16"/>
          </p:nvPr>
        </p:nvSpPr>
        <p:spPr>
          <a:xfrm>
            <a:off x="236516" y="395194"/>
            <a:ext cx="11721705" cy="1"/>
          </a:xfrm>
          <a:prstGeom prst="line">
            <a:avLst/>
          </a:prstGeom>
          <a:ln w="3175">
            <a:solidFill>
              <a:srgbClr val="FFFFFF"/>
            </a:solidFill>
          </a:ln>
        </p:spPr>
        <p:txBody>
          <a:bodyPr lIns="19050" tIns="19050" rIns="19050" bIns="19050" anchor="ct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endParaRPr/>
          </a:p>
        </p:txBody>
      </p:sp>
      <p:sp>
        <p:nvSpPr>
          <p:cNvPr id="431" name="Shape 431"/>
          <p:cNvSpPr>
            <a:spLocks noGrp="1"/>
          </p:cNvSpPr>
          <p:nvPr>
            <p:ph type="pic" sz="quarter" idx="17"/>
          </p:nvPr>
        </p:nvSpPr>
        <p:spPr>
          <a:xfrm>
            <a:off x="236515" y="187442"/>
            <a:ext cx="1887212" cy="120327"/>
          </a:xfrm>
          <a:prstGeom prst="rect">
            <a:avLst/>
          </a:prstGeom>
          <a:ln w="3175"/>
        </p:spPr>
        <p:txBody>
          <a:bodyPr lIns="91439" tIns="45719" rIns="91439" bIns="45719"/>
          <a:lstStyle/>
          <a:p>
            <a:endParaRPr/>
          </a:p>
        </p:txBody>
      </p:sp>
      <p:sp>
        <p:nvSpPr>
          <p:cNvPr id="432" name="Shape 432"/>
          <p:cNvSpPr>
            <a:spLocks noGrp="1"/>
          </p:cNvSpPr>
          <p:nvPr>
            <p:ph type="body" sz="quarter" idx="18"/>
          </p:nvPr>
        </p:nvSpPr>
        <p:spPr>
          <a:xfrm>
            <a:off x="2241551" y="169863"/>
            <a:ext cx="2779607" cy="164212"/>
          </a:xfrm>
          <a:prstGeom prst="rect">
            <a:avLst/>
          </a:prstGeom>
        </p:spPr>
        <p:txBody>
          <a:bodyPr wrap="none">
            <a:spAutoFit/>
          </a:bodyPr>
          <a:lstStyle>
            <a:lvl1pPr marL="0" indent="0" defTabSz="412739">
              <a:lnSpc>
                <a:spcPct val="100000"/>
              </a:lnSpc>
              <a:spcBef>
                <a:spcPts val="267"/>
              </a:spcBef>
              <a:buClrTx/>
              <a:buSzTx/>
              <a:buFontTx/>
              <a:buNone/>
              <a:defRPr sz="900" cap="all">
                <a:solidFill>
                  <a:srgbClr val="FFFFFF"/>
                </a:solidFill>
                <a:latin typeface="+mn-lt"/>
                <a:ea typeface="+mn-ea"/>
                <a:cs typeface="+mn-cs"/>
                <a:sym typeface="Helvetica"/>
              </a:defRPr>
            </a:lvl1pPr>
          </a:lstStyle>
          <a:p>
            <a:pPr marL="0" indent="0" defTabSz="309562">
              <a:lnSpc>
                <a:spcPct val="100000"/>
              </a:lnSpc>
              <a:spcBef>
                <a:spcPts val="200"/>
              </a:spcBef>
              <a:buClrTx/>
              <a:buSzTx/>
              <a:buFontTx/>
              <a:buNone/>
              <a:defRPr sz="900" cap="all">
                <a:solidFill>
                  <a:srgbClr val="FFFFFF"/>
                </a:solidFill>
                <a:latin typeface="+mn-lt"/>
                <a:ea typeface="+mn-ea"/>
                <a:cs typeface="+mn-cs"/>
                <a:sym typeface="Helvetica"/>
              </a:defRPr>
            </a:pPr>
            <a:r>
              <a:rPr sz="1067" cap="none"/>
              <a:t>Trend Briefing Spring/Summer 2016</a:t>
            </a:r>
            <a:r>
              <a:rPr sz="1067"/>
              <a:t> : </a:t>
            </a:r>
            <a:r>
              <a:rPr sz="1067" cap="none"/>
              <a:t>Gen Viz</a:t>
            </a:r>
          </a:p>
        </p:txBody>
      </p:sp>
      <p:sp>
        <p:nvSpPr>
          <p:cNvPr id="433" name="Shape 433"/>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243904127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Video/Text (L)_EE">
    <p:bg>
      <p:bgPr>
        <a:solidFill>
          <a:srgbClr val="000000"/>
        </a:solidFill>
        <a:effectLst/>
      </p:bgPr>
    </p:bg>
    <p:spTree>
      <p:nvGrpSpPr>
        <p:cNvPr id="1" name=""/>
        <p:cNvGrpSpPr/>
        <p:nvPr/>
      </p:nvGrpSpPr>
      <p:grpSpPr>
        <a:xfrm>
          <a:off x="0" y="0"/>
          <a:ext cx="0" cy="0"/>
          <a:chOff x="0" y="0"/>
          <a:chExt cx="0" cy="0"/>
        </a:xfrm>
      </p:grpSpPr>
      <p:sp>
        <p:nvSpPr>
          <p:cNvPr id="440" name="Shape 440"/>
          <p:cNvSpPr>
            <a:spLocks noGrp="1"/>
          </p:cNvSpPr>
          <p:nvPr>
            <p:ph type="body" idx="13"/>
          </p:nvPr>
        </p:nvSpPr>
        <p:spPr>
          <a:xfrm>
            <a:off x="-1" y="2"/>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405" y="1800"/>
                </a:moveTo>
                <a:lnTo>
                  <a:pt x="14125" y="1800"/>
                </a:lnTo>
                <a:lnTo>
                  <a:pt x="14125" y="20865"/>
                </a:lnTo>
                <a:lnTo>
                  <a:pt x="405" y="20865"/>
                </a:lnTo>
                <a:lnTo>
                  <a:pt x="405" y="1800"/>
                </a:lnTo>
                <a:close/>
              </a:path>
            </a:pathLst>
          </a:custGeom>
          <a:solidFill>
            <a:srgbClr val="000000"/>
          </a:solidFill>
          <a:ln w="3175"/>
        </p:spPr>
        <p:txBody>
          <a:bodyPr lIns="19050" tIns="19050" rIns="19050" bIns="19050" anchor="ctr"/>
          <a:lstStyle>
            <a:lvl1pPr marL="0" indent="0" defTabSz="412739">
              <a:lnSpc>
                <a:spcPct val="100000"/>
              </a:lnSpc>
              <a:spcBef>
                <a:spcPts val="0"/>
              </a:spcBef>
              <a:buClrTx/>
              <a:buSzTx/>
              <a:buFontTx/>
              <a:buNone/>
              <a:defRPr sz="3400">
                <a:solidFill>
                  <a:srgbClr val="FFFFFF"/>
                </a:solidFill>
                <a:latin typeface="New Century Schoolbook LT"/>
                <a:sym typeface="New Century Schoolbook LT"/>
              </a:defRPr>
            </a:lvl1pPr>
          </a:lstStyle>
          <a:p>
            <a:pPr marL="0" indent="0" defTabSz="309562">
              <a:lnSpc>
                <a:spcPct val="100000"/>
              </a:lnSpc>
              <a:spcBef>
                <a:spcPts val="0"/>
              </a:spcBef>
              <a:buClrTx/>
              <a:buSzTx/>
              <a:buFontTx/>
              <a:buNone/>
              <a:defRPr sz="3400">
                <a:solidFill>
                  <a:srgbClr val="FFFFFF"/>
                </a:solidFill>
                <a:latin typeface="New Century Schoolbook LT"/>
                <a:ea typeface="New Century Schoolbook LT"/>
                <a:cs typeface="New Century Schoolbook LT"/>
                <a:sym typeface="New Century Schoolbook LT"/>
              </a:defRPr>
            </a:pPr>
            <a:endParaRPr/>
          </a:p>
        </p:txBody>
      </p:sp>
      <p:sp>
        <p:nvSpPr>
          <p:cNvPr id="441" name="Shape 441"/>
          <p:cNvSpPr>
            <a:spLocks noGrp="1"/>
          </p:cNvSpPr>
          <p:nvPr>
            <p:ph type="body" sz="quarter" idx="14"/>
          </p:nvPr>
        </p:nvSpPr>
        <p:spPr>
          <a:xfrm>
            <a:off x="8204299" y="6050099"/>
            <a:ext cx="3764360" cy="574516"/>
          </a:xfrm>
          <a:prstGeom prst="rect">
            <a:avLst/>
          </a:prstGeom>
        </p:spPr>
        <p:txBody>
          <a:bodyPr anchor="b">
            <a:spAutoFit/>
          </a:bodyPr>
          <a:lstStyle>
            <a:lvl1pPr marL="0" indent="0" defTabSz="228594">
              <a:lnSpc>
                <a:spcPct val="100000"/>
              </a:lnSpc>
              <a:spcBef>
                <a:spcPts val="267"/>
              </a:spcBef>
              <a:buClrTx/>
              <a:buSzTx/>
              <a:buFontTx/>
              <a:buNone/>
              <a:defRPr sz="933" spc="-9">
                <a:solidFill>
                  <a:srgbClr val="FFFFFF"/>
                </a:solidFill>
                <a:latin typeface="+mn-lt"/>
                <a:ea typeface="+mn-ea"/>
                <a:cs typeface="+mn-cs"/>
                <a:sym typeface="Helvetica"/>
              </a:defRPr>
            </a:lvl1pPr>
          </a:lstStyle>
          <a:p>
            <a:r>
              <a:t>Note, credit or disclaimer copy is in Image Caption, new century schoolbook LT regular 20pt., single line and 7pt after paragraph. Set text inset to 0pt and align text in box to bottom. Select Image Caption in stylesheet</a:t>
            </a:r>
          </a:p>
        </p:txBody>
      </p:sp>
      <p:sp>
        <p:nvSpPr>
          <p:cNvPr id="442" name="Shape 442"/>
          <p:cNvSpPr>
            <a:spLocks noGrp="1"/>
          </p:cNvSpPr>
          <p:nvPr>
            <p:ph type="body" sz="quarter" idx="15"/>
          </p:nvPr>
        </p:nvSpPr>
        <p:spPr>
          <a:xfrm>
            <a:off x="8204299" y="571500"/>
            <a:ext cx="3764360" cy="1754326"/>
          </a:xfrm>
          <a:prstGeom prst="rect">
            <a:avLst/>
          </a:prstGeom>
        </p:spPr>
        <p:txBody>
          <a:bodyPr>
            <a:spAutoFit/>
          </a:bodyPr>
          <a:lstStyle>
            <a:lvl1pPr marL="0" indent="0" defTabSz="228594">
              <a:lnSpc>
                <a:spcPct val="100000"/>
              </a:lnSpc>
              <a:spcBef>
                <a:spcPts val="400"/>
              </a:spcBef>
              <a:buClrTx/>
              <a:buSzTx/>
              <a:buFontTx/>
              <a:buNone/>
              <a:tabLst>
                <a:tab pos="2048882" algn="l"/>
              </a:tabLst>
              <a:defRPr b="1">
                <a:solidFill>
                  <a:srgbClr val="FF2600"/>
                </a:solidFill>
                <a:latin typeface="New Century Schoolbook LT"/>
                <a:sym typeface="New Century Schoolbook LT"/>
              </a:defRPr>
            </a:lvl1pPr>
          </a:lstStyle>
          <a:p>
            <a:pPr marL="0" indent="0" defTabSz="171450">
              <a:lnSpc>
                <a:spcPct val="100000"/>
              </a:lnSpc>
              <a:spcBef>
                <a:spcPts val="300"/>
              </a:spcBef>
              <a:buClrTx/>
              <a:buSzTx/>
              <a:buFontTx/>
              <a:buNone/>
              <a:tabLst>
                <a:tab pos="1536700" algn="l"/>
              </a:tabLst>
              <a:defRPr b="1">
                <a:solidFill>
                  <a:srgbClr val="FF2600"/>
                </a:solidFill>
                <a:latin typeface="New Century Schoolbook LT"/>
                <a:ea typeface="New Century Schoolbook LT"/>
                <a:cs typeface="New Century Schoolbook LT"/>
                <a:sym typeface="New Century Schoolbook LT"/>
              </a:defRPr>
            </a:pPr>
            <a:r>
              <a:t>Header 1 in stylesheet</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Select Bullet level 1 in stylesheet</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Set text inset to 0pt for all text boxes</a:t>
            </a:r>
          </a:p>
          <a:p>
            <a:pPr marL="131699" lvl="2" indent="-131699" defTabSz="222244">
              <a:lnSpc>
                <a:spcPct val="100000"/>
              </a:lnSpc>
              <a:spcBef>
                <a:spcPts val="800"/>
              </a:spcBef>
              <a:buClrTx/>
              <a:buSzPct val="70000"/>
              <a:buFontTx/>
              <a:buBlip>
                <a:blip r:embed="rId2"/>
              </a:buBlip>
              <a:defRPr sz="1400" spc="-7">
                <a:solidFill>
                  <a:srgbClr val="FFFCFD"/>
                </a:solidFill>
                <a:latin typeface="+mn-lt"/>
                <a:ea typeface="+mn-ea"/>
                <a:cs typeface="+mn-cs"/>
                <a:sym typeface="Helvetica"/>
              </a:defRPr>
            </a:pPr>
            <a:r>
              <a:t>Only use the stylesheet to format copy to ensure consistency when copying content from older decks</a:t>
            </a:r>
          </a:p>
        </p:txBody>
      </p:sp>
      <p:sp>
        <p:nvSpPr>
          <p:cNvPr id="443" name="Shape 443"/>
          <p:cNvSpPr>
            <a:spLocks noGrp="1"/>
          </p:cNvSpPr>
          <p:nvPr>
            <p:ph type="body" idx="16"/>
          </p:nvPr>
        </p:nvSpPr>
        <p:spPr>
          <a:xfrm>
            <a:off x="228600" y="571502"/>
            <a:ext cx="7744173" cy="6053113"/>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Place video here</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1. Select video to highlight it</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2. Click ‘Arrange’  then ‘Sent to back’</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3. Resize video within the frame mask</a:t>
            </a:r>
          </a:p>
        </p:txBody>
      </p:sp>
      <p:sp>
        <p:nvSpPr>
          <p:cNvPr id="444" name="Shape 444"/>
          <p:cNvSpPr>
            <a:spLocks noGrp="1"/>
          </p:cNvSpPr>
          <p:nvPr>
            <p:ph type="body" sz="quarter" idx="17"/>
          </p:nvPr>
        </p:nvSpPr>
        <p:spPr>
          <a:xfrm>
            <a:off x="236516" y="395194"/>
            <a:ext cx="11721705" cy="1"/>
          </a:xfrm>
          <a:prstGeom prst="line">
            <a:avLst/>
          </a:prstGeom>
          <a:ln w="3175">
            <a:solidFill>
              <a:srgbClr val="FFFFFF"/>
            </a:solidFill>
          </a:ln>
        </p:spPr>
        <p:txBody>
          <a:bodyPr lIns="19050" tIns="19050" rIns="19050" bIns="19050" anchor="ct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endParaRPr/>
          </a:p>
        </p:txBody>
      </p:sp>
      <p:sp>
        <p:nvSpPr>
          <p:cNvPr id="445" name="Shape 445"/>
          <p:cNvSpPr>
            <a:spLocks noGrp="1"/>
          </p:cNvSpPr>
          <p:nvPr>
            <p:ph type="pic" sz="quarter" idx="18"/>
          </p:nvPr>
        </p:nvSpPr>
        <p:spPr>
          <a:xfrm>
            <a:off x="236515" y="187442"/>
            <a:ext cx="1887212" cy="120327"/>
          </a:xfrm>
          <a:prstGeom prst="rect">
            <a:avLst/>
          </a:prstGeom>
          <a:ln w="3175"/>
        </p:spPr>
        <p:txBody>
          <a:bodyPr lIns="91439" tIns="45719" rIns="91439" bIns="45719"/>
          <a:lstStyle/>
          <a:p>
            <a:endParaRPr/>
          </a:p>
        </p:txBody>
      </p:sp>
      <p:sp>
        <p:nvSpPr>
          <p:cNvPr id="446" name="Shape 446"/>
          <p:cNvSpPr>
            <a:spLocks noGrp="1"/>
          </p:cNvSpPr>
          <p:nvPr>
            <p:ph type="body" sz="quarter" idx="19"/>
          </p:nvPr>
        </p:nvSpPr>
        <p:spPr>
          <a:xfrm>
            <a:off x="2241551" y="169863"/>
            <a:ext cx="3824765" cy="164212"/>
          </a:xfrm>
          <a:prstGeom prst="rect">
            <a:avLst/>
          </a:prstGeom>
        </p:spPr>
        <p:txBody>
          <a:bodyPr wrap="none">
            <a:spAutoFit/>
          </a:bodyPr>
          <a:lstStyle>
            <a:lvl1pPr marL="0" indent="0" defTabSz="412739">
              <a:lnSpc>
                <a:spcPct val="100000"/>
              </a:lnSpc>
              <a:spcBef>
                <a:spcPts val="267"/>
              </a:spcBef>
              <a:buClrTx/>
              <a:buSzTx/>
              <a:buFontTx/>
              <a:buNone/>
              <a:defRPr sz="900" cap="all">
                <a:solidFill>
                  <a:srgbClr val="FFFFFF"/>
                </a:solidFill>
                <a:latin typeface="+mn-lt"/>
                <a:ea typeface="+mn-ea"/>
                <a:cs typeface="+mn-cs"/>
                <a:sym typeface="Helvetica"/>
              </a:defRPr>
            </a:lvl1pPr>
          </a:lstStyle>
          <a:p>
            <a:pPr marL="0" indent="0" defTabSz="309562">
              <a:lnSpc>
                <a:spcPct val="100000"/>
              </a:lnSpc>
              <a:spcBef>
                <a:spcPts val="200"/>
              </a:spcBef>
              <a:buClrTx/>
              <a:buSzTx/>
              <a:buFontTx/>
              <a:buNone/>
              <a:defRPr sz="900" cap="all">
                <a:solidFill>
                  <a:srgbClr val="FFFFFF"/>
                </a:solidFill>
                <a:latin typeface="+mn-lt"/>
                <a:ea typeface="+mn-ea"/>
                <a:cs typeface="+mn-cs"/>
                <a:sym typeface="Helvetica"/>
              </a:defRPr>
            </a:pPr>
            <a:r>
              <a:rPr sz="1067" cap="none"/>
              <a:t>Trend Briefing Spring/Summer 2016</a:t>
            </a:r>
            <a:r>
              <a:rPr sz="1067"/>
              <a:t> : </a:t>
            </a:r>
            <a:r>
              <a:rPr sz="1067" cap="none"/>
              <a:t>The E-motional Economy</a:t>
            </a:r>
          </a:p>
        </p:txBody>
      </p:sp>
      <p:sp>
        <p:nvSpPr>
          <p:cNvPr id="447" name="Shape 447"/>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481562327"/>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3 column pg 2c image 1_EE">
    <p:bg>
      <p:bgPr>
        <a:solidFill>
          <a:srgbClr val="000000"/>
        </a:solidFill>
        <a:effectLst/>
      </p:bgPr>
    </p:bg>
    <p:spTree>
      <p:nvGrpSpPr>
        <p:cNvPr id="1" name=""/>
        <p:cNvGrpSpPr/>
        <p:nvPr/>
      </p:nvGrpSpPr>
      <p:grpSpPr>
        <a:xfrm>
          <a:off x="0" y="0"/>
          <a:ext cx="0" cy="0"/>
          <a:chOff x="0" y="0"/>
          <a:chExt cx="0" cy="0"/>
        </a:xfrm>
      </p:grpSpPr>
      <p:sp>
        <p:nvSpPr>
          <p:cNvPr id="454" name="Shape 454"/>
          <p:cNvSpPr>
            <a:spLocks noGrp="1"/>
          </p:cNvSpPr>
          <p:nvPr>
            <p:ph type="body" sz="quarter" idx="13"/>
          </p:nvPr>
        </p:nvSpPr>
        <p:spPr>
          <a:xfrm>
            <a:off x="228600" y="6050099"/>
            <a:ext cx="3764360" cy="574516"/>
          </a:xfrm>
          <a:prstGeom prst="rect">
            <a:avLst/>
          </a:prstGeom>
        </p:spPr>
        <p:txBody>
          <a:bodyPr anchor="b">
            <a:spAutoFit/>
          </a:bodyPr>
          <a:lstStyle>
            <a:lvl1pPr marL="0" indent="0" defTabSz="228594">
              <a:lnSpc>
                <a:spcPct val="100000"/>
              </a:lnSpc>
              <a:spcBef>
                <a:spcPts val="267"/>
              </a:spcBef>
              <a:buClrTx/>
              <a:buSzTx/>
              <a:buFontTx/>
              <a:buNone/>
              <a:defRPr sz="933" spc="-9">
                <a:solidFill>
                  <a:srgbClr val="FFFFFF"/>
                </a:solidFill>
                <a:latin typeface="+mn-lt"/>
                <a:ea typeface="+mn-ea"/>
                <a:cs typeface="+mn-cs"/>
                <a:sym typeface="Helvetica"/>
              </a:defRPr>
            </a:lvl1pPr>
          </a:lstStyle>
          <a:p>
            <a:r>
              <a:t>Note, credit or disclaimer copy is in Image Caption, new century schoolbook LT regular 20pt., single line and 7pt after paragraph. Set text inset to 0pt and align text in box to bottom. Select Image Caption in stylesheet</a:t>
            </a:r>
          </a:p>
        </p:txBody>
      </p:sp>
      <p:sp>
        <p:nvSpPr>
          <p:cNvPr id="455" name="Shape 455"/>
          <p:cNvSpPr>
            <a:spLocks noGrp="1"/>
          </p:cNvSpPr>
          <p:nvPr>
            <p:ph type="body" sz="quarter" idx="14"/>
          </p:nvPr>
        </p:nvSpPr>
        <p:spPr>
          <a:xfrm>
            <a:off x="228600" y="571500"/>
            <a:ext cx="3764360" cy="1661993"/>
          </a:xfrm>
          <a:prstGeom prst="rect">
            <a:avLst/>
          </a:prstGeom>
        </p:spPr>
        <p:txBody>
          <a:bodyPr>
            <a:spAutoFit/>
          </a:bodyPr>
          <a:lstStyle>
            <a:lvl1pPr marL="0" indent="0" defTabSz="228594">
              <a:lnSpc>
                <a:spcPct val="100000"/>
              </a:lnSpc>
              <a:spcBef>
                <a:spcPts val="800"/>
              </a:spcBef>
              <a:buClrTx/>
              <a:buSzTx/>
              <a:buFontTx/>
              <a:buNone/>
              <a:tabLst>
                <a:tab pos="2624601" algn="l"/>
              </a:tabLst>
              <a:defRPr sz="1400" b="1">
                <a:solidFill>
                  <a:srgbClr val="FFFFFF"/>
                </a:solidFill>
                <a:latin typeface="+mn-lt"/>
                <a:ea typeface="+mn-ea"/>
                <a:cs typeface="+mn-cs"/>
                <a:sym typeface="Helvetica"/>
              </a:defRPr>
            </a:lvl1pPr>
          </a:lstStyle>
          <a:p>
            <a:pPr marL="0" indent="0" defTabSz="171450">
              <a:lnSpc>
                <a:spcPct val="100000"/>
              </a:lnSpc>
              <a:spcBef>
                <a:spcPts val="300"/>
              </a:spcBef>
              <a:buClrTx/>
              <a:buSzTx/>
              <a:buFontTx/>
              <a:buNone/>
              <a:tabLst>
                <a:tab pos="1536700" algn="l"/>
              </a:tabLst>
              <a:defRPr b="1">
                <a:solidFill>
                  <a:srgbClr val="FF2600"/>
                </a:solidFill>
                <a:latin typeface="New Century Schoolbook LT"/>
                <a:ea typeface="New Century Schoolbook LT"/>
                <a:cs typeface="New Century Schoolbook LT"/>
                <a:sym typeface="New Century Schoolbook LT"/>
              </a:defRPr>
            </a:pPr>
            <a:r>
              <a:t>Header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Level 1 Body Copy is in sentence case using Akzindenz Grotesk BQ regular 44pt. Choose single line spacing and 18pt after paragraph. Use Body level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Body copy should be kept short and concise. Between 30-50 words MAX. (40)</a:t>
            </a:r>
          </a:p>
        </p:txBody>
      </p:sp>
      <p:sp>
        <p:nvSpPr>
          <p:cNvPr id="456" name="Shape 456"/>
          <p:cNvSpPr>
            <a:spLocks noGrp="1"/>
          </p:cNvSpPr>
          <p:nvPr>
            <p:ph type="body" idx="15"/>
          </p:nvPr>
        </p:nvSpPr>
        <p:spPr>
          <a:xfrm>
            <a:off x="4219165" y="571502"/>
            <a:ext cx="7746915" cy="6053113"/>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Please make sure images are high quality </a:t>
            </a:r>
            <a:br/>
            <a:r>
              <a:t>and a minimum of 1000px in height</a:t>
            </a:r>
          </a:p>
        </p:txBody>
      </p:sp>
      <p:sp>
        <p:nvSpPr>
          <p:cNvPr id="457" name="Shape 457"/>
          <p:cNvSpPr>
            <a:spLocks noGrp="1"/>
          </p:cNvSpPr>
          <p:nvPr>
            <p:ph type="body" sz="quarter" idx="16"/>
          </p:nvPr>
        </p:nvSpPr>
        <p:spPr>
          <a:xfrm>
            <a:off x="236516" y="395194"/>
            <a:ext cx="11721705" cy="1"/>
          </a:xfrm>
          <a:prstGeom prst="line">
            <a:avLst/>
          </a:prstGeom>
          <a:ln w="3175">
            <a:solidFill>
              <a:srgbClr val="FFFFFF"/>
            </a:solidFill>
          </a:ln>
        </p:spPr>
        <p:txBody>
          <a:bodyPr lIns="19050" tIns="19050" rIns="19050" bIns="19050" anchor="ct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endParaRPr/>
          </a:p>
        </p:txBody>
      </p:sp>
      <p:sp>
        <p:nvSpPr>
          <p:cNvPr id="458" name="Shape 458"/>
          <p:cNvSpPr>
            <a:spLocks noGrp="1"/>
          </p:cNvSpPr>
          <p:nvPr>
            <p:ph type="pic" sz="quarter" idx="17"/>
          </p:nvPr>
        </p:nvSpPr>
        <p:spPr>
          <a:xfrm>
            <a:off x="236515" y="187442"/>
            <a:ext cx="1887212" cy="120327"/>
          </a:xfrm>
          <a:prstGeom prst="rect">
            <a:avLst/>
          </a:prstGeom>
          <a:ln w="3175"/>
        </p:spPr>
        <p:txBody>
          <a:bodyPr lIns="91439" tIns="45719" rIns="91439" bIns="45719"/>
          <a:lstStyle/>
          <a:p>
            <a:endParaRPr/>
          </a:p>
        </p:txBody>
      </p:sp>
      <p:sp>
        <p:nvSpPr>
          <p:cNvPr id="459" name="Shape 459"/>
          <p:cNvSpPr>
            <a:spLocks noGrp="1"/>
          </p:cNvSpPr>
          <p:nvPr>
            <p:ph type="body" sz="quarter" idx="18"/>
          </p:nvPr>
        </p:nvSpPr>
        <p:spPr>
          <a:xfrm>
            <a:off x="2241551" y="169863"/>
            <a:ext cx="3824765" cy="164212"/>
          </a:xfrm>
          <a:prstGeom prst="rect">
            <a:avLst/>
          </a:prstGeom>
        </p:spPr>
        <p:txBody>
          <a:bodyPr wrap="none">
            <a:spAutoFit/>
          </a:bodyPr>
          <a:lstStyle>
            <a:lvl1pPr marL="0" indent="0" defTabSz="412739">
              <a:lnSpc>
                <a:spcPct val="100000"/>
              </a:lnSpc>
              <a:spcBef>
                <a:spcPts val="267"/>
              </a:spcBef>
              <a:buClrTx/>
              <a:buSzTx/>
              <a:buFontTx/>
              <a:buNone/>
              <a:defRPr sz="900" cap="all">
                <a:solidFill>
                  <a:srgbClr val="FFFFFF"/>
                </a:solidFill>
                <a:latin typeface="+mn-lt"/>
                <a:ea typeface="+mn-ea"/>
                <a:cs typeface="+mn-cs"/>
                <a:sym typeface="Helvetica"/>
              </a:defRPr>
            </a:lvl1pPr>
          </a:lstStyle>
          <a:p>
            <a:pPr marL="0" indent="0" defTabSz="309562">
              <a:lnSpc>
                <a:spcPct val="100000"/>
              </a:lnSpc>
              <a:spcBef>
                <a:spcPts val="200"/>
              </a:spcBef>
              <a:buClrTx/>
              <a:buSzTx/>
              <a:buFontTx/>
              <a:buNone/>
              <a:defRPr sz="900" cap="all">
                <a:solidFill>
                  <a:srgbClr val="FFFFFF"/>
                </a:solidFill>
                <a:latin typeface="+mn-lt"/>
                <a:ea typeface="+mn-ea"/>
                <a:cs typeface="+mn-cs"/>
                <a:sym typeface="Helvetica"/>
              </a:defRPr>
            </a:pPr>
            <a:r>
              <a:rPr sz="1067" cap="none"/>
              <a:t>Trend Briefing Spring/Summer 2016</a:t>
            </a:r>
            <a:r>
              <a:rPr sz="1067"/>
              <a:t> : </a:t>
            </a:r>
            <a:r>
              <a:rPr sz="1067" cap="none"/>
              <a:t>The E-motional Economy</a:t>
            </a:r>
          </a:p>
        </p:txBody>
      </p:sp>
      <p:sp>
        <p:nvSpPr>
          <p:cNvPr id="460" name="Shape 460"/>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2149570100"/>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Video_EE">
    <p:bg>
      <p:bgPr>
        <a:solidFill>
          <a:srgbClr val="000000"/>
        </a:solidFill>
        <a:effectLst/>
      </p:bgPr>
    </p:bg>
    <p:spTree>
      <p:nvGrpSpPr>
        <p:cNvPr id="1" name=""/>
        <p:cNvGrpSpPr/>
        <p:nvPr/>
      </p:nvGrpSpPr>
      <p:grpSpPr>
        <a:xfrm>
          <a:off x="0" y="0"/>
          <a:ext cx="0" cy="0"/>
          <a:chOff x="0" y="0"/>
          <a:chExt cx="0" cy="0"/>
        </a:xfrm>
      </p:grpSpPr>
      <p:sp>
        <p:nvSpPr>
          <p:cNvPr id="467" name="Shape 467"/>
          <p:cNvSpPr>
            <a:spLocks noGrp="1"/>
          </p:cNvSpPr>
          <p:nvPr>
            <p:ph type="body" idx="13"/>
          </p:nvPr>
        </p:nvSpPr>
        <p:spPr>
          <a:xfrm>
            <a:off x="0" y="0"/>
            <a:ext cx="12192000" cy="6858000"/>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Place video here</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1. Select video to highlight it</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2. Click ‘Arrange’  then ‘Sent to back’</a:t>
            </a:r>
          </a:p>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3. Resize video within the frame mask</a:t>
            </a:r>
          </a:p>
        </p:txBody>
      </p:sp>
      <p:sp>
        <p:nvSpPr>
          <p:cNvPr id="468" name="Shape 468"/>
          <p:cNvSpPr>
            <a:spLocks noGrp="1"/>
          </p:cNvSpPr>
          <p:nvPr>
            <p:ph type="body" sz="quarter" idx="14"/>
          </p:nvPr>
        </p:nvSpPr>
        <p:spPr>
          <a:xfrm>
            <a:off x="254003" y="6500036"/>
            <a:ext cx="4339295" cy="143629"/>
          </a:xfrm>
          <a:prstGeom prst="rect">
            <a:avLst/>
          </a:prstGeom>
        </p:spPr>
        <p:txBody>
          <a:bodyPr anchor="b">
            <a:spAutoFit/>
          </a:bodyPr>
          <a:lstStyle>
            <a:lvl1pPr marL="0" indent="0" defTabSz="228594">
              <a:lnSpc>
                <a:spcPct val="100000"/>
              </a:lnSpc>
              <a:spcBef>
                <a:spcPts val="267"/>
              </a:spcBef>
              <a:buClrTx/>
              <a:buSzTx/>
              <a:buFontTx/>
              <a:buNone/>
              <a:defRPr sz="933" spc="-9">
                <a:solidFill>
                  <a:srgbClr val="FFFFFF"/>
                </a:solidFill>
                <a:latin typeface="+mn-lt"/>
                <a:ea typeface="+mn-ea"/>
                <a:cs typeface="+mn-cs"/>
                <a:sym typeface="Helvetica"/>
              </a:defRPr>
            </a:lvl1pPr>
          </a:lstStyle>
          <a:p>
            <a:r>
              <a:t>Video credit goes here in Image Caption style</a:t>
            </a:r>
          </a:p>
        </p:txBody>
      </p:sp>
      <p:sp>
        <p:nvSpPr>
          <p:cNvPr id="469" name="Shape 469"/>
          <p:cNvSpPr>
            <a:spLocks noGrp="1"/>
          </p:cNvSpPr>
          <p:nvPr>
            <p:ph type="body" sz="quarter" idx="15"/>
          </p:nvPr>
        </p:nvSpPr>
        <p:spPr>
          <a:xfrm>
            <a:off x="236516" y="395194"/>
            <a:ext cx="11721705" cy="1"/>
          </a:xfrm>
          <a:prstGeom prst="line">
            <a:avLst/>
          </a:prstGeom>
          <a:ln w="3175">
            <a:solidFill>
              <a:srgbClr val="FFFFFF"/>
            </a:solidFill>
          </a:ln>
        </p:spPr>
        <p:txBody>
          <a:bodyPr lIns="19050" tIns="19050" rIns="19050" bIns="19050" anchor="ct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endParaRPr/>
          </a:p>
        </p:txBody>
      </p:sp>
      <p:sp>
        <p:nvSpPr>
          <p:cNvPr id="470" name="Shape 470"/>
          <p:cNvSpPr>
            <a:spLocks noGrp="1"/>
          </p:cNvSpPr>
          <p:nvPr>
            <p:ph type="pic" sz="quarter" idx="16"/>
          </p:nvPr>
        </p:nvSpPr>
        <p:spPr>
          <a:xfrm>
            <a:off x="236515" y="187442"/>
            <a:ext cx="1887212" cy="120327"/>
          </a:xfrm>
          <a:prstGeom prst="rect">
            <a:avLst/>
          </a:prstGeom>
          <a:ln w="3175"/>
        </p:spPr>
        <p:txBody>
          <a:bodyPr lIns="91439" tIns="45719" rIns="91439" bIns="45719"/>
          <a:lstStyle/>
          <a:p>
            <a:endParaRPr/>
          </a:p>
        </p:txBody>
      </p:sp>
      <p:sp>
        <p:nvSpPr>
          <p:cNvPr id="471" name="Shape 471"/>
          <p:cNvSpPr>
            <a:spLocks noGrp="1"/>
          </p:cNvSpPr>
          <p:nvPr>
            <p:ph type="body" sz="quarter" idx="17"/>
          </p:nvPr>
        </p:nvSpPr>
        <p:spPr>
          <a:xfrm>
            <a:off x="2241551" y="169863"/>
            <a:ext cx="3824765" cy="164212"/>
          </a:xfrm>
          <a:prstGeom prst="rect">
            <a:avLst/>
          </a:prstGeom>
        </p:spPr>
        <p:txBody>
          <a:bodyPr wrap="none">
            <a:spAutoFit/>
          </a:bodyPr>
          <a:lstStyle>
            <a:lvl1pPr marL="0" indent="0" defTabSz="412739">
              <a:lnSpc>
                <a:spcPct val="100000"/>
              </a:lnSpc>
              <a:spcBef>
                <a:spcPts val="267"/>
              </a:spcBef>
              <a:buClrTx/>
              <a:buSzTx/>
              <a:buFontTx/>
              <a:buNone/>
              <a:defRPr sz="900" cap="all">
                <a:solidFill>
                  <a:srgbClr val="FFFFFF"/>
                </a:solidFill>
                <a:latin typeface="+mn-lt"/>
                <a:ea typeface="+mn-ea"/>
                <a:cs typeface="+mn-cs"/>
                <a:sym typeface="Helvetica"/>
              </a:defRPr>
            </a:lvl1pPr>
          </a:lstStyle>
          <a:p>
            <a:pPr marL="0" indent="0" defTabSz="309562">
              <a:lnSpc>
                <a:spcPct val="100000"/>
              </a:lnSpc>
              <a:spcBef>
                <a:spcPts val="200"/>
              </a:spcBef>
              <a:buClrTx/>
              <a:buSzTx/>
              <a:buFontTx/>
              <a:buNone/>
              <a:defRPr sz="900" cap="all">
                <a:solidFill>
                  <a:srgbClr val="FFFFFF"/>
                </a:solidFill>
                <a:latin typeface="+mn-lt"/>
                <a:ea typeface="+mn-ea"/>
                <a:cs typeface="+mn-cs"/>
                <a:sym typeface="Helvetica"/>
              </a:defRPr>
            </a:pPr>
            <a:r>
              <a:rPr sz="1067" cap="none"/>
              <a:t>Trend Briefing Spring/Summer 2016</a:t>
            </a:r>
            <a:r>
              <a:rPr sz="1067"/>
              <a:t> : </a:t>
            </a:r>
            <a:r>
              <a:rPr sz="1067" cap="none"/>
              <a:t>The E-motional Economy</a:t>
            </a:r>
          </a:p>
        </p:txBody>
      </p:sp>
      <p:sp>
        <p:nvSpPr>
          <p:cNvPr id="472" name="Shape 472"/>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2367263362"/>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3 column pg 2c image 2_EE">
    <p:bg>
      <p:bgPr>
        <a:solidFill>
          <a:srgbClr val="000000"/>
        </a:solidFill>
        <a:effectLst/>
      </p:bgPr>
    </p:bg>
    <p:spTree>
      <p:nvGrpSpPr>
        <p:cNvPr id="1" name=""/>
        <p:cNvGrpSpPr/>
        <p:nvPr/>
      </p:nvGrpSpPr>
      <p:grpSpPr>
        <a:xfrm>
          <a:off x="0" y="0"/>
          <a:ext cx="0" cy="0"/>
          <a:chOff x="0" y="0"/>
          <a:chExt cx="0" cy="0"/>
        </a:xfrm>
      </p:grpSpPr>
      <p:sp>
        <p:nvSpPr>
          <p:cNvPr id="479" name="Shape 479"/>
          <p:cNvSpPr>
            <a:spLocks noGrp="1"/>
          </p:cNvSpPr>
          <p:nvPr>
            <p:ph type="body" sz="quarter" idx="13"/>
          </p:nvPr>
        </p:nvSpPr>
        <p:spPr>
          <a:xfrm>
            <a:off x="8204299" y="6050099"/>
            <a:ext cx="3764360" cy="574516"/>
          </a:xfrm>
          <a:prstGeom prst="rect">
            <a:avLst/>
          </a:prstGeom>
        </p:spPr>
        <p:txBody>
          <a:bodyPr anchor="b">
            <a:spAutoFit/>
          </a:bodyPr>
          <a:lstStyle>
            <a:lvl1pPr marL="0" indent="0" defTabSz="228594">
              <a:lnSpc>
                <a:spcPct val="100000"/>
              </a:lnSpc>
              <a:spcBef>
                <a:spcPts val="267"/>
              </a:spcBef>
              <a:buClrTx/>
              <a:buSzTx/>
              <a:buFontTx/>
              <a:buNone/>
              <a:defRPr sz="933" spc="-9">
                <a:solidFill>
                  <a:srgbClr val="FFFFFF"/>
                </a:solidFill>
                <a:latin typeface="+mn-lt"/>
                <a:ea typeface="+mn-ea"/>
                <a:cs typeface="+mn-cs"/>
                <a:sym typeface="Helvetica"/>
              </a:defRPr>
            </a:lvl1pPr>
          </a:lstStyle>
          <a:p>
            <a:r>
              <a:t>Note, credit or disclaimer copy is in Image Caption, new century schoolbook LT regular 20pt., single line and 7pt after paragraph. Set text inset to 0pt and align text in box to bottom. Select Image Caption in stylesheet</a:t>
            </a:r>
          </a:p>
        </p:txBody>
      </p:sp>
      <p:sp>
        <p:nvSpPr>
          <p:cNvPr id="480" name="Shape 480"/>
          <p:cNvSpPr>
            <a:spLocks noGrp="1"/>
          </p:cNvSpPr>
          <p:nvPr>
            <p:ph type="body" sz="quarter" idx="14"/>
          </p:nvPr>
        </p:nvSpPr>
        <p:spPr>
          <a:xfrm>
            <a:off x="8204299" y="571500"/>
            <a:ext cx="3764360" cy="1661993"/>
          </a:xfrm>
          <a:prstGeom prst="rect">
            <a:avLst/>
          </a:prstGeom>
        </p:spPr>
        <p:txBody>
          <a:bodyPr>
            <a:spAutoFit/>
          </a:bodyPr>
          <a:lstStyle>
            <a:lvl1pPr marL="0" indent="0" defTabSz="228594">
              <a:lnSpc>
                <a:spcPct val="100000"/>
              </a:lnSpc>
              <a:spcBef>
                <a:spcPts val="800"/>
              </a:spcBef>
              <a:buClrTx/>
              <a:buSzTx/>
              <a:buFontTx/>
              <a:buNone/>
              <a:tabLst>
                <a:tab pos="2624601" algn="l"/>
              </a:tabLst>
              <a:defRPr sz="1400" b="1">
                <a:solidFill>
                  <a:srgbClr val="FFFFFF"/>
                </a:solidFill>
                <a:latin typeface="+mn-lt"/>
                <a:ea typeface="+mn-ea"/>
                <a:cs typeface="+mn-cs"/>
                <a:sym typeface="Helvetica"/>
              </a:defRPr>
            </a:lvl1pPr>
          </a:lstStyle>
          <a:p>
            <a:pPr marL="0" indent="0" defTabSz="171450">
              <a:lnSpc>
                <a:spcPct val="100000"/>
              </a:lnSpc>
              <a:spcBef>
                <a:spcPts val="300"/>
              </a:spcBef>
              <a:buClrTx/>
              <a:buSzTx/>
              <a:buFontTx/>
              <a:buNone/>
              <a:tabLst>
                <a:tab pos="1536700" algn="l"/>
              </a:tabLst>
              <a:defRPr b="1">
                <a:solidFill>
                  <a:srgbClr val="FF2600"/>
                </a:solidFill>
                <a:latin typeface="New Century Schoolbook LT"/>
                <a:ea typeface="New Century Schoolbook LT"/>
                <a:cs typeface="New Century Schoolbook LT"/>
                <a:sym typeface="New Century Schoolbook LT"/>
              </a:defRPr>
            </a:pPr>
            <a:r>
              <a:t>Header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Level 1 Body Copy is in sentence case using Akzindenz Grotesk BQ regular 44pt. Choose single line spacing and 18pt after paragraph. Use Body level 1 in stylesheet.</a:t>
            </a:r>
          </a:p>
          <a:p>
            <a:pPr marL="0" indent="0"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Body copy should be kept short and concise. Between 30-50 words MAX. (40)</a:t>
            </a:r>
          </a:p>
        </p:txBody>
      </p:sp>
      <p:sp>
        <p:nvSpPr>
          <p:cNvPr id="481" name="Shape 481"/>
          <p:cNvSpPr>
            <a:spLocks noGrp="1"/>
          </p:cNvSpPr>
          <p:nvPr>
            <p:ph type="body" idx="15"/>
          </p:nvPr>
        </p:nvSpPr>
        <p:spPr>
          <a:xfrm>
            <a:off x="230165" y="571502"/>
            <a:ext cx="7746913" cy="6053113"/>
          </a:xfrm>
          <a:prstGeom prst="rect">
            <a:avLst/>
          </a:prstGeom>
          <a:solidFill>
            <a:srgbClr val="A6AAA9"/>
          </a:solidFill>
          <a:ln w="3175"/>
        </p:spPr>
        <p:txBody>
          <a:bodyPr lIns="19050" tIns="19050" rIns="19050" bIns="19050" anchor="ctr"/>
          <a:lstStyle>
            <a:lvl1pPr marL="0" indent="0" algn="ctr" defTabSz="228594">
              <a:lnSpc>
                <a:spcPct val="100000"/>
              </a:lnSpc>
              <a:spcBef>
                <a:spcPts val="800"/>
              </a:spcBef>
              <a:buClrTx/>
              <a:buSzTx/>
              <a:buFontTx/>
              <a:buNone/>
              <a:tabLst>
                <a:tab pos="2624601" algn="l"/>
              </a:tabLst>
              <a:defRPr sz="1400">
                <a:solidFill>
                  <a:srgbClr val="FFFFFF"/>
                </a:solidFill>
                <a:latin typeface="+mn-lt"/>
                <a:ea typeface="+mn-ea"/>
                <a:cs typeface="+mn-cs"/>
                <a:sym typeface="Helvetica"/>
              </a:defRPr>
            </a:lvl1pPr>
          </a:lstStyle>
          <a:p>
            <a:pPr marL="0" indent="0" algn="ctr" defTabSz="171450">
              <a:lnSpc>
                <a:spcPct val="100000"/>
              </a:lnSpc>
              <a:spcBef>
                <a:spcPts val="600"/>
              </a:spcBef>
              <a:buClrTx/>
              <a:buSzTx/>
              <a:buFontTx/>
              <a:buNone/>
              <a:tabLst>
                <a:tab pos="1968500" algn="l"/>
              </a:tabLst>
              <a:defRPr sz="1400">
                <a:solidFill>
                  <a:srgbClr val="FFFFFF"/>
                </a:solidFill>
                <a:latin typeface="+mn-lt"/>
                <a:ea typeface="+mn-ea"/>
                <a:cs typeface="+mn-cs"/>
                <a:sym typeface="Helvetica"/>
              </a:defRPr>
            </a:pPr>
            <a:r>
              <a:t>Please make sure images are high quality </a:t>
            </a:r>
            <a:br/>
            <a:r>
              <a:t>and a minimum of 1000px in height</a:t>
            </a:r>
          </a:p>
        </p:txBody>
      </p:sp>
      <p:sp>
        <p:nvSpPr>
          <p:cNvPr id="482" name="Shape 482"/>
          <p:cNvSpPr>
            <a:spLocks noGrp="1"/>
          </p:cNvSpPr>
          <p:nvPr>
            <p:ph type="body" sz="quarter" idx="16"/>
          </p:nvPr>
        </p:nvSpPr>
        <p:spPr>
          <a:xfrm>
            <a:off x="236516" y="395194"/>
            <a:ext cx="11721705" cy="1"/>
          </a:xfrm>
          <a:prstGeom prst="line">
            <a:avLst/>
          </a:prstGeom>
          <a:ln w="3175">
            <a:solidFill>
              <a:srgbClr val="FFFFFF"/>
            </a:solidFill>
          </a:ln>
        </p:spPr>
        <p:txBody>
          <a:bodyPr lIns="19050" tIns="19050" rIns="19050" bIns="19050" anchor="ctr"/>
          <a:lstStyle>
            <a:lvl1pPr marL="0" indent="0" defTabSz="222244">
              <a:lnSpc>
                <a:spcPct val="100000"/>
              </a:lnSpc>
              <a:spcBef>
                <a:spcPts val="0"/>
              </a:spcBef>
              <a:buClrTx/>
              <a:buSzTx/>
              <a:buFontTx/>
              <a:buNone/>
              <a:defRPr sz="2600" b="1">
                <a:solidFill>
                  <a:srgbClr val="FFFFFF"/>
                </a:solidFill>
                <a:latin typeface="New Century Schoolbook LT"/>
                <a:sym typeface="New Century Schoolbook LT"/>
              </a:defRPr>
            </a:lvl1pPr>
          </a:lstStyle>
          <a:p>
            <a:pPr marL="0" indent="0" defTabSz="166687">
              <a:lnSpc>
                <a:spcPct val="100000"/>
              </a:lnSpc>
              <a:spcBef>
                <a:spcPts val="0"/>
              </a:spcBef>
              <a:buClrTx/>
              <a:buSzTx/>
              <a:buFontTx/>
              <a:buNone/>
              <a:defRPr sz="2600" b="1">
                <a:solidFill>
                  <a:srgbClr val="FFFFFF"/>
                </a:solidFill>
                <a:latin typeface="New Century Schoolbook LT"/>
                <a:ea typeface="New Century Schoolbook LT"/>
                <a:cs typeface="New Century Schoolbook LT"/>
                <a:sym typeface="New Century Schoolbook LT"/>
              </a:defRPr>
            </a:pPr>
            <a:endParaRPr/>
          </a:p>
        </p:txBody>
      </p:sp>
      <p:sp>
        <p:nvSpPr>
          <p:cNvPr id="483" name="Shape 483"/>
          <p:cNvSpPr>
            <a:spLocks noGrp="1"/>
          </p:cNvSpPr>
          <p:nvPr>
            <p:ph type="pic" sz="quarter" idx="17"/>
          </p:nvPr>
        </p:nvSpPr>
        <p:spPr>
          <a:xfrm>
            <a:off x="236515" y="187442"/>
            <a:ext cx="1887212" cy="120327"/>
          </a:xfrm>
          <a:prstGeom prst="rect">
            <a:avLst/>
          </a:prstGeom>
          <a:ln w="3175"/>
        </p:spPr>
        <p:txBody>
          <a:bodyPr lIns="91439" tIns="45719" rIns="91439" bIns="45719"/>
          <a:lstStyle/>
          <a:p>
            <a:endParaRPr/>
          </a:p>
        </p:txBody>
      </p:sp>
      <p:sp>
        <p:nvSpPr>
          <p:cNvPr id="484" name="Shape 484"/>
          <p:cNvSpPr>
            <a:spLocks noGrp="1"/>
          </p:cNvSpPr>
          <p:nvPr>
            <p:ph type="body" sz="quarter" idx="18"/>
          </p:nvPr>
        </p:nvSpPr>
        <p:spPr>
          <a:xfrm>
            <a:off x="2241551" y="169863"/>
            <a:ext cx="3824765" cy="164212"/>
          </a:xfrm>
          <a:prstGeom prst="rect">
            <a:avLst/>
          </a:prstGeom>
        </p:spPr>
        <p:txBody>
          <a:bodyPr wrap="none">
            <a:spAutoFit/>
          </a:bodyPr>
          <a:lstStyle>
            <a:lvl1pPr marL="0" indent="0" defTabSz="412739">
              <a:lnSpc>
                <a:spcPct val="100000"/>
              </a:lnSpc>
              <a:spcBef>
                <a:spcPts val="267"/>
              </a:spcBef>
              <a:buClrTx/>
              <a:buSzTx/>
              <a:buFontTx/>
              <a:buNone/>
              <a:defRPr sz="900" cap="all">
                <a:solidFill>
                  <a:srgbClr val="FFFFFF"/>
                </a:solidFill>
                <a:latin typeface="+mn-lt"/>
                <a:ea typeface="+mn-ea"/>
                <a:cs typeface="+mn-cs"/>
                <a:sym typeface="Helvetica"/>
              </a:defRPr>
            </a:lvl1pPr>
          </a:lstStyle>
          <a:p>
            <a:pPr marL="0" indent="0" defTabSz="309562">
              <a:lnSpc>
                <a:spcPct val="100000"/>
              </a:lnSpc>
              <a:spcBef>
                <a:spcPts val="200"/>
              </a:spcBef>
              <a:buClrTx/>
              <a:buSzTx/>
              <a:buFontTx/>
              <a:buNone/>
              <a:defRPr sz="900" cap="all">
                <a:solidFill>
                  <a:srgbClr val="FFFFFF"/>
                </a:solidFill>
                <a:latin typeface="+mn-lt"/>
                <a:ea typeface="+mn-ea"/>
                <a:cs typeface="+mn-cs"/>
                <a:sym typeface="Helvetica"/>
              </a:defRPr>
            </a:pPr>
            <a:r>
              <a:rPr sz="1067" cap="none"/>
              <a:t>Trend Briefing Spring/Summer 2016</a:t>
            </a:r>
            <a:r>
              <a:rPr sz="1067"/>
              <a:t> : </a:t>
            </a:r>
            <a:r>
              <a:rPr sz="1067" cap="none"/>
              <a:t>The E-motional Economy</a:t>
            </a:r>
          </a:p>
        </p:txBody>
      </p:sp>
      <p:sp>
        <p:nvSpPr>
          <p:cNvPr id="485" name="Shape 485"/>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000000"/>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000000"/>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371409718"/>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Quote">
    <p:bg>
      <p:bgPr>
        <a:solidFill>
          <a:srgbClr val="000000"/>
        </a:solidFill>
        <a:effectLst/>
      </p:bgPr>
    </p:bg>
    <p:spTree>
      <p:nvGrpSpPr>
        <p:cNvPr id="1" name=""/>
        <p:cNvGrpSpPr/>
        <p:nvPr/>
      </p:nvGrpSpPr>
      <p:grpSpPr>
        <a:xfrm>
          <a:off x="0" y="0"/>
          <a:ext cx="0" cy="0"/>
          <a:chOff x="0" y="0"/>
          <a:chExt cx="0" cy="0"/>
        </a:xfrm>
      </p:grpSpPr>
      <p:sp>
        <p:nvSpPr>
          <p:cNvPr id="492" name="Shape 492"/>
          <p:cNvSpPr>
            <a:spLocks noGrp="1"/>
          </p:cNvSpPr>
          <p:nvPr>
            <p:ph type="body" sz="quarter" idx="13"/>
          </p:nvPr>
        </p:nvSpPr>
        <p:spPr>
          <a:xfrm>
            <a:off x="236514" y="204886"/>
            <a:ext cx="1886735" cy="123111"/>
          </a:xfrm>
          <a:prstGeom prst="rect">
            <a:avLst/>
          </a:prstGeom>
        </p:spPr>
        <p:txBody>
          <a:bodyPr wrap="none">
            <a:spAutoFit/>
          </a:bodyPr>
          <a:lstStyle/>
          <a:p>
            <a:pPr marL="0" lvl="4" indent="0" defTabSz="222244">
              <a:lnSpc>
                <a:spcPct val="100000"/>
              </a:lnSpc>
              <a:spcBef>
                <a:spcPts val="0"/>
              </a:spcBef>
              <a:buClrTx/>
              <a:buSzTx/>
              <a:buFontTx/>
              <a:buNone/>
              <a:tabLst>
                <a:tab pos="203195" algn="l"/>
                <a:tab pos="270927" algn="l"/>
                <a:tab pos="694249" algn="l"/>
                <a:tab pos="829713" algn="ctr"/>
                <a:tab pos="897444" algn="l"/>
              </a:tabLst>
              <a:defRPr sz="800" b="1">
                <a:solidFill>
                  <a:srgbClr val="FFFFFF"/>
                </a:solidFill>
                <a:latin typeface="New Century Schoolbook LT"/>
                <a:ea typeface="New Century Schoolbook LT"/>
                <a:cs typeface="New Century Schoolbook LT"/>
                <a:sym typeface="New Century Schoolbook LT"/>
              </a:defRPr>
            </a:pPr>
            <a:r>
              <a:t>LS</a:t>
            </a:r>
            <a:r>
              <a:rPr baseline="25000"/>
              <a:t>:</a:t>
            </a:r>
            <a:r>
              <a:t>N Global</a:t>
            </a:r>
            <a:r>
              <a:rPr b="0">
                <a:latin typeface="+mn-lt"/>
                <a:ea typeface="+mn-ea"/>
                <a:cs typeface="+mn-cs"/>
                <a:sym typeface="Helvetica"/>
              </a:rPr>
              <a:t> </a:t>
            </a:r>
            <a:r>
              <a:rPr b="0" baseline="37500"/>
              <a:t>:</a:t>
            </a:r>
            <a:r>
              <a:rPr b="0">
                <a:latin typeface="+mn-lt"/>
                <a:ea typeface="+mn-ea"/>
                <a:cs typeface="+mn-cs"/>
                <a:sym typeface="Helvetica"/>
              </a:rPr>
              <a:t> Client Name </a:t>
            </a:r>
            <a:r>
              <a:rPr b="0" baseline="37500"/>
              <a:t>:</a:t>
            </a:r>
            <a:r>
              <a:rPr b="0">
                <a:latin typeface="+mn-lt"/>
                <a:ea typeface="+mn-ea"/>
                <a:cs typeface="+mn-cs"/>
                <a:sym typeface="Helvetica"/>
              </a:rPr>
              <a:t> Title Chapter</a:t>
            </a:r>
          </a:p>
        </p:txBody>
      </p:sp>
      <p:sp>
        <p:nvSpPr>
          <p:cNvPr id="493" name="Shape 493"/>
          <p:cNvSpPr>
            <a:spLocks noGrp="1"/>
          </p:cNvSpPr>
          <p:nvPr>
            <p:ph type="body" sz="half" idx="14"/>
          </p:nvPr>
        </p:nvSpPr>
        <p:spPr>
          <a:xfrm>
            <a:off x="228699" y="571501"/>
            <a:ext cx="11726616" cy="1169551"/>
          </a:xfrm>
          <a:prstGeom prst="rect">
            <a:avLst/>
          </a:prstGeom>
        </p:spPr>
        <p:txBody>
          <a:bodyPr>
            <a:spAutoFit/>
          </a:bodyPr>
          <a:lstStyle>
            <a:lvl1pPr marL="0" indent="0" defTabSz="228594">
              <a:lnSpc>
                <a:spcPct val="100000"/>
              </a:lnSpc>
              <a:spcBef>
                <a:spcPts val="800"/>
              </a:spcBef>
              <a:buClrTx/>
              <a:buSzTx/>
              <a:buFontTx/>
              <a:buNone/>
              <a:tabLst>
                <a:tab pos="2624601" algn="l"/>
              </a:tabLst>
              <a:defRPr sz="1100" b="1" i="1">
                <a:solidFill>
                  <a:srgbClr val="FFFFFF"/>
                </a:solidFill>
                <a:latin typeface="+mn-lt"/>
                <a:ea typeface="+mn-ea"/>
                <a:cs typeface="+mn-cs"/>
                <a:sym typeface="Helvetica"/>
              </a:defRPr>
            </a:lvl1pPr>
          </a:lstStyle>
          <a:p>
            <a:pPr marL="0" indent="0" defTabSz="309562">
              <a:lnSpc>
                <a:spcPct val="100000"/>
              </a:lnSpc>
              <a:spcBef>
                <a:spcPts val="400"/>
              </a:spcBef>
              <a:buClrTx/>
              <a:buSzTx/>
              <a:buFontTx/>
              <a:buNone/>
              <a:defRPr sz="2000" b="1">
                <a:solidFill>
                  <a:srgbClr val="FFFFFF"/>
                </a:solidFill>
                <a:latin typeface="New Century Schoolbook LT"/>
                <a:ea typeface="New Century Schoolbook LT"/>
                <a:cs typeface="New Century Schoolbook LT"/>
                <a:sym typeface="New Century Schoolbook LT"/>
              </a:defRPr>
            </a:pPr>
            <a:r>
              <a:t>‘Quotes are in sentence case new century schoolbook LT bold 56pt. Use a single quotation mark, not double. For spacing, choose single line and 13pt before paragraph. You can select Quote in the text stylesheet. There is no period after the last sentence’</a:t>
            </a:r>
          </a:p>
          <a:p>
            <a:pPr marL="0" indent="0" defTabSz="171450">
              <a:lnSpc>
                <a:spcPct val="100000"/>
              </a:lnSpc>
              <a:spcBef>
                <a:spcPts val="600"/>
              </a:spcBef>
              <a:buClrTx/>
              <a:buSzTx/>
              <a:buFontTx/>
              <a:buNone/>
              <a:tabLst>
                <a:tab pos="1968500" algn="l"/>
              </a:tabLst>
              <a:defRPr sz="1100" i="1">
                <a:solidFill>
                  <a:srgbClr val="FFFFFF"/>
                </a:solidFill>
                <a:latin typeface="+mn-lt"/>
                <a:ea typeface="+mn-ea"/>
                <a:cs typeface="+mn-cs"/>
                <a:sym typeface="Helvetica"/>
              </a:defRPr>
            </a:pPr>
            <a:r>
              <a:t>Captions below quotes are in Akzindenz-Grotesk BQ Italic 30pt, single line spacing, 18pt before paragraph. Use Caption in stylesheet</a:t>
            </a:r>
          </a:p>
        </p:txBody>
      </p:sp>
      <p:sp>
        <p:nvSpPr>
          <p:cNvPr id="494" name="Shape 494"/>
          <p:cNvSpPr/>
          <p:nvPr/>
        </p:nvSpPr>
        <p:spPr>
          <a:xfrm>
            <a:off x="236516" y="395194"/>
            <a:ext cx="11721705" cy="1"/>
          </a:xfrm>
          <a:prstGeom prst="line">
            <a:avLst/>
          </a:prstGeom>
          <a:ln w="3175">
            <a:solidFill>
              <a:srgbClr val="FFFFFF"/>
            </a:solidFill>
            <a:miter lim="400000"/>
          </a:ln>
        </p:spPr>
        <p:txBody>
          <a:bodyPr lIns="25400" tIns="25400" rIns="25400" bIns="25400" anchor="ctr"/>
          <a:lstStyle/>
          <a:p>
            <a:pPr marL="0" marR="0" lvl="0" indent="0" algn="l" defTabSz="222244" rtl="0" eaLnBrk="1" fontAlgn="auto" latinLnBrk="0" hangingPunct="0">
              <a:lnSpc>
                <a:spcPct val="100000"/>
              </a:lnSpc>
              <a:spcBef>
                <a:spcPts val="0"/>
              </a:spcBef>
              <a:spcAft>
                <a:spcPts val="0"/>
              </a:spcAft>
              <a:buClrTx/>
              <a:buSzTx/>
              <a:buFontTx/>
              <a:buNone/>
              <a:tabLst/>
              <a:defRPr sz="2600" b="1">
                <a:solidFill>
                  <a:srgbClr val="FFFFFF"/>
                </a:solidFill>
                <a:latin typeface="New Century Schoolbook LT"/>
                <a:ea typeface="New Century Schoolbook LT"/>
                <a:cs typeface="New Century Schoolbook LT"/>
                <a:sym typeface="New Century Schoolbook LT"/>
              </a:defRPr>
            </a:pPr>
            <a:endParaRPr kumimoji="0" sz="3467" b="1" i="0" u="none" strike="noStrike" kern="0" cap="none" spc="0" normalizeH="0" baseline="0" noProof="0">
              <a:ln>
                <a:noFill/>
              </a:ln>
              <a:solidFill>
                <a:srgbClr val="FFFFFF"/>
              </a:solidFill>
              <a:effectLst/>
              <a:uLnTx/>
              <a:uFillTx/>
              <a:latin typeface="New Century Schoolbook LT"/>
              <a:ea typeface="New Century Schoolbook LT"/>
              <a:cs typeface="New Century Schoolbook LT"/>
              <a:sym typeface="New Century Schoolbook LT"/>
            </a:endParaRPr>
          </a:p>
        </p:txBody>
      </p:sp>
      <p:sp>
        <p:nvSpPr>
          <p:cNvPr id="495" name="Shape 495"/>
          <p:cNvSpPr>
            <a:spLocks noGrp="1"/>
          </p:cNvSpPr>
          <p:nvPr>
            <p:ph type="sldNum" sz="quarter" idx="2"/>
          </p:nvPr>
        </p:nvSpPr>
        <p:spPr>
          <a:xfrm>
            <a:off x="5979814" y="6540500"/>
            <a:ext cx="226024" cy="223138"/>
          </a:xfrm>
          <a:prstGeom prst="rect">
            <a:avLst/>
          </a:prstGeom>
        </p:spPr>
        <p:txBody>
          <a:bodyPr wrap="none" lIns="19050" tIns="19050" rIns="19050" bIns="19050" anchor="t"/>
          <a:lstStyle>
            <a:lvl1pPr algn="ctr" defTabSz="412739">
              <a:defRPr sz="1200">
                <a:solidFill>
                  <a:srgbClr val="FFFFFF"/>
                </a:solidFill>
                <a:latin typeface="Helvetica Light"/>
                <a:ea typeface="Helvetica Light"/>
                <a:cs typeface="Helvetica Light"/>
                <a:sym typeface="Helvetica Light"/>
              </a:defRPr>
            </a:lvl1pPr>
          </a:lstStyle>
          <a:p>
            <a:pPr marL="0" marR="0" lvl="0" indent="0" algn="ctr" defTabSz="412739"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srgbClr val="FFFFFF"/>
                </a:solidFill>
                <a:effectLst/>
                <a:uLnTx/>
                <a:uFillTx/>
                <a:latin typeface="Helvetica Light"/>
                <a:sym typeface="Helvetica Light"/>
              </a:rPr>
              <a:pPr marL="0" marR="0" lvl="0" indent="0" algn="ctr" defTabSz="412739"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1191879178"/>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0"/>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29235207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43101643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26058152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1"/>
            <a:ext cx="5181600" cy="3173541"/>
          </a:xfrm>
        </p:spPr>
        <p:txBody>
          <a:bodyPr/>
          <a:lstStyle>
            <a:lvl1pPr marL="285750" indent="-285750">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1"/>
            <a:ext cx="5181600" cy="3173541"/>
          </a:xfrm>
        </p:spPr>
        <p:txBody>
          <a:bodyPr/>
          <a:lstStyle>
            <a:lvl1pPr marL="285750" indent="-285750">
              <a:buClr>
                <a:schemeClr val="accent2"/>
              </a:buClr>
              <a:buFont typeface="Arial" panose="020B0604020202020204" pitchFamily="34" charset="0"/>
              <a:buChar char="•"/>
              <a:defRPr sz="1400">
                <a:solidFill>
                  <a:schemeClr val="tx1"/>
                </a:solidFill>
              </a:defRPr>
            </a:lvl1pPr>
            <a:lvl2pPr>
              <a:defRPr/>
            </a:lvl2pPr>
            <a:lvl3pPr marL="0" marR="0" indent="-285750" algn="l" defTabSz="914400"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4175600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A4D70-DC36-E64B-B391-E8E069739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878217-AC49-BC46-87BC-203B9B8948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F477C-25EB-F746-80C3-10A96D58DF3B}"/>
              </a:ext>
            </a:extLst>
          </p:cNvPr>
          <p:cNvSpPr>
            <a:spLocks noGrp="1"/>
          </p:cNvSpPr>
          <p:nvPr>
            <p:ph type="dt" sz="half" idx="10"/>
          </p:nvPr>
        </p:nvSpPr>
        <p:spPr/>
        <p:txBody>
          <a:bodyPr/>
          <a:lstStyle/>
          <a:p>
            <a:fld id="{F59EB85C-E0E7-2B42-BCDC-54457B81287A}" type="datetimeFigureOut">
              <a:t>4/20/2020</a:t>
            </a:fld>
            <a:endParaRPr lang="en-US"/>
          </a:p>
        </p:txBody>
      </p:sp>
      <p:sp>
        <p:nvSpPr>
          <p:cNvPr id="5" name="Footer Placeholder 4">
            <a:extLst>
              <a:ext uri="{FF2B5EF4-FFF2-40B4-BE49-F238E27FC236}">
                <a16:creationId xmlns:a16="http://schemas.microsoft.com/office/drawing/2014/main" id="{E287C2A1-F09F-974E-A3C6-415EC348F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099C-C3B0-A344-A833-8B0AF7FDDFFE}"/>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37554324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5181600" cy="411490"/>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1"/>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3"/>
            <a:ext cx="5207000" cy="3992562"/>
          </a:xfrm>
        </p:spPr>
        <p:txBody>
          <a:bodyPr/>
          <a:lstStyle>
            <a:lvl1pPr>
              <a:defRPr/>
            </a:lvl1pPr>
          </a:lstStyle>
          <a:p>
            <a:r>
              <a:rPr lang="en-US"/>
              <a:t>Click on the image icon to edit…</a:t>
            </a:r>
          </a:p>
        </p:txBody>
      </p:sp>
    </p:spTree>
    <p:extLst>
      <p:ext uri="{BB962C8B-B14F-4D97-AF65-F5344CB8AC3E}">
        <p14:creationId xmlns:p14="http://schemas.microsoft.com/office/powerpoint/2010/main" val="6550045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5181600"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1"/>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3"/>
            <a:ext cx="5207000" cy="3992562"/>
          </a:xfrm>
        </p:spPr>
        <p:txBody>
          <a:bodyPr/>
          <a:lstStyle/>
          <a:p>
            <a:endParaRPr lang="en-US"/>
          </a:p>
        </p:txBody>
      </p:sp>
    </p:spTree>
    <p:extLst>
      <p:ext uri="{BB962C8B-B14F-4D97-AF65-F5344CB8AC3E}">
        <p14:creationId xmlns:p14="http://schemas.microsoft.com/office/powerpoint/2010/main" val="5733368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5"/>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8" y="1426738"/>
            <a:ext cx="4920268"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8"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5976594" cy="6858000"/>
          </a:xfrm>
        </p:spPr>
        <p:txBody>
          <a:bodyPr/>
          <a:lstStyle/>
          <a:p>
            <a:endParaRPr lang="en-US"/>
          </a:p>
        </p:txBody>
      </p:sp>
    </p:spTree>
    <p:extLst>
      <p:ext uri="{BB962C8B-B14F-4D97-AF65-F5344CB8AC3E}">
        <p14:creationId xmlns:p14="http://schemas.microsoft.com/office/powerpoint/2010/main" val="41442793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5"/>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8" y="1426738"/>
            <a:ext cx="4920268"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8"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5976594" cy="6858000"/>
          </a:xfrm>
        </p:spPr>
        <p:txBody>
          <a:bodyPr/>
          <a:lstStyle/>
          <a:p>
            <a:endParaRPr lang="en-US"/>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0" y="5555676"/>
            <a:ext cx="3449687" cy="411490"/>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314187830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0"/>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8143184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0"/>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22218097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15081019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33199672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10515600" cy="411490"/>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1"/>
            <a:ext cx="5181600" cy="3173541"/>
          </a:xfrm>
        </p:spPr>
        <p:txBody>
          <a:bodyPr/>
          <a:lstStyle>
            <a:lvl1pPr marL="285750" indent="-285750">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1"/>
            <a:ext cx="5181600" cy="3173541"/>
          </a:xfrm>
        </p:spPr>
        <p:txBody>
          <a:bodyPr/>
          <a:lstStyle>
            <a:lvl1pPr marL="285750" indent="-285750">
              <a:buClr>
                <a:schemeClr val="accent2"/>
              </a:buClr>
              <a:buFont typeface="Arial" panose="020B0604020202020204" pitchFamily="34" charset="0"/>
              <a:buChar char="•"/>
              <a:defRPr sz="1400">
                <a:solidFill>
                  <a:schemeClr val="tx1"/>
                </a:solidFill>
              </a:defRPr>
            </a:lvl1pPr>
            <a:lvl2pPr>
              <a:defRPr/>
            </a:lvl2pPr>
            <a:lvl3pPr marL="0" marR="0" indent="-285750" algn="l" defTabSz="914400"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35321182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5181600" cy="411490"/>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1"/>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3"/>
            <a:ext cx="5207000" cy="3992562"/>
          </a:xfrm>
        </p:spPr>
        <p:txBody>
          <a:bodyPr/>
          <a:lstStyle>
            <a:lvl1pPr>
              <a:defRPr/>
            </a:lvl1pPr>
          </a:lstStyle>
          <a:p>
            <a:r>
              <a:rPr lang="en-US"/>
              <a:t>Click on the image icon to edit…</a:t>
            </a:r>
          </a:p>
        </p:txBody>
      </p:sp>
    </p:spTree>
    <p:extLst>
      <p:ext uri="{BB962C8B-B14F-4D97-AF65-F5344CB8AC3E}">
        <p14:creationId xmlns:p14="http://schemas.microsoft.com/office/powerpoint/2010/main" val="1299788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F79AC-DFEF-584D-B889-6B25C43385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995FB0-F143-D049-9BC7-9BCF714A1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F400F2-4574-DA42-8560-34215600E0B5}"/>
              </a:ext>
            </a:extLst>
          </p:cNvPr>
          <p:cNvSpPr>
            <a:spLocks noGrp="1"/>
          </p:cNvSpPr>
          <p:nvPr>
            <p:ph type="dt" sz="half" idx="10"/>
          </p:nvPr>
        </p:nvSpPr>
        <p:spPr/>
        <p:txBody>
          <a:bodyPr/>
          <a:lstStyle/>
          <a:p>
            <a:fld id="{F59EB85C-E0E7-2B42-BCDC-54457B81287A}" type="datetimeFigureOut">
              <a:t>4/20/2020</a:t>
            </a:fld>
            <a:endParaRPr lang="en-US"/>
          </a:p>
        </p:txBody>
      </p:sp>
      <p:sp>
        <p:nvSpPr>
          <p:cNvPr id="5" name="Footer Placeholder 4">
            <a:extLst>
              <a:ext uri="{FF2B5EF4-FFF2-40B4-BE49-F238E27FC236}">
                <a16:creationId xmlns:a16="http://schemas.microsoft.com/office/drawing/2014/main" id="{82C363C7-67B1-3841-AD2F-40D141BA5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6B173-64B5-8540-A38C-DB76B66568CE}"/>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8998522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5"/>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8"/>
            <a:ext cx="5181600"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1"/>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3"/>
            <a:ext cx="5207000" cy="3992562"/>
          </a:xfrm>
        </p:spPr>
        <p:txBody>
          <a:bodyPr/>
          <a:lstStyle/>
          <a:p>
            <a:endParaRPr lang="en-US"/>
          </a:p>
        </p:txBody>
      </p:sp>
    </p:spTree>
    <p:extLst>
      <p:ext uri="{BB962C8B-B14F-4D97-AF65-F5344CB8AC3E}">
        <p14:creationId xmlns:p14="http://schemas.microsoft.com/office/powerpoint/2010/main" val="7867425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5"/>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8" y="1426738"/>
            <a:ext cx="4920268"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8"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5976594" cy="6858000"/>
          </a:xfrm>
        </p:spPr>
        <p:txBody>
          <a:bodyPr/>
          <a:lstStyle/>
          <a:p>
            <a:endParaRPr lang="en-US"/>
          </a:p>
        </p:txBody>
      </p:sp>
    </p:spTree>
    <p:extLst>
      <p:ext uri="{BB962C8B-B14F-4D97-AF65-F5344CB8AC3E}">
        <p14:creationId xmlns:p14="http://schemas.microsoft.com/office/powerpoint/2010/main" val="3365959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5"/>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8" y="1426738"/>
            <a:ext cx="4920268" cy="41149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8"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50" marR="0" indent="-285750" algn="l" defTabSz="914400"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5976594" cy="6858000"/>
          </a:xfrm>
        </p:spPr>
        <p:txBody>
          <a:bodyPr/>
          <a:lstStyle/>
          <a:p>
            <a:endParaRPr lang="en-US"/>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0" y="5555676"/>
            <a:ext cx="3449687" cy="411490"/>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21071407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0"/>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37660080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505055"/>
                </a:solidFill>
              </a:defRPr>
            </a:lvl1pPr>
            <a:lvl2pPr>
              <a:defRPr>
                <a:solidFill>
                  <a:srgbClr val="505055"/>
                </a:solidFill>
              </a:defRPr>
            </a:lvl2pPr>
            <a:lvl3pPr>
              <a:defRPr>
                <a:solidFill>
                  <a:srgbClr val="505055"/>
                </a:solidFill>
              </a:defRPr>
            </a:lvl3pPr>
            <a:lvl4pPr>
              <a:defRPr>
                <a:solidFill>
                  <a:srgbClr val="505055"/>
                </a:solidFill>
              </a:defRPr>
            </a:lvl4pPr>
            <a:lvl5pPr>
              <a:defRPr>
                <a:solidFill>
                  <a:srgbClr val="505055"/>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CCA1B281-2FC8-B244-A16E-FB192FF9C8D2}"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cs typeface="+mn-cs"/>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8835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8A01-4097-D24B-9F21-8532F7D8A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11BC84-F6FA-7548-8887-3839C814B8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F34B8C-7F9F-B746-BE7A-6A65D837E9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BC782-EA6D-0A4A-A71D-A4B509D77B5F}"/>
              </a:ext>
            </a:extLst>
          </p:cNvPr>
          <p:cNvSpPr>
            <a:spLocks noGrp="1"/>
          </p:cNvSpPr>
          <p:nvPr>
            <p:ph type="dt" sz="half" idx="10"/>
          </p:nvPr>
        </p:nvSpPr>
        <p:spPr/>
        <p:txBody>
          <a:bodyPr/>
          <a:lstStyle/>
          <a:p>
            <a:fld id="{F59EB85C-E0E7-2B42-BCDC-54457B81287A}" type="datetimeFigureOut">
              <a:t>4/20/2020</a:t>
            </a:fld>
            <a:endParaRPr lang="en-US"/>
          </a:p>
        </p:txBody>
      </p:sp>
      <p:sp>
        <p:nvSpPr>
          <p:cNvPr id="6" name="Footer Placeholder 5">
            <a:extLst>
              <a:ext uri="{FF2B5EF4-FFF2-40B4-BE49-F238E27FC236}">
                <a16:creationId xmlns:a16="http://schemas.microsoft.com/office/drawing/2014/main" id="{F2E186A1-881F-4246-9280-28BC780EE3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70D11-3671-7144-97B9-FEB017B3370C}"/>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1886152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75FB-E275-0B49-B3CE-34709CEA16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B6740E-13E3-4243-9A64-5ED5F1B30B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90A85B-6281-FE45-B50F-E20A356D98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AFFAC9-7994-284E-8BD9-494A04CDF9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740991-734A-CF41-955B-62A09256C5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DA86B1-C1ED-C241-8E3F-6E4D4B79287A}"/>
              </a:ext>
            </a:extLst>
          </p:cNvPr>
          <p:cNvSpPr>
            <a:spLocks noGrp="1"/>
          </p:cNvSpPr>
          <p:nvPr>
            <p:ph type="dt" sz="half" idx="10"/>
          </p:nvPr>
        </p:nvSpPr>
        <p:spPr/>
        <p:txBody>
          <a:bodyPr/>
          <a:lstStyle/>
          <a:p>
            <a:fld id="{F59EB85C-E0E7-2B42-BCDC-54457B81287A}" type="datetimeFigureOut">
              <a:t>4/20/2020</a:t>
            </a:fld>
            <a:endParaRPr lang="en-US"/>
          </a:p>
        </p:txBody>
      </p:sp>
      <p:sp>
        <p:nvSpPr>
          <p:cNvPr id="8" name="Footer Placeholder 7">
            <a:extLst>
              <a:ext uri="{FF2B5EF4-FFF2-40B4-BE49-F238E27FC236}">
                <a16:creationId xmlns:a16="http://schemas.microsoft.com/office/drawing/2014/main" id="{EF65FA58-E7DC-1B47-A4B5-ABE8A26992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4884C0-7279-E443-8650-2911EA1EE7AE}"/>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3745304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92A9D-6F0D-6A4F-B282-985CC6047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DDEB8C-DB88-2E48-9F1B-9EC73DC0D08A}"/>
              </a:ext>
            </a:extLst>
          </p:cNvPr>
          <p:cNvSpPr>
            <a:spLocks noGrp="1"/>
          </p:cNvSpPr>
          <p:nvPr>
            <p:ph type="dt" sz="half" idx="10"/>
          </p:nvPr>
        </p:nvSpPr>
        <p:spPr/>
        <p:txBody>
          <a:bodyPr/>
          <a:lstStyle/>
          <a:p>
            <a:fld id="{F59EB85C-E0E7-2B42-BCDC-54457B81287A}" type="datetimeFigureOut">
              <a:t>4/20/2020</a:t>
            </a:fld>
            <a:endParaRPr lang="en-US"/>
          </a:p>
        </p:txBody>
      </p:sp>
      <p:sp>
        <p:nvSpPr>
          <p:cNvPr id="4" name="Footer Placeholder 3">
            <a:extLst>
              <a:ext uri="{FF2B5EF4-FFF2-40B4-BE49-F238E27FC236}">
                <a16:creationId xmlns:a16="http://schemas.microsoft.com/office/drawing/2014/main" id="{6D56B7B4-A376-2B4A-A7DF-C1E738BEDF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7C214-4FC3-D54A-9D32-54BA837183CA}"/>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3921227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84E5-E6E2-954E-AFB9-C6B9C845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1EE4E2-837D-0944-9EC8-3603BEC92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2C7A83-A4E0-D143-9B4D-78C854E282E1}"/>
              </a:ext>
            </a:extLst>
          </p:cNvPr>
          <p:cNvSpPr>
            <a:spLocks noGrp="1"/>
          </p:cNvSpPr>
          <p:nvPr>
            <p:ph type="dt" sz="half" idx="10"/>
          </p:nvPr>
        </p:nvSpPr>
        <p:spPr>
          <a:xfrm>
            <a:off x="838200" y="6356350"/>
            <a:ext cx="2743200" cy="365125"/>
          </a:xfrm>
          <a:prstGeom prst="rect">
            <a:avLst/>
          </a:prstGeom>
        </p:spPr>
        <p:txBody>
          <a:bodyPr/>
          <a:lstStyle/>
          <a:p>
            <a:fld id="{900440B7-8A03-9A47-B096-D1159B867B9C}" type="datetime1">
              <a:rPr lang="en-GB" smtClean="0"/>
              <a:t>20/04/2020</a:t>
            </a:fld>
            <a:endParaRPr lang="en-US"/>
          </a:p>
        </p:txBody>
      </p:sp>
      <p:sp>
        <p:nvSpPr>
          <p:cNvPr id="5" name="Footer Placeholder 4">
            <a:extLst>
              <a:ext uri="{FF2B5EF4-FFF2-40B4-BE49-F238E27FC236}">
                <a16:creationId xmlns:a16="http://schemas.microsoft.com/office/drawing/2014/main" id="{DABC22A2-7848-8741-B4C0-736EF11813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4A1EAB-7702-E347-AFFE-72EBE632DC5A}"/>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37889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35E8A-9A5D-5343-95E1-5F7F8D5F819E}"/>
              </a:ext>
            </a:extLst>
          </p:cNvPr>
          <p:cNvSpPr>
            <a:spLocks noGrp="1"/>
          </p:cNvSpPr>
          <p:nvPr>
            <p:ph type="dt" sz="half" idx="10"/>
          </p:nvPr>
        </p:nvSpPr>
        <p:spPr/>
        <p:txBody>
          <a:bodyPr/>
          <a:lstStyle/>
          <a:p>
            <a:fld id="{F59EB85C-E0E7-2B42-BCDC-54457B81287A}" type="datetimeFigureOut">
              <a:t>4/20/2020</a:t>
            </a:fld>
            <a:endParaRPr lang="en-US"/>
          </a:p>
        </p:txBody>
      </p:sp>
      <p:sp>
        <p:nvSpPr>
          <p:cNvPr id="3" name="Footer Placeholder 2">
            <a:extLst>
              <a:ext uri="{FF2B5EF4-FFF2-40B4-BE49-F238E27FC236}">
                <a16:creationId xmlns:a16="http://schemas.microsoft.com/office/drawing/2014/main" id="{48707DF6-15A0-C449-9557-ABDDD01689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C0901-282B-984E-8A6B-29995C8BCB41}"/>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562764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7B7C-0C49-AF4B-896A-16C1FDE2C8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73DA5A-556B-BA4E-9581-575318DF50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F1405-47D5-9C45-AB5F-9034CC1C8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AC8C5A-E5F7-FA4D-A305-BCFF6EEDC021}"/>
              </a:ext>
            </a:extLst>
          </p:cNvPr>
          <p:cNvSpPr>
            <a:spLocks noGrp="1"/>
          </p:cNvSpPr>
          <p:nvPr>
            <p:ph type="dt" sz="half" idx="10"/>
          </p:nvPr>
        </p:nvSpPr>
        <p:spPr/>
        <p:txBody>
          <a:bodyPr/>
          <a:lstStyle/>
          <a:p>
            <a:fld id="{F59EB85C-E0E7-2B42-BCDC-54457B81287A}" type="datetimeFigureOut">
              <a:t>4/20/2020</a:t>
            </a:fld>
            <a:endParaRPr lang="en-US"/>
          </a:p>
        </p:txBody>
      </p:sp>
      <p:sp>
        <p:nvSpPr>
          <p:cNvPr id="6" name="Footer Placeholder 5">
            <a:extLst>
              <a:ext uri="{FF2B5EF4-FFF2-40B4-BE49-F238E27FC236}">
                <a16:creationId xmlns:a16="http://schemas.microsoft.com/office/drawing/2014/main" id="{09E7CAAE-DD5C-C24B-A513-C717E8C318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0D61F-BA10-FF4F-9811-35C2DE5B0A1D}"/>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1413644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087D-1788-CF48-A97D-7D43CAE40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509484-2A40-7748-A94A-449F8FB268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E724D0-05A9-F346-8271-072179CE3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A66DC5-59C0-D946-8C82-88313948A7DA}"/>
              </a:ext>
            </a:extLst>
          </p:cNvPr>
          <p:cNvSpPr>
            <a:spLocks noGrp="1"/>
          </p:cNvSpPr>
          <p:nvPr>
            <p:ph type="dt" sz="half" idx="10"/>
          </p:nvPr>
        </p:nvSpPr>
        <p:spPr/>
        <p:txBody>
          <a:bodyPr/>
          <a:lstStyle/>
          <a:p>
            <a:fld id="{F59EB85C-E0E7-2B42-BCDC-54457B81287A}" type="datetimeFigureOut">
              <a:t>4/20/2020</a:t>
            </a:fld>
            <a:endParaRPr lang="en-US"/>
          </a:p>
        </p:txBody>
      </p:sp>
      <p:sp>
        <p:nvSpPr>
          <p:cNvPr id="6" name="Footer Placeholder 5">
            <a:extLst>
              <a:ext uri="{FF2B5EF4-FFF2-40B4-BE49-F238E27FC236}">
                <a16:creationId xmlns:a16="http://schemas.microsoft.com/office/drawing/2014/main" id="{84DAA801-4612-8042-8A1D-877A3B83E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C16B8-C2A7-B440-AD15-A1A04661EB8B}"/>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1856688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7E6A-5C0D-6F47-A500-C09F5C8105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2A085B-5BDC-8E45-A940-F04695B7FC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50292-33C2-0F4D-9D70-F44FA2E502C8}"/>
              </a:ext>
            </a:extLst>
          </p:cNvPr>
          <p:cNvSpPr>
            <a:spLocks noGrp="1"/>
          </p:cNvSpPr>
          <p:nvPr>
            <p:ph type="dt" sz="half" idx="10"/>
          </p:nvPr>
        </p:nvSpPr>
        <p:spPr/>
        <p:txBody>
          <a:bodyPr/>
          <a:lstStyle/>
          <a:p>
            <a:fld id="{F59EB85C-E0E7-2B42-BCDC-54457B81287A}" type="datetimeFigureOut">
              <a:t>4/20/2020</a:t>
            </a:fld>
            <a:endParaRPr lang="en-US"/>
          </a:p>
        </p:txBody>
      </p:sp>
      <p:sp>
        <p:nvSpPr>
          <p:cNvPr id="5" name="Footer Placeholder 4">
            <a:extLst>
              <a:ext uri="{FF2B5EF4-FFF2-40B4-BE49-F238E27FC236}">
                <a16:creationId xmlns:a16="http://schemas.microsoft.com/office/drawing/2014/main" id="{F2E5E5B6-E61D-9642-9CDF-3094B71BC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F0A56-7BED-E34E-8618-8A38F38D32EA}"/>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122214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20D99-D332-0142-B861-EC38EAF00E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9A187B-4078-F642-9F6F-DFDAC021E9C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2879D-FEB3-D94B-A429-486B2D7994EC}"/>
              </a:ext>
            </a:extLst>
          </p:cNvPr>
          <p:cNvSpPr>
            <a:spLocks noGrp="1"/>
          </p:cNvSpPr>
          <p:nvPr>
            <p:ph type="dt" sz="half" idx="10"/>
          </p:nvPr>
        </p:nvSpPr>
        <p:spPr/>
        <p:txBody>
          <a:bodyPr/>
          <a:lstStyle/>
          <a:p>
            <a:fld id="{F59EB85C-E0E7-2B42-BCDC-54457B81287A}" type="datetimeFigureOut">
              <a:t>4/20/2020</a:t>
            </a:fld>
            <a:endParaRPr lang="en-US"/>
          </a:p>
        </p:txBody>
      </p:sp>
      <p:sp>
        <p:nvSpPr>
          <p:cNvPr id="5" name="Footer Placeholder 4">
            <a:extLst>
              <a:ext uri="{FF2B5EF4-FFF2-40B4-BE49-F238E27FC236}">
                <a16:creationId xmlns:a16="http://schemas.microsoft.com/office/drawing/2014/main" id="{785E5AD7-4B47-AC41-8A8A-C85A92AA2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FDA7C-1319-BA47-923C-4C9B46033111}"/>
              </a:ext>
            </a:extLst>
          </p:cNvPr>
          <p:cNvSpPr>
            <a:spLocks noGrp="1"/>
          </p:cNvSpPr>
          <p:nvPr>
            <p:ph type="sldNum" sz="quarter" idx="12"/>
          </p:nvPr>
        </p:nvSpPr>
        <p:spPr/>
        <p:txBody>
          <a:bodyPr/>
          <a:lstStyle/>
          <a:p>
            <a:fld id="{05A6E811-5481-BE4E-93D3-3ABB962BFA0A}" type="slidenum">
              <a:t>‹#›</a:t>
            </a:fld>
            <a:endParaRPr lang="en-US"/>
          </a:p>
        </p:txBody>
      </p:sp>
    </p:spTree>
    <p:extLst>
      <p:ext uri="{BB962C8B-B14F-4D97-AF65-F5344CB8AC3E}">
        <p14:creationId xmlns:p14="http://schemas.microsoft.com/office/powerpoint/2010/main" val="2372082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1"/>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1609797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2122734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9"/>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2598581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2"/>
            <a:ext cx="5181600" cy="3173541"/>
          </a:xfrm>
        </p:spPr>
        <p:txBody>
          <a:bodyPr/>
          <a:lstStyle>
            <a:lvl1pPr marL="285737" indent="-285737">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2"/>
            <a:ext cx="5181600" cy="3173541"/>
          </a:xfrm>
        </p:spPr>
        <p:txBody>
          <a:bodyPr/>
          <a:lstStyle>
            <a:lvl1pPr marL="285737" indent="-285737">
              <a:buClr>
                <a:schemeClr val="accent2"/>
              </a:buClr>
              <a:buFont typeface="Arial" panose="020B0604020202020204" pitchFamily="34" charset="0"/>
              <a:buChar char="•"/>
              <a:defRPr sz="1400">
                <a:solidFill>
                  <a:schemeClr val="tx1"/>
                </a:solidFill>
              </a:defRPr>
            </a:lvl1pPr>
            <a:lvl2pPr>
              <a:defRPr/>
            </a:lvl2pPr>
            <a:lvl3pPr marL="0" marR="0" indent="-285737" algn="l" defTabSz="914354"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1400832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4"/>
            <a:ext cx="5207000" cy="3992563"/>
          </a:xfrm>
        </p:spPr>
        <p:txBody>
          <a:bodyPr/>
          <a:lstStyle>
            <a:lvl1pPr>
              <a:defRPr/>
            </a:lvl1pPr>
          </a:lstStyle>
          <a:p>
            <a:r>
              <a:rPr lang="en-US"/>
              <a:t>Click on the image icon to edit…</a:t>
            </a:r>
          </a:p>
        </p:txBody>
      </p:sp>
    </p:spTree>
    <p:extLst>
      <p:ext uri="{BB962C8B-B14F-4D97-AF65-F5344CB8AC3E}">
        <p14:creationId xmlns:p14="http://schemas.microsoft.com/office/powerpoint/2010/main" val="401204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E3C2-BD31-A34C-959E-76F53ED5AE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70B62-F4FC-494E-9A27-D17BD3115E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D54B7-B8D2-DE48-8A7A-A5DBF24B11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F00DD3-53C0-0741-BA9D-BEBA82F6F2CE}"/>
              </a:ext>
            </a:extLst>
          </p:cNvPr>
          <p:cNvSpPr>
            <a:spLocks noGrp="1"/>
          </p:cNvSpPr>
          <p:nvPr>
            <p:ph type="dt" sz="half" idx="10"/>
          </p:nvPr>
        </p:nvSpPr>
        <p:spPr>
          <a:xfrm>
            <a:off x="838200" y="6356350"/>
            <a:ext cx="2743200" cy="365125"/>
          </a:xfrm>
          <a:prstGeom prst="rect">
            <a:avLst/>
          </a:prstGeom>
        </p:spPr>
        <p:txBody>
          <a:bodyPr/>
          <a:lstStyle/>
          <a:p>
            <a:fld id="{798D9F07-AF34-D74F-8BAD-94AD4F78C388}" type="datetime1">
              <a:rPr lang="en-GB" smtClean="0"/>
              <a:t>20/04/2020</a:t>
            </a:fld>
            <a:endParaRPr lang="en-US"/>
          </a:p>
        </p:txBody>
      </p:sp>
      <p:sp>
        <p:nvSpPr>
          <p:cNvPr id="6" name="Footer Placeholder 5">
            <a:extLst>
              <a:ext uri="{FF2B5EF4-FFF2-40B4-BE49-F238E27FC236}">
                <a16:creationId xmlns:a16="http://schemas.microsoft.com/office/drawing/2014/main" id="{ECDE1193-79F8-5E41-B083-2EECA42FD7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82BCCF-62CB-1242-B6D9-B890829C911D}"/>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3505502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4"/>
            <a:ext cx="5207000" cy="3992563"/>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6146800" y="1426740"/>
            <a:ext cx="5207000" cy="3992987"/>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45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Tree>
    <p:extLst>
      <p:ext uri="{BB962C8B-B14F-4D97-AF65-F5344CB8AC3E}">
        <p14:creationId xmlns:p14="http://schemas.microsoft.com/office/powerpoint/2010/main" val="3637401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1" y="0"/>
            <a:ext cx="5976595" cy="6858000"/>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3" y="5555677"/>
            <a:ext cx="3449687" cy="411491"/>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2578395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2"/>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2077437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90"/>
            <a:fld id="{9EC47581-5869-493B-B854-0887736BC713}" type="datetimeFigureOut">
              <a:rPr lang="en-GB" sz="2400" smtClean="0">
                <a:solidFill>
                  <a:srgbClr val="0D172A"/>
                </a:solidFill>
              </a:rPr>
              <a:pPr defTabSz="1218990"/>
              <a:t>20/04/2020</a:t>
            </a:fld>
            <a:endParaRPr lang="en-GB" sz="2400">
              <a:solidFill>
                <a:srgbClr val="0D172A"/>
              </a:solidFill>
            </a:endParaRPr>
          </a:p>
        </p:txBody>
      </p:sp>
      <p:sp>
        <p:nvSpPr>
          <p:cNvPr id="6" name="Slide Number Placeholder 5"/>
          <p:cNvSpPr>
            <a:spLocks noGrp="1"/>
          </p:cNvSpPr>
          <p:nvPr>
            <p:ph type="sldNum" sz="quarter" idx="12"/>
          </p:nvPr>
        </p:nvSpPr>
        <p:spPr/>
        <p:txBody>
          <a:bodyPr/>
          <a:lstStyle/>
          <a:p>
            <a:pPr defTabSz="1218990"/>
            <a:fld id="{5805E21B-A48A-4FF3-8609-C012680F72DF}" type="slidenum">
              <a:rPr lang="en-GB" sz="2400" smtClean="0">
                <a:solidFill>
                  <a:srgbClr val="0D172A"/>
                </a:solidFill>
              </a:rPr>
              <a:pPr defTabSz="1218990"/>
              <a:t>‹#›</a:t>
            </a:fld>
            <a:endParaRPr lang="en-GB" sz="2400">
              <a:solidFill>
                <a:srgbClr val="0D172A"/>
              </a:solidFill>
            </a:endParaRPr>
          </a:p>
        </p:txBody>
      </p:sp>
      <p:sp>
        <p:nvSpPr>
          <p:cNvPr id="2" name="Title 1"/>
          <p:cNvSpPr>
            <a:spLocks noGrp="1"/>
          </p:cNvSpPr>
          <p:nvPr>
            <p:ph type="title" hasCustomPrompt="1"/>
          </p:nvPr>
        </p:nvSpPr>
        <p:spPr>
          <a:xfrm>
            <a:off x="1536701"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703197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1"/>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400688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647901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9"/>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2612600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2"/>
            <a:ext cx="5181600" cy="3173541"/>
          </a:xfrm>
        </p:spPr>
        <p:txBody>
          <a:bodyPr/>
          <a:lstStyle>
            <a:lvl1pPr marL="285737" indent="-285737">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2"/>
            <a:ext cx="5181600" cy="3173541"/>
          </a:xfrm>
        </p:spPr>
        <p:txBody>
          <a:bodyPr/>
          <a:lstStyle>
            <a:lvl1pPr marL="285737" indent="-285737">
              <a:buClr>
                <a:schemeClr val="accent2"/>
              </a:buClr>
              <a:buFont typeface="Arial" panose="020B0604020202020204" pitchFamily="34" charset="0"/>
              <a:buChar char="•"/>
              <a:defRPr sz="1400">
                <a:solidFill>
                  <a:schemeClr val="tx1"/>
                </a:solidFill>
              </a:defRPr>
            </a:lvl1pPr>
            <a:lvl2pPr>
              <a:defRPr/>
            </a:lvl2pPr>
            <a:lvl3pPr marL="0" marR="0" indent="-285737" algn="l" defTabSz="914354"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4204340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4"/>
            <a:ext cx="5207000" cy="3992563"/>
          </a:xfrm>
        </p:spPr>
        <p:txBody>
          <a:bodyPr/>
          <a:lstStyle>
            <a:lvl1pPr>
              <a:defRPr/>
            </a:lvl1pPr>
          </a:lstStyle>
          <a:p>
            <a:r>
              <a:rPr lang="en-US"/>
              <a:t>Click on the image icon to edit…</a:t>
            </a:r>
          </a:p>
        </p:txBody>
      </p:sp>
    </p:spTree>
    <p:extLst>
      <p:ext uri="{BB962C8B-B14F-4D97-AF65-F5344CB8AC3E}">
        <p14:creationId xmlns:p14="http://schemas.microsoft.com/office/powerpoint/2010/main" val="413719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DF11-BBA8-5343-8446-89A8A21158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9183A2-BA90-EA43-B4A5-13313CF3E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9848AC-B5A8-CB4C-9645-8E2FCAD39F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C8F755-B889-6344-9634-901A189D47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BFC5D3-846A-D84D-B4FB-016653B0AE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9BD16-F1DE-4045-9108-4CBAADDB4E48}"/>
              </a:ext>
            </a:extLst>
          </p:cNvPr>
          <p:cNvSpPr>
            <a:spLocks noGrp="1"/>
          </p:cNvSpPr>
          <p:nvPr>
            <p:ph type="dt" sz="half" idx="10"/>
          </p:nvPr>
        </p:nvSpPr>
        <p:spPr>
          <a:xfrm>
            <a:off x="838200" y="6356350"/>
            <a:ext cx="2743200" cy="365125"/>
          </a:xfrm>
          <a:prstGeom prst="rect">
            <a:avLst/>
          </a:prstGeom>
        </p:spPr>
        <p:txBody>
          <a:bodyPr/>
          <a:lstStyle/>
          <a:p>
            <a:fld id="{3225CFDA-C025-CF41-985E-EEF236E0DD81}" type="datetime1">
              <a:rPr lang="en-GB" smtClean="0"/>
              <a:t>20/04/2020</a:t>
            </a:fld>
            <a:endParaRPr lang="en-US"/>
          </a:p>
        </p:txBody>
      </p:sp>
      <p:sp>
        <p:nvSpPr>
          <p:cNvPr id="8" name="Footer Placeholder 7">
            <a:extLst>
              <a:ext uri="{FF2B5EF4-FFF2-40B4-BE49-F238E27FC236}">
                <a16:creationId xmlns:a16="http://schemas.microsoft.com/office/drawing/2014/main" id="{7D03F2CC-FAD6-064A-8479-D8C77A2DCF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D977D06-2699-1948-BBAA-F742A3C638BC}"/>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2831922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4"/>
            <a:ext cx="5207000" cy="3992563"/>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6146800" y="1426740"/>
            <a:ext cx="5207000" cy="3992987"/>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328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Tree>
    <p:extLst>
      <p:ext uri="{BB962C8B-B14F-4D97-AF65-F5344CB8AC3E}">
        <p14:creationId xmlns:p14="http://schemas.microsoft.com/office/powerpoint/2010/main" val="618111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1" y="0"/>
            <a:ext cx="5976595" cy="6858000"/>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3" y="5555677"/>
            <a:ext cx="3449687" cy="411491"/>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4103871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2"/>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3294305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90"/>
            <a:fld id="{9EC47581-5869-493B-B854-0887736BC713}" type="datetimeFigureOut">
              <a:rPr lang="en-GB" sz="2400" smtClean="0">
                <a:solidFill>
                  <a:srgbClr val="0D172A"/>
                </a:solidFill>
              </a:rPr>
              <a:pPr defTabSz="1218990"/>
              <a:t>20/04/2020</a:t>
            </a:fld>
            <a:endParaRPr lang="en-GB" sz="2400">
              <a:solidFill>
                <a:srgbClr val="0D172A"/>
              </a:solidFill>
            </a:endParaRPr>
          </a:p>
        </p:txBody>
      </p:sp>
      <p:sp>
        <p:nvSpPr>
          <p:cNvPr id="6" name="Slide Number Placeholder 5"/>
          <p:cNvSpPr>
            <a:spLocks noGrp="1"/>
          </p:cNvSpPr>
          <p:nvPr>
            <p:ph type="sldNum" sz="quarter" idx="12"/>
          </p:nvPr>
        </p:nvSpPr>
        <p:spPr/>
        <p:txBody>
          <a:bodyPr/>
          <a:lstStyle/>
          <a:p>
            <a:pPr defTabSz="1218990"/>
            <a:fld id="{5805E21B-A48A-4FF3-8609-C012680F72DF}" type="slidenum">
              <a:rPr lang="en-GB" sz="2400" smtClean="0">
                <a:solidFill>
                  <a:srgbClr val="0D172A"/>
                </a:solidFill>
              </a:rPr>
              <a:pPr defTabSz="1218990"/>
              <a:t>‹#›</a:t>
            </a:fld>
            <a:endParaRPr lang="en-GB" sz="2400">
              <a:solidFill>
                <a:srgbClr val="0D172A"/>
              </a:solidFill>
            </a:endParaRPr>
          </a:p>
        </p:txBody>
      </p:sp>
      <p:sp>
        <p:nvSpPr>
          <p:cNvPr id="2" name="Title 1"/>
          <p:cNvSpPr>
            <a:spLocks noGrp="1"/>
          </p:cNvSpPr>
          <p:nvPr>
            <p:ph type="title" hasCustomPrompt="1"/>
          </p:nvPr>
        </p:nvSpPr>
        <p:spPr>
          <a:xfrm>
            <a:off x="1536701"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78195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1"/>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1441341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2548156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9"/>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3743445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2"/>
            <a:ext cx="5181600" cy="3173541"/>
          </a:xfrm>
        </p:spPr>
        <p:txBody>
          <a:bodyPr/>
          <a:lstStyle>
            <a:lvl1pPr marL="285737" indent="-285737">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2"/>
            <a:ext cx="5181600" cy="3173541"/>
          </a:xfrm>
        </p:spPr>
        <p:txBody>
          <a:bodyPr/>
          <a:lstStyle>
            <a:lvl1pPr marL="285737" indent="-285737">
              <a:buClr>
                <a:schemeClr val="accent2"/>
              </a:buClr>
              <a:buFont typeface="Arial" panose="020B0604020202020204" pitchFamily="34" charset="0"/>
              <a:buChar char="•"/>
              <a:defRPr sz="1400">
                <a:solidFill>
                  <a:schemeClr val="tx1"/>
                </a:solidFill>
              </a:defRPr>
            </a:lvl1pPr>
            <a:lvl2pPr>
              <a:defRPr/>
            </a:lvl2pPr>
            <a:lvl3pPr marL="0" marR="0" indent="-285737" algn="l" defTabSz="914354"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1452461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4"/>
            <a:ext cx="5207000" cy="3992563"/>
          </a:xfrm>
        </p:spPr>
        <p:txBody>
          <a:bodyPr/>
          <a:lstStyle>
            <a:lvl1pPr>
              <a:defRPr/>
            </a:lvl1pPr>
          </a:lstStyle>
          <a:p>
            <a:r>
              <a:rPr lang="en-US"/>
              <a:t>Click on the image icon to edit…</a:t>
            </a:r>
          </a:p>
        </p:txBody>
      </p:sp>
    </p:spTree>
    <p:extLst>
      <p:ext uri="{BB962C8B-B14F-4D97-AF65-F5344CB8AC3E}">
        <p14:creationId xmlns:p14="http://schemas.microsoft.com/office/powerpoint/2010/main" val="34983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3952-8730-2C4C-B7C5-DBC8BFD834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24F32D-CF3E-BE44-A638-54BA2CB01B2C}"/>
              </a:ext>
            </a:extLst>
          </p:cNvPr>
          <p:cNvSpPr>
            <a:spLocks noGrp="1"/>
          </p:cNvSpPr>
          <p:nvPr>
            <p:ph type="dt" sz="half" idx="10"/>
          </p:nvPr>
        </p:nvSpPr>
        <p:spPr>
          <a:xfrm>
            <a:off x="838200" y="6356350"/>
            <a:ext cx="2743200" cy="365125"/>
          </a:xfrm>
          <a:prstGeom prst="rect">
            <a:avLst/>
          </a:prstGeom>
        </p:spPr>
        <p:txBody>
          <a:bodyPr/>
          <a:lstStyle/>
          <a:p>
            <a:fld id="{A5442EA4-3058-8848-8E1D-27FF7059F46B}" type="datetime1">
              <a:rPr lang="en-GB" smtClean="0"/>
              <a:t>20/04/2020</a:t>
            </a:fld>
            <a:endParaRPr lang="en-US"/>
          </a:p>
        </p:txBody>
      </p:sp>
      <p:sp>
        <p:nvSpPr>
          <p:cNvPr id="4" name="Footer Placeholder 3">
            <a:extLst>
              <a:ext uri="{FF2B5EF4-FFF2-40B4-BE49-F238E27FC236}">
                <a16:creationId xmlns:a16="http://schemas.microsoft.com/office/drawing/2014/main" id="{176797A8-D47A-D84B-9259-45371C0FC7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86BFF2E-215B-E044-B93A-9F1964E64296}"/>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4032599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4"/>
            <a:ext cx="5207000" cy="3992563"/>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6146800" y="1426740"/>
            <a:ext cx="5207000" cy="3992987"/>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640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Tree>
    <p:extLst>
      <p:ext uri="{BB962C8B-B14F-4D97-AF65-F5344CB8AC3E}">
        <p14:creationId xmlns:p14="http://schemas.microsoft.com/office/powerpoint/2010/main" val="4112015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1" y="0"/>
            <a:ext cx="5976595" cy="6858000"/>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3" y="5555677"/>
            <a:ext cx="3449687" cy="411491"/>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36652015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2"/>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36351811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90"/>
            <a:fld id="{9EC47581-5869-493B-B854-0887736BC713}" type="datetimeFigureOut">
              <a:rPr lang="en-GB" sz="2400" smtClean="0">
                <a:solidFill>
                  <a:srgbClr val="0D172A"/>
                </a:solidFill>
              </a:rPr>
              <a:pPr defTabSz="1218990"/>
              <a:t>20/04/2020</a:t>
            </a:fld>
            <a:endParaRPr lang="en-GB" sz="2400">
              <a:solidFill>
                <a:srgbClr val="0D172A"/>
              </a:solidFill>
            </a:endParaRPr>
          </a:p>
        </p:txBody>
      </p:sp>
      <p:sp>
        <p:nvSpPr>
          <p:cNvPr id="6" name="Slide Number Placeholder 5"/>
          <p:cNvSpPr>
            <a:spLocks noGrp="1"/>
          </p:cNvSpPr>
          <p:nvPr>
            <p:ph type="sldNum" sz="quarter" idx="12"/>
          </p:nvPr>
        </p:nvSpPr>
        <p:spPr/>
        <p:txBody>
          <a:bodyPr/>
          <a:lstStyle/>
          <a:p>
            <a:pPr defTabSz="1218990"/>
            <a:fld id="{5805E21B-A48A-4FF3-8609-C012680F72DF}" type="slidenum">
              <a:rPr lang="en-GB" sz="2400" smtClean="0">
                <a:solidFill>
                  <a:srgbClr val="0D172A"/>
                </a:solidFill>
              </a:rPr>
              <a:pPr defTabSz="1218990"/>
              <a:t>‹#›</a:t>
            </a:fld>
            <a:endParaRPr lang="en-GB" sz="2400">
              <a:solidFill>
                <a:srgbClr val="0D172A"/>
              </a:solidFill>
            </a:endParaRPr>
          </a:p>
        </p:txBody>
      </p:sp>
      <p:sp>
        <p:nvSpPr>
          <p:cNvPr id="2" name="Title 1"/>
          <p:cNvSpPr>
            <a:spLocks noGrp="1"/>
          </p:cNvSpPr>
          <p:nvPr>
            <p:ph type="title" hasCustomPrompt="1"/>
          </p:nvPr>
        </p:nvSpPr>
        <p:spPr>
          <a:xfrm>
            <a:off x="1536701"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16373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1"/>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3905205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32888943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9"/>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165665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2"/>
            <a:ext cx="5181600" cy="3173541"/>
          </a:xfrm>
        </p:spPr>
        <p:txBody>
          <a:bodyPr/>
          <a:lstStyle>
            <a:lvl1pPr marL="285737" indent="-285737">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2"/>
            <a:ext cx="5181600" cy="3173541"/>
          </a:xfrm>
        </p:spPr>
        <p:txBody>
          <a:bodyPr/>
          <a:lstStyle>
            <a:lvl1pPr marL="285737" indent="-285737">
              <a:buClr>
                <a:schemeClr val="accent2"/>
              </a:buClr>
              <a:buFont typeface="Arial" panose="020B0604020202020204" pitchFamily="34" charset="0"/>
              <a:buChar char="•"/>
              <a:defRPr sz="1400">
                <a:solidFill>
                  <a:schemeClr val="tx1"/>
                </a:solidFill>
              </a:defRPr>
            </a:lvl1pPr>
            <a:lvl2pPr>
              <a:defRPr/>
            </a:lvl2pPr>
            <a:lvl3pPr marL="0" marR="0" indent="-285737" algn="l" defTabSz="914354"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3239674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4"/>
            <a:ext cx="5207000" cy="3992563"/>
          </a:xfrm>
        </p:spPr>
        <p:txBody>
          <a:bodyPr/>
          <a:lstStyle>
            <a:lvl1pPr>
              <a:defRPr/>
            </a:lvl1pPr>
          </a:lstStyle>
          <a:p>
            <a:r>
              <a:rPr lang="en-US"/>
              <a:t>Click on the image icon to edit…</a:t>
            </a:r>
          </a:p>
        </p:txBody>
      </p:sp>
    </p:spTree>
    <p:extLst>
      <p:ext uri="{BB962C8B-B14F-4D97-AF65-F5344CB8AC3E}">
        <p14:creationId xmlns:p14="http://schemas.microsoft.com/office/powerpoint/2010/main" val="1172133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214849-A744-8B41-BDF4-1CB1012F510D}"/>
              </a:ext>
            </a:extLst>
          </p:cNvPr>
          <p:cNvSpPr>
            <a:spLocks noGrp="1"/>
          </p:cNvSpPr>
          <p:nvPr>
            <p:ph type="dt" sz="half" idx="10"/>
          </p:nvPr>
        </p:nvSpPr>
        <p:spPr>
          <a:xfrm>
            <a:off x="838200" y="6356350"/>
            <a:ext cx="2743200" cy="365125"/>
          </a:xfrm>
          <a:prstGeom prst="rect">
            <a:avLst/>
          </a:prstGeom>
        </p:spPr>
        <p:txBody>
          <a:bodyPr/>
          <a:lstStyle/>
          <a:p>
            <a:fld id="{C19B70FD-47EA-844D-9647-15AAA5D5F79A}" type="datetime1">
              <a:rPr lang="en-GB" smtClean="0"/>
              <a:t>20/04/2020</a:t>
            </a:fld>
            <a:endParaRPr lang="en-US"/>
          </a:p>
        </p:txBody>
      </p:sp>
      <p:sp>
        <p:nvSpPr>
          <p:cNvPr id="3" name="Footer Placeholder 2">
            <a:extLst>
              <a:ext uri="{FF2B5EF4-FFF2-40B4-BE49-F238E27FC236}">
                <a16:creationId xmlns:a16="http://schemas.microsoft.com/office/drawing/2014/main" id="{62B23E76-8BE2-EC41-B4BA-9BF14C7B1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7A00934-3E3B-774C-A4C5-791C297D9404}"/>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21819824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4"/>
            <a:ext cx="5207000" cy="3992563"/>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6146800" y="1426740"/>
            <a:ext cx="5207000" cy="3992987"/>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825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Tree>
    <p:extLst>
      <p:ext uri="{BB962C8B-B14F-4D97-AF65-F5344CB8AC3E}">
        <p14:creationId xmlns:p14="http://schemas.microsoft.com/office/powerpoint/2010/main" val="2585566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1" y="0"/>
            <a:ext cx="5976595" cy="6858000"/>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3" y="5555677"/>
            <a:ext cx="3449687" cy="411491"/>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3653770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2"/>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20703406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90"/>
            <a:fld id="{9EC47581-5869-493B-B854-0887736BC713}" type="datetimeFigureOut">
              <a:rPr lang="en-GB" sz="2400" smtClean="0">
                <a:solidFill>
                  <a:srgbClr val="0D172A"/>
                </a:solidFill>
              </a:rPr>
              <a:pPr defTabSz="1218990"/>
              <a:t>20/04/2020</a:t>
            </a:fld>
            <a:endParaRPr lang="en-GB" sz="2400">
              <a:solidFill>
                <a:srgbClr val="0D172A"/>
              </a:solidFill>
            </a:endParaRPr>
          </a:p>
        </p:txBody>
      </p:sp>
      <p:sp>
        <p:nvSpPr>
          <p:cNvPr id="6" name="Slide Number Placeholder 5"/>
          <p:cNvSpPr>
            <a:spLocks noGrp="1"/>
          </p:cNvSpPr>
          <p:nvPr>
            <p:ph type="sldNum" sz="quarter" idx="12"/>
          </p:nvPr>
        </p:nvSpPr>
        <p:spPr/>
        <p:txBody>
          <a:bodyPr/>
          <a:lstStyle/>
          <a:p>
            <a:pPr defTabSz="1218990"/>
            <a:fld id="{5805E21B-A48A-4FF3-8609-C012680F72DF}" type="slidenum">
              <a:rPr lang="en-GB" sz="2400" smtClean="0">
                <a:solidFill>
                  <a:srgbClr val="0D172A"/>
                </a:solidFill>
              </a:rPr>
              <a:pPr defTabSz="1218990"/>
              <a:t>‹#›</a:t>
            </a:fld>
            <a:endParaRPr lang="en-GB" sz="2400">
              <a:solidFill>
                <a:srgbClr val="0D172A"/>
              </a:solidFill>
            </a:endParaRPr>
          </a:p>
        </p:txBody>
      </p:sp>
      <p:sp>
        <p:nvSpPr>
          <p:cNvPr id="2" name="Title 1"/>
          <p:cNvSpPr>
            <a:spLocks noGrp="1"/>
          </p:cNvSpPr>
          <p:nvPr>
            <p:ph type="title" hasCustomPrompt="1"/>
          </p:nvPr>
        </p:nvSpPr>
        <p:spPr>
          <a:xfrm>
            <a:off x="1536701"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455942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8990"/>
            <a:fld id="{85AF14A2-79B0-483B-985C-C3EF11F9B879}" type="datetimeFigureOut">
              <a:rPr lang="en-GB" sz="2400" smtClean="0">
                <a:solidFill>
                  <a:srgbClr val="0D172A"/>
                </a:solidFill>
              </a:rPr>
              <a:pPr defTabSz="1218990"/>
              <a:t>20/04/2020</a:t>
            </a:fld>
            <a:endParaRPr lang="en-GB" sz="2400">
              <a:solidFill>
                <a:srgbClr val="0D172A"/>
              </a:solidFill>
            </a:endParaRPr>
          </a:p>
        </p:txBody>
      </p:sp>
      <p:sp>
        <p:nvSpPr>
          <p:cNvPr id="4" name="Footer Placeholder 3"/>
          <p:cNvSpPr>
            <a:spLocks noGrp="1"/>
          </p:cNvSpPr>
          <p:nvPr>
            <p:ph type="ftr" sz="quarter" idx="11"/>
          </p:nvPr>
        </p:nvSpPr>
        <p:spPr/>
        <p:txBody>
          <a:bodyPr/>
          <a:lstStyle/>
          <a:p>
            <a:pPr defTabSz="1218990"/>
            <a:endParaRPr lang="en-GB" sz="2400">
              <a:solidFill>
                <a:srgbClr val="0D172A"/>
              </a:solidFill>
            </a:endParaRPr>
          </a:p>
        </p:txBody>
      </p:sp>
      <p:sp>
        <p:nvSpPr>
          <p:cNvPr id="5" name="Slide Number Placeholder 4"/>
          <p:cNvSpPr>
            <a:spLocks noGrp="1"/>
          </p:cNvSpPr>
          <p:nvPr>
            <p:ph type="sldNum" sz="quarter" idx="12"/>
          </p:nvPr>
        </p:nvSpPr>
        <p:spPr/>
        <p:txBody>
          <a:bodyPr/>
          <a:lstStyle/>
          <a:p>
            <a:pPr defTabSz="1218990"/>
            <a:fld id="{594B7B75-371B-4DB8-978A-7B3D965F9788}" type="slidenum">
              <a:rPr lang="en-GB" sz="2400" smtClean="0">
                <a:solidFill>
                  <a:srgbClr val="0D172A"/>
                </a:solidFill>
              </a:rPr>
              <a:pPr defTabSz="1218990"/>
              <a:t>‹#›</a:t>
            </a:fld>
            <a:endParaRPr lang="en-GB" sz="2400">
              <a:solidFill>
                <a:srgbClr val="0D172A"/>
              </a:solidFill>
            </a:endParaRPr>
          </a:p>
        </p:txBody>
      </p:sp>
    </p:spTree>
    <p:extLst>
      <p:ext uri="{BB962C8B-B14F-4D97-AF65-F5344CB8AC3E}">
        <p14:creationId xmlns:p14="http://schemas.microsoft.com/office/powerpoint/2010/main" val="17572208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1"/>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42818299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277182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9"/>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2893041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2"/>
            <a:ext cx="5181600" cy="3173541"/>
          </a:xfrm>
        </p:spPr>
        <p:txBody>
          <a:bodyPr/>
          <a:lstStyle>
            <a:lvl1pPr marL="285737" indent="-285737">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2"/>
            <a:ext cx="5181600" cy="3173541"/>
          </a:xfrm>
        </p:spPr>
        <p:txBody>
          <a:bodyPr/>
          <a:lstStyle>
            <a:lvl1pPr marL="285737" indent="-285737">
              <a:buClr>
                <a:schemeClr val="accent2"/>
              </a:buClr>
              <a:buFont typeface="Arial" panose="020B0604020202020204" pitchFamily="34" charset="0"/>
              <a:buChar char="•"/>
              <a:defRPr sz="1400">
                <a:solidFill>
                  <a:schemeClr val="tx1"/>
                </a:solidFill>
              </a:defRPr>
            </a:lvl1pPr>
            <a:lvl2pPr>
              <a:defRPr/>
            </a:lvl2pPr>
            <a:lvl3pPr marL="0" marR="0" indent="-285737" algn="l" defTabSz="914354"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2201890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03E0-4856-F34B-9915-B2783E56AE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0EE54-F031-8448-A1BF-B1956B85B6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CF67D1-9819-F147-97ED-B8AA22E46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6F10C4-2E36-F145-B18A-CFD1CBE2EEF5}"/>
              </a:ext>
            </a:extLst>
          </p:cNvPr>
          <p:cNvSpPr>
            <a:spLocks noGrp="1"/>
          </p:cNvSpPr>
          <p:nvPr>
            <p:ph type="dt" sz="half" idx="10"/>
          </p:nvPr>
        </p:nvSpPr>
        <p:spPr>
          <a:xfrm>
            <a:off x="838200" y="6356350"/>
            <a:ext cx="2743200" cy="365125"/>
          </a:xfrm>
          <a:prstGeom prst="rect">
            <a:avLst/>
          </a:prstGeom>
        </p:spPr>
        <p:txBody>
          <a:bodyPr/>
          <a:lstStyle/>
          <a:p>
            <a:fld id="{CEBFD244-E16E-FA4C-A82B-5072A0E86DCB}" type="datetime1">
              <a:rPr lang="en-GB" smtClean="0"/>
              <a:t>20/04/2020</a:t>
            </a:fld>
            <a:endParaRPr lang="en-US"/>
          </a:p>
        </p:txBody>
      </p:sp>
      <p:sp>
        <p:nvSpPr>
          <p:cNvPr id="6" name="Footer Placeholder 5">
            <a:extLst>
              <a:ext uri="{FF2B5EF4-FFF2-40B4-BE49-F238E27FC236}">
                <a16:creationId xmlns:a16="http://schemas.microsoft.com/office/drawing/2014/main" id="{B00D3747-09C8-B742-B4CB-5A078D1C08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778167-303D-494B-A4F6-46ED16F2EC08}"/>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27407373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4"/>
            <a:ext cx="5207000" cy="3992563"/>
          </a:xfrm>
        </p:spPr>
        <p:txBody>
          <a:bodyPr/>
          <a:lstStyle>
            <a:lvl1pPr>
              <a:defRPr/>
            </a:lvl1pPr>
          </a:lstStyle>
          <a:p>
            <a:r>
              <a:rPr lang="en-US"/>
              <a:t>Click on the image icon to edit…</a:t>
            </a:r>
          </a:p>
        </p:txBody>
      </p:sp>
    </p:spTree>
    <p:extLst>
      <p:ext uri="{BB962C8B-B14F-4D97-AF65-F5344CB8AC3E}">
        <p14:creationId xmlns:p14="http://schemas.microsoft.com/office/powerpoint/2010/main" val="29655742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4"/>
            <a:ext cx="5207000" cy="3992563"/>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6146800" y="1426740"/>
            <a:ext cx="5207000" cy="3992987"/>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603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Tree>
    <p:extLst>
      <p:ext uri="{BB962C8B-B14F-4D97-AF65-F5344CB8AC3E}">
        <p14:creationId xmlns:p14="http://schemas.microsoft.com/office/powerpoint/2010/main" val="14149995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1" y="0"/>
            <a:ext cx="5976595" cy="6858000"/>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3" y="5555677"/>
            <a:ext cx="3449687" cy="411491"/>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16031422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2"/>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818932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90"/>
            <a:fld id="{9EC47581-5869-493B-B854-0887736BC713}" type="datetimeFigureOut">
              <a:rPr lang="en-GB" sz="2400" smtClean="0">
                <a:solidFill>
                  <a:srgbClr val="0D172A"/>
                </a:solidFill>
              </a:rPr>
              <a:pPr defTabSz="1218990"/>
              <a:t>20/04/2020</a:t>
            </a:fld>
            <a:endParaRPr lang="en-GB" sz="2400">
              <a:solidFill>
                <a:srgbClr val="0D172A"/>
              </a:solidFill>
            </a:endParaRPr>
          </a:p>
        </p:txBody>
      </p:sp>
      <p:sp>
        <p:nvSpPr>
          <p:cNvPr id="6" name="Slide Number Placeholder 5"/>
          <p:cNvSpPr>
            <a:spLocks noGrp="1"/>
          </p:cNvSpPr>
          <p:nvPr>
            <p:ph type="sldNum" sz="quarter" idx="12"/>
          </p:nvPr>
        </p:nvSpPr>
        <p:spPr/>
        <p:txBody>
          <a:bodyPr/>
          <a:lstStyle/>
          <a:p>
            <a:pPr defTabSz="1218990"/>
            <a:fld id="{5805E21B-A48A-4FF3-8609-C012680F72DF}" type="slidenum">
              <a:rPr lang="en-GB" sz="2400" smtClean="0">
                <a:solidFill>
                  <a:srgbClr val="0D172A"/>
                </a:solidFill>
              </a:rPr>
              <a:pPr defTabSz="1218990"/>
              <a:t>‹#›</a:t>
            </a:fld>
            <a:endParaRPr lang="en-GB" sz="2400">
              <a:solidFill>
                <a:srgbClr val="0D172A"/>
              </a:solidFill>
            </a:endParaRPr>
          </a:p>
        </p:txBody>
      </p:sp>
      <p:sp>
        <p:nvSpPr>
          <p:cNvPr id="2" name="Title 1"/>
          <p:cNvSpPr>
            <a:spLocks noGrp="1"/>
          </p:cNvSpPr>
          <p:nvPr>
            <p:ph type="title" hasCustomPrompt="1"/>
          </p:nvPr>
        </p:nvSpPr>
        <p:spPr>
          <a:xfrm>
            <a:off x="1536701"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85605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1"/>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38287591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14498079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9"/>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7953288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838200" y="2246872"/>
            <a:ext cx="5181600" cy="3173541"/>
          </a:xfrm>
        </p:spPr>
        <p:txBody>
          <a:bodyPr/>
          <a:lstStyle>
            <a:lvl1pPr marL="285737" indent="-285737">
              <a:buClr>
                <a:schemeClr val="accent1"/>
              </a:buClr>
              <a:buFont typeface="Arial" panose="020B0604020202020204" pitchFamily="34" charset="0"/>
              <a:buChar char="•"/>
              <a:defRPr sz="1400">
                <a:solidFill>
                  <a:schemeClr val="tx1"/>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6172200" y="2246872"/>
            <a:ext cx="5181600" cy="3173541"/>
          </a:xfrm>
        </p:spPr>
        <p:txBody>
          <a:bodyPr/>
          <a:lstStyle>
            <a:lvl1pPr marL="285737" indent="-285737">
              <a:buClr>
                <a:schemeClr val="accent2"/>
              </a:buClr>
              <a:buFont typeface="Arial" panose="020B0604020202020204" pitchFamily="34" charset="0"/>
              <a:buChar char="•"/>
              <a:defRPr sz="1400">
                <a:solidFill>
                  <a:schemeClr val="tx1"/>
                </a:solidFill>
              </a:defRPr>
            </a:lvl1pPr>
            <a:lvl2pPr>
              <a:defRPr/>
            </a:lvl2pPr>
            <a:lvl3pPr marL="0" marR="0" indent="-285737" algn="l" defTabSz="914354" rtl="0" eaLnBrk="1" fontAlgn="auto" latinLnBrk="0" hangingPunct="1">
              <a:lnSpc>
                <a:spcPct val="90000"/>
              </a:lnSpc>
              <a:spcBef>
                <a:spcPts val="500"/>
              </a:spcBef>
              <a:spcAft>
                <a:spcPts val="1000"/>
              </a:spcAft>
              <a:buClr>
                <a:schemeClr val="accent2"/>
              </a:buClr>
              <a:buSzTx/>
              <a:buFont typeface="Arial" panose="020B0604020202020204" pitchFamily="34" charset="0"/>
              <a:buChar char="•"/>
              <a:tabLst/>
              <a:defRPr/>
            </a:lvl3pPr>
            <a:lvl4pPr>
              <a:defRPr/>
            </a:lvl4pPr>
            <a:lvl5pPr>
              <a:defRPr/>
            </a:lvl5pPr>
          </a:lstStyle>
          <a:p>
            <a:pPr lvl="0"/>
            <a:r>
              <a:rPr lang="en-US" dirty="0"/>
              <a:t>Edit Master text styles</a:t>
            </a:r>
          </a:p>
          <a:p>
            <a:pPr lvl="0"/>
            <a:endParaRPr lang="en-US" dirty="0"/>
          </a:p>
        </p:txBody>
      </p:sp>
    </p:spTree>
    <p:extLst>
      <p:ext uri="{BB962C8B-B14F-4D97-AF65-F5344CB8AC3E}">
        <p14:creationId xmlns:p14="http://schemas.microsoft.com/office/powerpoint/2010/main" val="203911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DB01-2DB0-134C-8C0A-2024EA0BF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69F214-51D4-4F43-AF20-E1D35860F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F31341-F1F8-3040-9F78-C39F6F87D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3D7060-98FA-F744-ADF4-78261288D7BA}"/>
              </a:ext>
            </a:extLst>
          </p:cNvPr>
          <p:cNvSpPr>
            <a:spLocks noGrp="1"/>
          </p:cNvSpPr>
          <p:nvPr>
            <p:ph type="dt" sz="half" idx="10"/>
          </p:nvPr>
        </p:nvSpPr>
        <p:spPr>
          <a:xfrm>
            <a:off x="838200" y="6356350"/>
            <a:ext cx="2743200" cy="365125"/>
          </a:xfrm>
          <a:prstGeom prst="rect">
            <a:avLst/>
          </a:prstGeom>
        </p:spPr>
        <p:txBody>
          <a:bodyPr/>
          <a:lstStyle/>
          <a:p>
            <a:fld id="{3AA514B9-E90B-8941-BEF2-761ECB7D8F3C}" type="datetime1">
              <a:rPr lang="en-GB" smtClean="0"/>
              <a:t>20/04/2020</a:t>
            </a:fld>
            <a:endParaRPr lang="en-US"/>
          </a:p>
        </p:txBody>
      </p:sp>
      <p:sp>
        <p:nvSpPr>
          <p:cNvPr id="6" name="Footer Placeholder 5">
            <a:extLst>
              <a:ext uri="{FF2B5EF4-FFF2-40B4-BE49-F238E27FC236}">
                <a16:creationId xmlns:a16="http://schemas.microsoft.com/office/drawing/2014/main" id="{864657D8-2B19-614C-B473-72066F78D9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786721-A715-774F-8A8A-E06FABB7E52B}"/>
              </a:ext>
            </a:extLst>
          </p:cNvPr>
          <p:cNvSpPr>
            <a:spLocks noGrp="1"/>
          </p:cNvSpPr>
          <p:nvPr>
            <p:ph type="sldNum" sz="quarter" idx="12"/>
          </p:nvPr>
        </p:nvSpPr>
        <p:spPr>
          <a:xfrm>
            <a:off x="8610600" y="6356350"/>
            <a:ext cx="2743200" cy="365125"/>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2175462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on the icons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hasCustomPrompt="1"/>
          </p:nvPr>
        </p:nvSpPr>
        <p:spPr>
          <a:xfrm>
            <a:off x="6146800" y="1427164"/>
            <a:ext cx="5207000" cy="3992563"/>
          </a:xfrm>
        </p:spPr>
        <p:txBody>
          <a:bodyPr/>
          <a:lstStyle>
            <a:lvl1pPr>
              <a:defRPr/>
            </a:lvl1pPr>
          </a:lstStyle>
          <a:p>
            <a:r>
              <a:rPr lang="en-US"/>
              <a:t>Click on the image icon to edit…</a:t>
            </a:r>
          </a:p>
        </p:txBody>
      </p:sp>
    </p:spTree>
    <p:extLst>
      <p:ext uri="{BB962C8B-B14F-4D97-AF65-F5344CB8AC3E}">
        <p14:creationId xmlns:p14="http://schemas.microsoft.com/office/powerpoint/2010/main" val="29137610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7"/>
            <a:ext cx="5181600"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838200" y="2246872"/>
            <a:ext cx="5181600"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6146800" y="1427164"/>
            <a:ext cx="5207000" cy="3992563"/>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6146800" y="1426740"/>
            <a:ext cx="5207000" cy="3992987"/>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062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Tree>
    <p:extLst>
      <p:ext uri="{BB962C8B-B14F-4D97-AF65-F5344CB8AC3E}">
        <p14:creationId xmlns:p14="http://schemas.microsoft.com/office/powerpoint/2010/main" val="33452289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6448459" y="365128"/>
            <a:ext cx="4920268"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6448459" y="1426737"/>
            <a:ext cx="4920268" cy="411491"/>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6448459" y="1954640"/>
            <a:ext cx="4920268" cy="3173541"/>
          </a:xfrm>
        </p:spPr>
        <p:txBody>
          <a:bodyPr/>
          <a:lstStyle>
            <a:lvl1pPr marL="0" indent="0">
              <a:buClr>
                <a:schemeClr val="accent1"/>
              </a:buClr>
              <a:buFont typeface="Arial" panose="020B0604020202020204" pitchFamily="34" charset="0"/>
              <a:buNone/>
              <a:defRPr sz="1400">
                <a:solidFill>
                  <a:schemeClr val="accent3"/>
                </a:solidFill>
              </a:defRPr>
            </a:lvl1pPr>
            <a:lvl2pPr marL="0" indent="0">
              <a:buFont typeface="Arial" panose="020B0604020202020204" pitchFamily="34" charset="0"/>
              <a:buNone/>
              <a:defRPr sz="1400"/>
            </a:lvl2pPr>
            <a:lvl3pPr marL="285737" marR="0" indent="-285737" algn="l" defTabSz="914354" rtl="0" eaLnBrk="1" fontAlgn="auto" latinLnBrk="0" hangingPunct="1">
              <a:lnSpc>
                <a:spcPct val="90000"/>
              </a:lnSpc>
              <a:spcBef>
                <a:spcPts val="500"/>
              </a:spcBef>
              <a:spcAft>
                <a:spcPts val="1000"/>
              </a:spcAft>
              <a:buClr>
                <a:schemeClr val="accent1"/>
              </a:buClr>
              <a:buSzTx/>
              <a:buFont typeface="Arial" panose="020B0604020202020204" pitchFamily="34" charset="0"/>
              <a:buChar char="•"/>
              <a:tabLst/>
              <a:defRPr/>
            </a:lvl3pPr>
            <a:lvl4pPr>
              <a:defRPr/>
            </a:lvl4pPr>
            <a:lvl5pPr>
              <a:defRPr/>
            </a:lvl5pPr>
          </a:lstStyle>
          <a:p>
            <a:pPr lvl="0"/>
            <a:r>
              <a:rPr lang="en-US" dirty="0"/>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1" y="0"/>
            <a:ext cx="5976595" cy="6858000"/>
          </a:xfrm>
        </p:spPr>
        <p:txBody>
          <a:bodyPr/>
          <a:lstStyle/>
          <a:p>
            <a:endParaRPr lang="en-US"/>
          </a:p>
        </p:txBody>
      </p:sp>
      <p:sp>
        <p:nvSpPr>
          <p:cNvPr id="6" name="Rectangle 5">
            <a:extLst>
              <a:ext uri="{FF2B5EF4-FFF2-40B4-BE49-F238E27FC236}">
                <a16:creationId xmlns:a16="http://schemas.microsoft.com/office/drawing/2014/main" id="{487140C3-331E-4241-B2E0-3017BCA7379F}"/>
              </a:ext>
            </a:extLst>
          </p:cNvPr>
          <p:cNvSpPr/>
          <p:nvPr userDrawn="1"/>
        </p:nvSpPr>
        <p:spPr>
          <a:xfrm>
            <a:off x="1" y="0"/>
            <a:ext cx="5976595" cy="6858000"/>
          </a:xfrm>
          <a:prstGeom prst="rect">
            <a:avLst/>
          </a:prstGeom>
          <a:solidFill>
            <a:srgbClr val="0D172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453013" y="5555677"/>
            <a:ext cx="3449687" cy="411491"/>
          </a:xfrm>
        </p:spPr>
        <p:txBody>
          <a:bodyPr>
            <a:normAutofit/>
          </a:bodyPr>
          <a:lstStyle>
            <a:lvl1pPr>
              <a:defRPr sz="2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41002997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838200" y="2985992"/>
            <a:ext cx="10515600" cy="886021"/>
          </a:xfrm>
        </p:spPr>
        <p:txBody>
          <a:bodyPr anchor="b">
            <a:normAutofit/>
          </a:bodyPr>
          <a:lstStyle>
            <a:lvl1pPr algn="ctr">
              <a:defRPr sz="5000"/>
            </a:lvl1pPr>
          </a:lstStyle>
          <a:p>
            <a:r>
              <a:rPr lang="en-US"/>
              <a:t>Click to edit</a:t>
            </a:r>
          </a:p>
        </p:txBody>
      </p:sp>
    </p:spTree>
    <p:extLst>
      <p:ext uri="{BB962C8B-B14F-4D97-AF65-F5344CB8AC3E}">
        <p14:creationId xmlns:p14="http://schemas.microsoft.com/office/powerpoint/2010/main" val="37519454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8990"/>
            <a:fld id="{9EC47581-5869-493B-B854-0887736BC713}" type="datetimeFigureOut">
              <a:rPr lang="en-GB" sz="2400" smtClean="0">
                <a:solidFill>
                  <a:srgbClr val="0D172A"/>
                </a:solidFill>
              </a:rPr>
              <a:pPr defTabSz="1218990"/>
              <a:t>20/04/2020</a:t>
            </a:fld>
            <a:endParaRPr lang="en-GB" sz="2400">
              <a:solidFill>
                <a:srgbClr val="0D172A"/>
              </a:solidFill>
            </a:endParaRPr>
          </a:p>
        </p:txBody>
      </p:sp>
      <p:sp>
        <p:nvSpPr>
          <p:cNvPr id="6" name="Slide Number Placeholder 5"/>
          <p:cNvSpPr>
            <a:spLocks noGrp="1"/>
          </p:cNvSpPr>
          <p:nvPr>
            <p:ph type="sldNum" sz="quarter" idx="12"/>
          </p:nvPr>
        </p:nvSpPr>
        <p:spPr/>
        <p:txBody>
          <a:bodyPr/>
          <a:lstStyle/>
          <a:p>
            <a:pPr defTabSz="1218990"/>
            <a:fld id="{5805E21B-A48A-4FF3-8609-C012680F72DF}" type="slidenum">
              <a:rPr lang="en-GB" sz="2400" smtClean="0">
                <a:solidFill>
                  <a:srgbClr val="0D172A"/>
                </a:solidFill>
              </a:rPr>
              <a:pPr defTabSz="1218990"/>
              <a:t>‹#›</a:t>
            </a:fld>
            <a:endParaRPr lang="en-GB" sz="2400">
              <a:solidFill>
                <a:srgbClr val="0D172A"/>
              </a:solidFill>
            </a:endParaRPr>
          </a:p>
        </p:txBody>
      </p:sp>
      <p:sp>
        <p:nvSpPr>
          <p:cNvPr id="2" name="Title 1"/>
          <p:cNvSpPr>
            <a:spLocks noGrp="1"/>
          </p:cNvSpPr>
          <p:nvPr>
            <p:ph type="title" hasCustomPrompt="1"/>
          </p:nvPr>
        </p:nvSpPr>
        <p:spPr>
          <a:xfrm>
            <a:off x="1536701" y="1908234"/>
            <a:ext cx="9840003" cy="4043115"/>
          </a:xfrm>
        </p:spPr>
        <p:txBody>
          <a:bodyPr anchor="t"/>
          <a:lstStyle>
            <a:lvl1pPr algn="l">
              <a:lnSpc>
                <a:spcPts val="3200"/>
              </a:lnSpc>
              <a:spcAft>
                <a:spcPts val="800"/>
              </a:spcAft>
              <a:defRPr sz="2400" b="0" i="0" cap="none">
                <a:solidFill>
                  <a:srgbClr val="FFFFFF"/>
                </a:solidFill>
                <a:latin typeface="FS Albert Light" panose="02000503040000020004" pitchFamily="2" charset="0"/>
                <a:cs typeface="FS Albert Light" panose="0200050304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1536703" y="525487"/>
            <a:ext cx="9840000" cy="1143000"/>
          </a:xfrm>
        </p:spPr>
        <p:txBody>
          <a:bodyPr anchor="t"/>
          <a:lstStyle>
            <a:lvl1pPr marL="0" indent="0">
              <a:lnSpc>
                <a:spcPts val="4267"/>
              </a:lnSpc>
              <a:buNone/>
              <a:defRPr sz="3733">
                <a:solidFill>
                  <a:srgbClr val="FFFFFF"/>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713877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990"/>
            <a:fld id="{85AF14A2-79B0-483B-985C-C3EF11F9B879}" type="datetimeFigureOut">
              <a:rPr lang="en-GB" sz="2400" smtClean="0">
                <a:solidFill>
                  <a:srgbClr val="0D172A"/>
                </a:solidFill>
              </a:rPr>
              <a:pPr defTabSz="1218990"/>
              <a:t>20/04/2020</a:t>
            </a:fld>
            <a:endParaRPr lang="en-GB" sz="2400">
              <a:solidFill>
                <a:srgbClr val="0D172A"/>
              </a:solidFill>
            </a:endParaRPr>
          </a:p>
        </p:txBody>
      </p:sp>
      <p:sp>
        <p:nvSpPr>
          <p:cNvPr id="3" name="Footer Placeholder 2"/>
          <p:cNvSpPr>
            <a:spLocks noGrp="1"/>
          </p:cNvSpPr>
          <p:nvPr>
            <p:ph type="ftr" sz="quarter" idx="11"/>
          </p:nvPr>
        </p:nvSpPr>
        <p:spPr/>
        <p:txBody>
          <a:bodyPr/>
          <a:lstStyle/>
          <a:p>
            <a:pPr defTabSz="1218990"/>
            <a:endParaRPr lang="en-GB" sz="2400">
              <a:solidFill>
                <a:srgbClr val="0D172A"/>
              </a:solidFill>
            </a:endParaRPr>
          </a:p>
        </p:txBody>
      </p:sp>
      <p:sp>
        <p:nvSpPr>
          <p:cNvPr id="4" name="Slide Number Placeholder 3"/>
          <p:cNvSpPr>
            <a:spLocks noGrp="1"/>
          </p:cNvSpPr>
          <p:nvPr>
            <p:ph type="sldNum" sz="quarter" idx="12"/>
          </p:nvPr>
        </p:nvSpPr>
        <p:spPr/>
        <p:txBody>
          <a:bodyPr/>
          <a:lstStyle/>
          <a:p>
            <a:pPr defTabSz="1218990"/>
            <a:fld id="{594B7B75-371B-4DB8-978A-7B3D965F9788}" type="slidenum">
              <a:rPr lang="en-GB" sz="2400" smtClean="0">
                <a:solidFill>
                  <a:srgbClr val="0D172A"/>
                </a:solidFill>
              </a:rPr>
              <a:pPr defTabSz="1218990"/>
              <a:t>‹#›</a:t>
            </a:fld>
            <a:endParaRPr lang="en-GB" sz="2400">
              <a:solidFill>
                <a:srgbClr val="0D172A"/>
              </a:solidFill>
            </a:endParaRPr>
          </a:p>
        </p:txBody>
      </p:sp>
    </p:spTree>
    <p:extLst>
      <p:ext uri="{BB962C8B-B14F-4D97-AF65-F5344CB8AC3E}">
        <p14:creationId xmlns:p14="http://schemas.microsoft.com/office/powerpoint/2010/main" val="17860499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838200" y="2027533"/>
            <a:ext cx="10515600" cy="3854451"/>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16512770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838200" y="1426737"/>
            <a:ext cx="10515600" cy="411491"/>
          </a:xfrm>
        </p:spPr>
        <p:txBody>
          <a:bodyPr/>
          <a:lstStyle>
            <a:lvl1pPr>
              <a:defRPr/>
            </a:lvl1pPr>
            <a:lvl2pPr marL="0">
              <a:defRPr/>
            </a:lvl2pPr>
          </a:lstStyle>
          <a:p>
            <a:pPr lvl="0"/>
            <a:r>
              <a:rPr lang="en-US"/>
              <a:t>Click to edit…</a:t>
            </a:r>
          </a:p>
        </p:txBody>
      </p:sp>
      <p:sp>
        <p:nvSpPr>
          <p:cNvPr id="6" name="Table Placeholder 5">
            <a:extLst>
              <a:ext uri="{FF2B5EF4-FFF2-40B4-BE49-F238E27FC236}">
                <a16:creationId xmlns:a16="http://schemas.microsoft.com/office/drawing/2014/main" id="{EAF8C5A8-1502-1045-8BC3-2A8528736AB2}"/>
              </a:ext>
            </a:extLst>
          </p:cNvPr>
          <p:cNvSpPr>
            <a:spLocks noGrp="1"/>
          </p:cNvSpPr>
          <p:nvPr>
            <p:ph type="tbl" sz="quarter" idx="11" hasCustomPrompt="1"/>
          </p:nvPr>
        </p:nvSpPr>
        <p:spPr>
          <a:xfrm>
            <a:off x="838200" y="1941513"/>
            <a:ext cx="10515600" cy="3978275"/>
          </a:xfrm>
        </p:spPr>
        <p:txBody>
          <a:bodyPr/>
          <a:lstStyle>
            <a:lvl1pPr>
              <a:defRPr/>
            </a:lvl1pPr>
          </a:lstStyle>
          <a:p>
            <a:r>
              <a:rPr lang="en-US"/>
              <a:t>Click the table icon to insert a table…</a:t>
            </a:r>
          </a:p>
          <a:p>
            <a:endParaRPr lang="en-US"/>
          </a:p>
        </p:txBody>
      </p:sp>
    </p:spTree>
    <p:extLst>
      <p:ext uri="{BB962C8B-B14F-4D97-AF65-F5344CB8AC3E}">
        <p14:creationId xmlns:p14="http://schemas.microsoft.com/office/powerpoint/2010/main" val="16672346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838200" y="365128"/>
            <a:ext cx="10515600" cy="945201"/>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838200" y="1426739"/>
            <a:ext cx="10515600" cy="4380173"/>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425929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10" Type="http://schemas.openxmlformats.org/officeDocument/2006/relationships/theme" Target="../theme/theme13.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image" Target="../media/image2.pn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theme" Target="../theme/theme15.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theme" Target="../theme/theme16.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image" Target="../media/image10.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5" Type="http://schemas.openxmlformats.org/officeDocument/2006/relationships/slideLayout" Target="../slideLayouts/slideLayout193.xml"/><Relationship Id="rId10" Type="http://schemas.openxmlformats.org/officeDocument/2006/relationships/theme" Target="../theme/theme17.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20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5" Type="http://schemas.openxmlformats.org/officeDocument/2006/relationships/image" Target="../media/image22.emf"/><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39" Type="http://schemas.openxmlformats.org/officeDocument/2006/relationships/slideLayout" Target="../slideLayouts/slideLayout239.xml"/><Relationship Id="rId21" Type="http://schemas.openxmlformats.org/officeDocument/2006/relationships/slideLayout" Target="../slideLayouts/slideLayout221.xml"/><Relationship Id="rId34" Type="http://schemas.openxmlformats.org/officeDocument/2006/relationships/slideLayout" Target="../slideLayouts/slideLayout234.xml"/><Relationship Id="rId42" Type="http://schemas.openxmlformats.org/officeDocument/2006/relationships/slideLayout" Target="../slideLayouts/slideLayout242.xml"/><Relationship Id="rId47" Type="http://schemas.openxmlformats.org/officeDocument/2006/relationships/image" Target="../media/image23.png"/><Relationship Id="rId7" Type="http://schemas.openxmlformats.org/officeDocument/2006/relationships/slideLayout" Target="../slideLayouts/slideLayout20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9" Type="http://schemas.openxmlformats.org/officeDocument/2006/relationships/slideLayout" Target="../slideLayouts/slideLayout229.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32" Type="http://schemas.openxmlformats.org/officeDocument/2006/relationships/slideLayout" Target="../slideLayouts/slideLayout232.xml"/><Relationship Id="rId37" Type="http://schemas.openxmlformats.org/officeDocument/2006/relationships/slideLayout" Target="../slideLayouts/slideLayout237.xml"/><Relationship Id="rId40" Type="http://schemas.openxmlformats.org/officeDocument/2006/relationships/slideLayout" Target="../slideLayouts/slideLayout240.xml"/><Relationship Id="rId45" Type="http://schemas.openxmlformats.org/officeDocument/2006/relationships/slideLayout" Target="../slideLayouts/slideLayout245.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36" Type="http://schemas.openxmlformats.org/officeDocument/2006/relationships/slideLayout" Target="../slideLayouts/slideLayout236.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31" Type="http://schemas.openxmlformats.org/officeDocument/2006/relationships/slideLayout" Target="../slideLayouts/slideLayout231.xml"/><Relationship Id="rId44" Type="http://schemas.openxmlformats.org/officeDocument/2006/relationships/slideLayout" Target="../slideLayouts/slideLayout244.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slideLayout" Target="../slideLayouts/slideLayout230.xml"/><Relationship Id="rId35" Type="http://schemas.openxmlformats.org/officeDocument/2006/relationships/slideLayout" Target="../slideLayouts/slideLayout235.xml"/><Relationship Id="rId43" Type="http://schemas.openxmlformats.org/officeDocument/2006/relationships/slideLayout" Target="../slideLayouts/slideLayout243.xml"/><Relationship Id="rId8" Type="http://schemas.openxmlformats.org/officeDocument/2006/relationships/slideLayout" Target="../slideLayouts/slideLayout208.xml"/><Relationship Id="rId3" Type="http://schemas.openxmlformats.org/officeDocument/2006/relationships/slideLayout" Target="../slideLayouts/slideLayout203.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33" Type="http://schemas.openxmlformats.org/officeDocument/2006/relationships/slideLayout" Target="../slideLayouts/slideLayout233.xml"/><Relationship Id="rId38" Type="http://schemas.openxmlformats.org/officeDocument/2006/relationships/slideLayout" Target="../slideLayouts/slideLayout238.xml"/><Relationship Id="rId46" Type="http://schemas.openxmlformats.org/officeDocument/2006/relationships/theme" Target="../theme/theme19.xml"/><Relationship Id="rId20" Type="http://schemas.openxmlformats.org/officeDocument/2006/relationships/slideLayout" Target="../slideLayouts/slideLayout220.xml"/><Relationship Id="rId41"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5" Type="http://schemas.openxmlformats.org/officeDocument/2006/relationships/slideLayout" Target="../slideLayouts/slideLayout250.xml"/><Relationship Id="rId10" Type="http://schemas.openxmlformats.org/officeDocument/2006/relationships/theme" Target="../theme/theme20.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theme" Target="../theme/theme21.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22303B-8A4C-1D4A-B350-16D9B19515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BD099-7FA3-854D-8D5A-20FC7C04F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2790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7"/>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8"/>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6046058"/>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l" defTabSz="914354"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37" algn="l" defTabSz="914354"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7"/>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8"/>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406656"/>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l" defTabSz="914354"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37" algn="l" defTabSz="914354"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D172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6"/>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5"/>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E3DD24-0389-B947-A2D9-029DF7384BA0}"/>
              </a:ext>
            </a:extLst>
          </p:cNvPr>
          <p:cNvPicPr>
            <a:picLocks noChangeAspect="1"/>
          </p:cNvPicPr>
          <p:nvPr userDrawn="1"/>
        </p:nvPicPr>
        <p:blipFill>
          <a:blip/>
          <a:stretch>
            <a:fillRect/>
          </a:stretch>
        </p:blipFill>
        <p:spPr>
          <a:xfrm>
            <a:off x="9931663" y="6057452"/>
            <a:ext cx="1540337" cy="506111"/>
          </a:xfrm>
          <a:prstGeom prst="rect">
            <a:avLst/>
          </a:prstGeom>
        </p:spPr>
      </p:pic>
    </p:spTree>
    <p:extLst>
      <p:ext uri="{BB962C8B-B14F-4D97-AF65-F5344CB8AC3E}">
        <p14:creationId xmlns:p14="http://schemas.microsoft.com/office/powerpoint/2010/main" val="1596842110"/>
      </p:ext>
    </p:extLst>
  </p:cSld>
  <p:clrMap bg1="dk1" tx1="lt1" bg2="dk2" tx2="lt2" accent1="accent1" accent2="accent2" accent3="accent3" accent4="accent4" accent5="accent5" accent6="accent6" hlink="hlink" folHlink="folHlink"/>
  <p:sldLayoutIdLst>
    <p:sldLayoutId id="2147484150" r:id="rId1"/>
    <p:sldLayoutId id="2147484151" r:id="rId2"/>
    <p:sldLayoutId id="2147484152" r:id="rId3"/>
  </p:sldLayoutIdLst>
  <p:txStyles>
    <p:titleStyle>
      <a:lvl1pPr algn="l" defTabSz="914400"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50" algn="l" defTabSz="914400"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6"/>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5"/>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3BE9F03-0A3F-504E-A10C-57C24FE36BC9}"/>
              </a:ext>
            </a:extLst>
          </p:cNvPr>
          <p:cNvPicPr>
            <a:picLocks noChangeAspect="1"/>
          </p:cNvPicPr>
          <p:nvPr userDrawn="1"/>
        </p:nvPicPr>
        <p:blipFill>
          <a:blip/>
          <a:stretch>
            <a:fillRect/>
          </a:stretch>
        </p:blipFill>
        <p:spPr>
          <a:xfrm>
            <a:off x="9931663" y="6057450"/>
            <a:ext cx="1540337" cy="506113"/>
          </a:xfrm>
          <a:prstGeom prst="rect">
            <a:avLst/>
          </a:prstGeom>
        </p:spPr>
      </p:pic>
    </p:spTree>
    <p:extLst>
      <p:ext uri="{BB962C8B-B14F-4D97-AF65-F5344CB8AC3E}">
        <p14:creationId xmlns:p14="http://schemas.microsoft.com/office/powerpoint/2010/main" val="4248404039"/>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Lst>
  <p:txStyles>
    <p:titleStyle>
      <a:lvl1pPr algn="l" defTabSz="914400"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50" algn="l" defTabSz="914400"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32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4801" y="5664201"/>
            <a:ext cx="948377" cy="948377"/>
          </a:xfrm>
          <a:prstGeom prst="rect">
            <a:avLst/>
          </a:prstGeom>
        </p:spPr>
      </p:pic>
    </p:spTree>
    <p:extLst>
      <p:ext uri="{BB962C8B-B14F-4D97-AF65-F5344CB8AC3E}">
        <p14:creationId xmlns:p14="http://schemas.microsoft.com/office/powerpoint/2010/main" val="1803887244"/>
      </p:ext>
    </p:extLst>
  </p:cSld>
  <p:clrMap bg1="dk1" tx1="lt1" bg2="dk2"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Lst>
  <p:txStyles>
    <p:titleStyle>
      <a:lvl1pPr algn="l" defTabSz="1219170" rtl="0" eaLnBrk="1" latinLnBrk="0" hangingPunct="1">
        <a:spcBef>
          <a:spcPct val="0"/>
        </a:spcBef>
        <a:buNone/>
        <a:defRPr sz="6400" kern="1200" cap="all" baseline="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36712" y="1908239"/>
            <a:ext cx="9840001" cy="4217929"/>
          </a:xfrm>
          <a:prstGeom prst="rect">
            <a:avLst/>
          </a:prstGeom>
        </p:spPr>
        <p:txBody>
          <a:bodyPr vert="horz" wrap="square"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929787"/>
            <a:ext cx="2844800" cy="274324"/>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13E5D893-F14F-424B-976B-A3EACAFAF7AC}"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1536703" y="6287419"/>
            <a:ext cx="9840000" cy="274324"/>
          </a:xfrm>
          <a:prstGeom prst="rect">
            <a:avLst/>
          </a:prstGeom>
        </p:spPr>
        <p:txBody>
          <a:bodyPr vert="horz" wrap="none" lIns="0" tIns="0" rIns="0" bIns="0" rtlCol="0" anchor="ctr"/>
          <a:lstStyle>
            <a:lvl1pPr algn="l">
              <a:defRPr sz="1467" b="0" i="0">
                <a:solidFill>
                  <a:schemeClr val="accent1"/>
                </a:solidFill>
                <a:latin typeface="FS Albert Light" panose="02000503040000020004" pitchFamily="2" charset="0"/>
                <a:cs typeface="FS Albert Light" panose="02000503040000020004" pitchFamily="2" charset="0"/>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4"/>
          </p:nvPr>
        </p:nvSpPr>
        <p:spPr>
          <a:xfrm>
            <a:off x="8737600" y="6929787"/>
            <a:ext cx="2844800" cy="274324"/>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Placeholder 1"/>
          <p:cNvSpPr>
            <a:spLocks noGrp="1"/>
          </p:cNvSpPr>
          <p:nvPr>
            <p:ph type="title"/>
          </p:nvPr>
        </p:nvSpPr>
        <p:spPr>
          <a:xfrm>
            <a:off x="1536703" y="525487"/>
            <a:ext cx="9840000" cy="1143000"/>
          </a:xfrm>
          <a:prstGeom prst="rect">
            <a:avLst/>
          </a:prstGeom>
        </p:spPr>
        <p:txBody>
          <a:bodyPr vert="horz" wrap="square" lIns="0" tIns="0" rIns="0" bIns="0" rtlCol="0" anchor="t"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1040659399"/>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 id="2147484224" r:id="rId17"/>
    <p:sldLayoutId id="2147484225" r:id="rId18"/>
    <p:sldLayoutId id="2147484226" r:id="rId19"/>
    <p:sldLayoutId id="2147484227" r:id="rId20"/>
  </p:sldLayoutIdLst>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hf sldNum="0" hdr="0" dt="0"/>
  <p:txStyles>
    <p:titleStyle>
      <a:lvl1pPr algn="l" defTabSz="609585" rtl="0" eaLnBrk="1" latinLnBrk="0" hangingPunct="1">
        <a:lnSpc>
          <a:spcPts val="4267"/>
        </a:lnSpc>
        <a:spcBef>
          <a:spcPct val="0"/>
        </a:spcBef>
        <a:buNone/>
        <a:defRPr sz="3733" b="0" i="0" kern="1200">
          <a:solidFill>
            <a:schemeClr val="accent1"/>
          </a:solidFill>
          <a:latin typeface="FS Albert" panose="02000803040000020004" pitchFamily="2" charset="0"/>
          <a:ea typeface="+mj-ea"/>
          <a:cs typeface="FS Albert" panose="02000803040000020004" pitchFamily="2" charset="0"/>
        </a:defRPr>
      </a:lvl1pPr>
    </p:titleStyle>
    <p:bodyStyle>
      <a:lvl1pPr marL="239994" indent="-239994" algn="l" defTabSz="609585" rtl="0" eaLnBrk="1" latinLnBrk="0" hangingPunct="1">
        <a:lnSpc>
          <a:spcPts val="2933"/>
        </a:lnSpc>
        <a:spcBef>
          <a:spcPts val="0"/>
        </a:spcBef>
        <a:spcAft>
          <a:spcPts val="1200"/>
        </a:spcAft>
        <a:buClr>
          <a:schemeClr val="accent1"/>
        </a:buClr>
        <a:buFont typeface="Arial"/>
        <a:buChar char="•"/>
        <a:defRPr sz="2400" b="0" i="0" kern="1200">
          <a:solidFill>
            <a:schemeClr val="tx2"/>
          </a:solidFill>
          <a:latin typeface="FS Albert Light" panose="02000503040000020004" pitchFamily="2" charset="0"/>
          <a:ea typeface="+mn-ea"/>
          <a:cs typeface="FS Albert Light" panose="02000503040000020004" pitchFamily="2" charset="0"/>
        </a:defRPr>
      </a:lvl1pPr>
      <a:lvl2pPr marL="479988" indent="-239994" algn="l" defTabSz="609585" rtl="0" eaLnBrk="1" latinLnBrk="0" hangingPunct="1">
        <a:lnSpc>
          <a:spcPts val="2400"/>
        </a:lnSpc>
        <a:spcBef>
          <a:spcPts val="0"/>
        </a:spcBef>
        <a:spcAft>
          <a:spcPts val="800"/>
        </a:spcAft>
        <a:buClr>
          <a:schemeClr val="accent2"/>
        </a:buClr>
        <a:buFont typeface="Arial"/>
        <a:buChar char="•"/>
        <a:defRPr sz="1867" b="0" i="0" kern="1200">
          <a:solidFill>
            <a:schemeClr val="tx2"/>
          </a:solidFill>
          <a:latin typeface="FS Albert Light" panose="02000503040000020004" pitchFamily="2" charset="0"/>
          <a:ea typeface="+mn-ea"/>
          <a:cs typeface="FS Albert Light" panose="02000503040000020004" pitchFamily="2" charset="0"/>
        </a:defRPr>
      </a:lvl2pPr>
      <a:lvl3pPr marL="719982" indent="-239994" algn="l" defTabSz="609585" rtl="0" eaLnBrk="1" latinLnBrk="0" hangingPunct="1">
        <a:lnSpc>
          <a:spcPts val="2400"/>
        </a:lnSpc>
        <a:spcBef>
          <a:spcPts val="0"/>
        </a:spcBef>
        <a:spcAft>
          <a:spcPts val="400"/>
        </a:spcAft>
        <a:buClr>
          <a:schemeClr val="accent5"/>
        </a:buClr>
        <a:buFont typeface="Arial"/>
        <a:buChar char="•"/>
        <a:defRPr sz="1867" b="0" i="0" kern="1200">
          <a:solidFill>
            <a:schemeClr val="tx2"/>
          </a:solidFill>
          <a:latin typeface="FS Albert Light" panose="02000503040000020004" pitchFamily="2" charset="0"/>
          <a:ea typeface="+mn-ea"/>
          <a:cs typeface="FS Albert Light" panose="02000503040000020004" pitchFamily="2" charset="0"/>
        </a:defRPr>
      </a:lvl3pPr>
      <a:lvl4pPr marL="959976" indent="-239994" algn="l" defTabSz="609585" rtl="0" eaLnBrk="1" latinLnBrk="0" hangingPunct="1">
        <a:lnSpc>
          <a:spcPts val="2400"/>
        </a:lnSpc>
        <a:spcBef>
          <a:spcPts val="0"/>
        </a:spcBef>
        <a:spcAft>
          <a:spcPts val="400"/>
        </a:spcAft>
        <a:buClr>
          <a:schemeClr val="accent3"/>
        </a:buClr>
        <a:buFont typeface="Arial"/>
        <a:buChar char="•"/>
        <a:defRPr sz="1867" b="0" i="0" kern="1200">
          <a:solidFill>
            <a:schemeClr val="tx2"/>
          </a:solidFill>
          <a:latin typeface="FS Albert Light" panose="02000503040000020004" pitchFamily="2" charset="0"/>
          <a:ea typeface="+mn-ea"/>
          <a:cs typeface="FS Albert Light" panose="02000503040000020004" pitchFamily="2" charset="0"/>
        </a:defRPr>
      </a:lvl4pPr>
      <a:lvl5pPr marL="1199970" indent="-239994" algn="l" defTabSz="609585" rtl="0" eaLnBrk="1" latinLnBrk="0" hangingPunct="1">
        <a:lnSpc>
          <a:spcPts val="2400"/>
        </a:lnSpc>
        <a:spcBef>
          <a:spcPts val="0"/>
        </a:spcBef>
        <a:spcAft>
          <a:spcPts val="400"/>
        </a:spcAft>
        <a:buClr>
          <a:schemeClr val="accent6"/>
        </a:buClr>
        <a:buFont typeface="Arial"/>
        <a:buChar char="•"/>
        <a:defRPr sz="1867" b="0" i="0" kern="1200">
          <a:solidFill>
            <a:schemeClr val="tx2"/>
          </a:solidFill>
          <a:latin typeface="FS Albert Light" panose="02000503040000020004" pitchFamily="2" charset="0"/>
          <a:ea typeface="+mn-ea"/>
          <a:cs typeface="FS Albert Light" panose="02000503040000020004" pitchFamily="2"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1">
          <a:blip r:embed="rId27"/>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36701" y="1908234"/>
            <a:ext cx="9840001" cy="4217929"/>
          </a:xfrm>
          <a:prstGeom prst="rect">
            <a:avLst/>
          </a:prstGeom>
        </p:spPr>
        <p:txBody>
          <a:bodyPr vert="horz" wrap="square"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929785"/>
            <a:ext cx="2844800" cy="274324"/>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fld id="{13E5D893-F14F-424B-976B-A3EACAFAF7AC}" type="datetime1">
              <a:rPr kumimoji="0" lang="en-GB"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20/04/2020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1536703" y="6287419"/>
            <a:ext cx="9840000" cy="274324"/>
          </a:xfrm>
          <a:prstGeom prst="rect">
            <a:avLst/>
          </a:prstGeom>
        </p:spPr>
        <p:txBody>
          <a:bodyPr vert="horz" wrap="none" lIns="0" tIns="0" rIns="0" bIns="0" rtlCol="0" anchor="ctr"/>
          <a:lstStyle>
            <a:lvl1pPr algn="l">
              <a:defRPr sz="1467" b="0" i="0">
                <a:solidFill>
                  <a:schemeClr val="accent1"/>
                </a:solidFill>
                <a:latin typeface="FS Albert Light" panose="02000503040000020004" pitchFamily="2" charset="0"/>
                <a:cs typeface="FS Albert Light" panose="02000503040000020004" pitchFamily="2" charset="0"/>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smtClean="0">
                <a:ln>
                  <a:noFill/>
                </a:ln>
                <a:solidFill>
                  <a:srgbClr val="912891"/>
                </a:solidFill>
                <a:effectLst/>
                <a:uLnTx/>
                <a:uFillTx/>
                <a:latin typeface="FS Albert Light" panose="02000503040000020004" pitchFamily="2" charset="0"/>
                <a:ea typeface="+mn-ea"/>
              </a:rPr>
              <a:t>Example source reference</a:t>
            </a:r>
            <a:endParaRPr kumimoji="0" lang="en-US" sz="1467" b="0" i="0" u="none" strike="noStrike" kern="1200" cap="none" spc="0" normalizeH="0" baseline="0" noProof="0" dirty="0">
              <a:ln>
                <a:noFill/>
              </a:ln>
              <a:solidFill>
                <a:srgbClr val="912891"/>
              </a:solidFill>
              <a:effectLst/>
              <a:uLnTx/>
              <a:uFillTx/>
              <a:latin typeface="FS Albert Light" panose="02000503040000020004" pitchFamily="2" charset="0"/>
              <a:ea typeface="+mn-ea"/>
            </a:endParaRPr>
          </a:p>
        </p:txBody>
      </p:sp>
      <p:sp>
        <p:nvSpPr>
          <p:cNvPr id="6" name="Slide Number Placeholder 5"/>
          <p:cNvSpPr>
            <a:spLocks noGrp="1"/>
          </p:cNvSpPr>
          <p:nvPr>
            <p:ph type="sldNum" sz="quarter" idx="4"/>
          </p:nvPr>
        </p:nvSpPr>
        <p:spPr>
          <a:xfrm>
            <a:off x="8737600" y="6929785"/>
            <a:ext cx="2844800" cy="274324"/>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AA1D57C6-FD28-E240-83B0-C470007BF06C}"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itle Placeholder 1"/>
          <p:cNvSpPr>
            <a:spLocks noGrp="1"/>
          </p:cNvSpPr>
          <p:nvPr>
            <p:ph type="title"/>
          </p:nvPr>
        </p:nvSpPr>
        <p:spPr>
          <a:xfrm>
            <a:off x="1536703" y="525487"/>
            <a:ext cx="9840000" cy="1143000"/>
          </a:xfrm>
          <a:prstGeom prst="rect">
            <a:avLst/>
          </a:prstGeom>
        </p:spPr>
        <p:txBody>
          <a:bodyPr vert="horz" wrap="square" lIns="0" tIns="0" rIns="0" bIns="0" rtlCol="0" anchor="t"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2619511698"/>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 id="2147484249" r:id="rId21"/>
    <p:sldLayoutId id="2147484250" r:id="rId22"/>
    <p:sldLayoutId id="2147484251" r:id="rId23"/>
    <p:sldLayoutId id="2147484252" r:id="rId24"/>
    <p:sldLayoutId id="2147484253" r:id="rId25"/>
  </p:sldLayoutIdLst>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hf sldNum="0" hdr="0" dt="0"/>
  <p:txStyles>
    <p:titleStyle>
      <a:lvl1pPr algn="l" defTabSz="609585" rtl="0" eaLnBrk="1" latinLnBrk="0" hangingPunct="1">
        <a:lnSpc>
          <a:spcPts val="4267"/>
        </a:lnSpc>
        <a:spcBef>
          <a:spcPct val="0"/>
        </a:spcBef>
        <a:buNone/>
        <a:defRPr sz="3733" b="0" i="0" kern="1200">
          <a:solidFill>
            <a:schemeClr val="accent1"/>
          </a:solidFill>
          <a:latin typeface="FS Albert" panose="02000803040000020004" pitchFamily="2" charset="0"/>
          <a:ea typeface="+mj-ea"/>
          <a:cs typeface="FS Albert" panose="02000803040000020004" pitchFamily="2" charset="0"/>
        </a:defRPr>
      </a:lvl1pPr>
    </p:titleStyle>
    <p:bodyStyle>
      <a:lvl1pPr marL="239994" indent="-239994" algn="l" defTabSz="609585" rtl="0" eaLnBrk="1" latinLnBrk="0" hangingPunct="1">
        <a:lnSpc>
          <a:spcPts val="2933"/>
        </a:lnSpc>
        <a:spcBef>
          <a:spcPts val="0"/>
        </a:spcBef>
        <a:spcAft>
          <a:spcPts val="1200"/>
        </a:spcAft>
        <a:buClr>
          <a:schemeClr val="accent1"/>
        </a:buClr>
        <a:buFont typeface="Arial"/>
        <a:buChar char="•"/>
        <a:defRPr sz="2400" b="0" i="0" kern="1200">
          <a:solidFill>
            <a:schemeClr val="tx2"/>
          </a:solidFill>
          <a:latin typeface="FS Albert Light" panose="02000503040000020004" pitchFamily="2" charset="0"/>
          <a:ea typeface="+mn-ea"/>
          <a:cs typeface="FS Albert Light" panose="02000503040000020004" pitchFamily="2" charset="0"/>
        </a:defRPr>
      </a:lvl1pPr>
      <a:lvl2pPr marL="479988" indent="-239994" algn="l" defTabSz="609585" rtl="0" eaLnBrk="1" latinLnBrk="0" hangingPunct="1">
        <a:lnSpc>
          <a:spcPts val="2400"/>
        </a:lnSpc>
        <a:spcBef>
          <a:spcPts val="0"/>
        </a:spcBef>
        <a:spcAft>
          <a:spcPts val="800"/>
        </a:spcAft>
        <a:buClr>
          <a:schemeClr val="accent2"/>
        </a:buClr>
        <a:buFont typeface="Arial"/>
        <a:buChar char="•"/>
        <a:defRPr sz="1867" b="0" i="0" kern="1200">
          <a:solidFill>
            <a:schemeClr val="tx2"/>
          </a:solidFill>
          <a:latin typeface="FS Albert Light" panose="02000503040000020004" pitchFamily="2" charset="0"/>
          <a:ea typeface="+mn-ea"/>
          <a:cs typeface="FS Albert Light" panose="02000503040000020004" pitchFamily="2" charset="0"/>
        </a:defRPr>
      </a:lvl2pPr>
      <a:lvl3pPr marL="719982" indent="-239994" algn="l" defTabSz="609585" rtl="0" eaLnBrk="1" latinLnBrk="0" hangingPunct="1">
        <a:lnSpc>
          <a:spcPts val="2400"/>
        </a:lnSpc>
        <a:spcBef>
          <a:spcPts val="0"/>
        </a:spcBef>
        <a:spcAft>
          <a:spcPts val="400"/>
        </a:spcAft>
        <a:buClr>
          <a:schemeClr val="accent5"/>
        </a:buClr>
        <a:buFont typeface="Arial"/>
        <a:buChar char="•"/>
        <a:defRPr sz="1867" b="0" i="0" kern="1200">
          <a:solidFill>
            <a:schemeClr val="tx2"/>
          </a:solidFill>
          <a:latin typeface="FS Albert Light" panose="02000503040000020004" pitchFamily="2" charset="0"/>
          <a:ea typeface="+mn-ea"/>
          <a:cs typeface="FS Albert Light" panose="02000503040000020004" pitchFamily="2" charset="0"/>
        </a:defRPr>
      </a:lvl3pPr>
      <a:lvl4pPr marL="959976" indent="-239994" algn="l" defTabSz="609585" rtl="0" eaLnBrk="1" latinLnBrk="0" hangingPunct="1">
        <a:lnSpc>
          <a:spcPts val="2400"/>
        </a:lnSpc>
        <a:spcBef>
          <a:spcPts val="0"/>
        </a:spcBef>
        <a:spcAft>
          <a:spcPts val="400"/>
        </a:spcAft>
        <a:buClr>
          <a:schemeClr val="accent3"/>
        </a:buClr>
        <a:buFont typeface="Arial"/>
        <a:buChar char="•"/>
        <a:defRPr sz="1867" b="0" i="0" kern="1200">
          <a:solidFill>
            <a:schemeClr val="tx2"/>
          </a:solidFill>
          <a:latin typeface="FS Albert Light" panose="02000503040000020004" pitchFamily="2" charset="0"/>
          <a:ea typeface="+mn-ea"/>
          <a:cs typeface="FS Albert Light" panose="02000503040000020004" pitchFamily="2" charset="0"/>
        </a:defRPr>
      </a:lvl4pPr>
      <a:lvl5pPr marL="1199970" indent="-239994" algn="l" defTabSz="609585" rtl="0" eaLnBrk="1" latinLnBrk="0" hangingPunct="1">
        <a:lnSpc>
          <a:spcPts val="2400"/>
        </a:lnSpc>
        <a:spcBef>
          <a:spcPts val="0"/>
        </a:spcBef>
        <a:spcAft>
          <a:spcPts val="400"/>
        </a:spcAft>
        <a:buClr>
          <a:schemeClr val="accent6"/>
        </a:buClr>
        <a:buFont typeface="Arial"/>
        <a:buChar char="•"/>
        <a:defRPr sz="1867" b="0" i="0" kern="1200">
          <a:solidFill>
            <a:schemeClr val="tx2"/>
          </a:solidFill>
          <a:latin typeface="FS Albert Light" panose="02000503040000020004" pitchFamily="2" charset="0"/>
          <a:ea typeface="+mn-ea"/>
          <a:cs typeface="FS Albert Light" panose="02000503040000020004" pitchFamily="2"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6"/>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5"/>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3BE9F03-0A3F-504E-A10C-57C24FE36BC9}"/>
              </a:ext>
            </a:extLst>
          </p:cNvPr>
          <p:cNvPicPr>
            <a:picLocks noChangeAspect="1"/>
          </p:cNvPicPr>
          <p:nvPr userDrawn="1"/>
        </p:nvPicPr>
        <p:blipFill>
          <a:blip/>
          <a:stretch>
            <a:fillRect/>
          </a:stretch>
        </p:blipFill>
        <p:spPr>
          <a:xfrm>
            <a:off x="9931663" y="6057450"/>
            <a:ext cx="1540337" cy="506113"/>
          </a:xfrm>
          <a:prstGeom prst="rect">
            <a:avLst/>
          </a:prstGeom>
        </p:spPr>
      </p:pic>
    </p:spTree>
    <p:extLst>
      <p:ext uri="{BB962C8B-B14F-4D97-AF65-F5344CB8AC3E}">
        <p14:creationId xmlns:p14="http://schemas.microsoft.com/office/powerpoint/2010/main" val="2039038325"/>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Lst>
  <p:txStyles>
    <p:titleStyle>
      <a:lvl1pPr algn="l" defTabSz="914400"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50" algn="l" defTabSz="914400"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0D172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7"/>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9"/>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E3DD24-0389-B947-A2D9-029DF7384BA0}"/>
              </a:ext>
            </a:extLst>
          </p:cNvPr>
          <p:cNvPicPr>
            <a:picLocks noChangeAspect="1"/>
          </p:cNvPicPr>
          <p:nvPr userDrawn="1"/>
        </p:nvPicPr>
        <p:blipFill>
          <a:blip r:embed="rId5"/>
          <a:stretch>
            <a:fillRect/>
          </a:stretch>
        </p:blipFill>
        <p:spPr>
          <a:xfrm>
            <a:off x="9931668" y="6057457"/>
            <a:ext cx="1540337" cy="506111"/>
          </a:xfrm>
          <a:prstGeom prst="rect">
            <a:avLst/>
          </a:prstGeom>
        </p:spPr>
      </p:pic>
    </p:spTree>
    <p:extLst>
      <p:ext uri="{BB962C8B-B14F-4D97-AF65-F5344CB8AC3E}">
        <p14:creationId xmlns:p14="http://schemas.microsoft.com/office/powerpoint/2010/main" val="1563834990"/>
      </p:ext>
    </p:extLst>
  </p:cSld>
  <p:clrMap bg1="dk1" tx1="lt1" bg2="dk2" tx2="lt2" accent1="accent1" accent2="accent2" accent3="accent3" accent4="accent4" accent5="accent5" accent6="accent6" hlink="hlink" folHlink="folHlink"/>
  <p:sldLayoutIdLst>
    <p:sldLayoutId id="2147484283" r:id="rId1"/>
    <p:sldLayoutId id="2147484284" r:id="rId2"/>
    <p:sldLayoutId id="2147484285" r:id="rId3"/>
  </p:sldLayoutIdLst>
  <p:txStyles>
    <p:titleStyle>
      <a:lvl1pPr algn="l" defTabSz="914332"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332"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332"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30" algn="l" defTabSz="914332"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rotWithShape="1">
          <a:blip r:embed="rId47"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536703" y="525487"/>
            <a:ext cx="9840000" cy="13827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Title Text</a:t>
            </a:r>
          </a:p>
        </p:txBody>
      </p:sp>
      <p:sp>
        <p:nvSpPr>
          <p:cNvPr id="3" name="Shape 3"/>
          <p:cNvSpPr>
            <a:spLocks noGrp="1"/>
          </p:cNvSpPr>
          <p:nvPr>
            <p:ph type="body" idx="1"/>
          </p:nvPr>
        </p:nvSpPr>
        <p:spPr>
          <a:xfrm>
            <a:off x="1536704" y="1908233"/>
            <a:ext cx="9840001" cy="494976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737600" y="6897671"/>
            <a:ext cx="2844800" cy="338554"/>
          </a:xfrm>
          <a:prstGeom prst="rect">
            <a:avLst/>
          </a:prstGeom>
          <a:ln w="12700">
            <a:miter lim="400000"/>
          </a:ln>
        </p:spPr>
        <p:txBody>
          <a:bodyPr lIns="45719" rIns="45719" anchor="ctr">
            <a:spAutoFit/>
          </a:bodyPr>
          <a:lstStyle>
            <a:lvl1pPr algn="r">
              <a:defRPr sz="1600">
                <a:solidFill>
                  <a:srgbClr val="888888"/>
                </a:solidFill>
              </a:defRPr>
            </a:lvl1pPr>
          </a:lstStyle>
          <a:p>
            <a:pPr marL="0" marR="0" lvl="0" indent="0" algn="r" defTabSz="609585"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6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609585" rtl="0" eaLnBrk="1" fontAlgn="auto" latinLnBrk="0" hangingPunct="0">
                <a:lnSpc>
                  <a:spcPct val="100000"/>
                </a:lnSpc>
                <a:spcBef>
                  <a:spcPts val="0"/>
                </a:spcBef>
                <a:spcAft>
                  <a:spcPts val="0"/>
                </a:spcAft>
                <a:buClrTx/>
                <a:buSzTx/>
                <a:buFontTx/>
                <a:buNone/>
                <a:tabLst/>
                <a:defRPr/>
              </a:pPr>
              <a:t>‹#›</a:t>
            </a:fld>
            <a:endParaRPr kumimoji="0" lang="en-GB" sz="16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07120539"/>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 id="2147484305" r:id="rId19"/>
    <p:sldLayoutId id="2147484306" r:id="rId20"/>
    <p:sldLayoutId id="2147484307" r:id="rId21"/>
    <p:sldLayoutId id="2147484308" r:id="rId22"/>
    <p:sldLayoutId id="2147484309" r:id="rId23"/>
    <p:sldLayoutId id="2147484310" r:id="rId24"/>
    <p:sldLayoutId id="2147484311" r:id="rId25"/>
    <p:sldLayoutId id="2147484312" r:id="rId26"/>
    <p:sldLayoutId id="2147484313" r:id="rId27"/>
    <p:sldLayoutId id="2147484314" r:id="rId28"/>
    <p:sldLayoutId id="2147484315" r:id="rId29"/>
    <p:sldLayoutId id="2147484316" r:id="rId30"/>
    <p:sldLayoutId id="2147484317" r:id="rId31"/>
    <p:sldLayoutId id="2147484318" r:id="rId32"/>
    <p:sldLayoutId id="2147484319" r:id="rId33"/>
    <p:sldLayoutId id="2147484320" r:id="rId34"/>
    <p:sldLayoutId id="2147484321" r:id="rId35"/>
    <p:sldLayoutId id="2147484322" r:id="rId36"/>
    <p:sldLayoutId id="2147484323" r:id="rId37"/>
    <p:sldLayoutId id="2147484324" r:id="rId38"/>
    <p:sldLayoutId id="2147484325" r:id="rId39"/>
    <p:sldLayoutId id="2147484326" r:id="rId40"/>
    <p:sldLayoutId id="2147484327" r:id="rId41"/>
    <p:sldLayoutId id="2147484328" r:id="rId42"/>
    <p:sldLayoutId id="2147484329" r:id="rId43"/>
    <p:sldLayoutId id="2147484330" r:id="rId44"/>
    <p:sldLayoutId id="2147484331" r:id="rId45"/>
  </p:sldLayoutIdLst>
  <p:transition>
    <p:fade/>
  </p:transition>
  <p:txStyles>
    <p:titleStyle>
      <a:lvl1pPr marL="0" marR="0" indent="0" algn="l" defTabSz="609585" rtl="0" latinLnBrk="0">
        <a:lnSpc>
          <a:spcPts val="4267"/>
        </a:lnSpc>
        <a:spcBef>
          <a:spcPts val="0"/>
        </a:spcBef>
        <a:spcAft>
          <a:spcPts val="0"/>
        </a:spcAft>
        <a:buClrTx/>
        <a:buSzTx/>
        <a:buFontTx/>
        <a:buNone/>
        <a:tabLst/>
        <a:defRPr sz="3733" b="0" i="0" u="none" strike="noStrike" cap="none" spc="0" baseline="0">
          <a:ln>
            <a:noFill/>
          </a:ln>
          <a:solidFill>
            <a:schemeClr val="accent1"/>
          </a:solidFill>
          <a:uFillTx/>
          <a:latin typeface="FS Albert Light"/>
          <a:ea typeface="FS Albert Light"/>
          <a:cs typeface="FS Albert Light"/>
          <a:sym typeface="FS Albert Light"/>
        </a:defRPr>
      </a:lvl1pPr>
      <a:lvl2pPr marL="0" marR="0" indent="0" algn="l" defTabSz="609585" rtl="0" latinLnBrk="0">
        <a:lnSpc>
          <a:spcPts val="4267"/>
        </a:lnSpc>
        <a:spcBef>
          <a:spcPts val="0"/>
        </a:spcBef>
        <a:spcAft>
          <a:spcPts val="0"/>
        </a:spcAft>
        <a:buClrTx/>
        <a:buSzTx/>
        <a:buFontTx/>
        <a:buNone/>
        <a:tabLst/>
        <a:defRPr sz="3733" b="0" i="0" u="none" strike="noStrike" cap="none" spc="0" baseline="0">
          <a:ln>
            <a:noFill/>
          </a:ln>
          <a:solidFill>
            <a:schemeClr val="accent1"/>
          </a:solidFill>
          <a:uFillTx/>
          <a:latin typeface="FS Albert Light"/>
          <a:ea typeface="FS Albert Light"/>
          <a:cs typeface="FS Albert Light"/>
          <a:sym typeface="FS Albert Light"/>
        </a:defRPr>
      </a:lvl2pPr>
      <a:lvl3pPr marL="0" marR="0" indent="0" algn="l" defTabSz="609585" rtl="0" latinLnBrk="0">
        <a:lnSpc>
          <a:spcPts val="4267"/>
        </a:lnSpc>
        <a:spcBef>
          <a:spcPts val="0"/>
        </a:spcBef>
        <a:spcAft>
          <a:spcPts val="0"/>
        </a:spcAft>
        <a:buClrTx/>
        <a:buSzTx/>
        <a:buFontTx/>
        <a:buNone/>
        <a:tabLst/>
        <a:defRPr sz="3733" b="0" i="0" u="none" strike="noStrike" cap="none" spc="0" baseline="0">
          <a:ln>
            <a:noFill/>
          </a:ln>
          <a:solidFill>
            <a:schemeClr val="accent1"/>
          </a:solidFill>
          <a:uFillTx/>
          <a:latin typeface="FS Albert Light"/>
          <a:ea typeface="FS Albert Light"/>
          <a:cs typeface="FS Albert Light"/>
          <a:sym typeface="FS Albert Light"/>
        </a:defRPr>
      </a:lvl3pPr>
      <a:lvl4pPr marL="0" marR="0" indent="0" algn="l" defTabSz="609585" rtl="0" latinLnBrk="0">
        <a:lnSpc>
          <a:spcPts val="4267"/>
        </a:lnSpc>
        <a:spcBef>
          <a:spcPts val="0"/>
        </a:spcBef>
        <a:spcAft>
          <a:spcPts val="0"/>
        </a:spcAft>
        <a:buClrTx/>
        <a:buSzTx/>
        <a:buFontTx/>
        <a:buNone/>
        <a:tabLst/>
        <a:defRPr sz="3733" b="0" i="0" u="none" strike="noStrike" cap="none" spc="0" baseline="0">
          <a:ln>
            <a:noFill/>
          </a:ln>
          <a:solidFill>
            <a:schemeClr val="accent1"/>
          </a:solidFill>
          <a:uFillTx/>
          <a:latin typeface="FS Albert Light"/>
          <a:ea typeface="FS Albert Light"/>
          <a:cs typeface="FS Albert Light"/>
          <a:sym typeface="FS Albert Light"/>
        </a:defRPr>
      </a:lvl4pPr>
      <a:lvl5pPr marL="0" marR="0" indent="0" algn="l" defTabSz="609585" rtl="0" latinLnBrk="0">
        <a:lnSpc>
          <a:spcPts val="4267"/>
        </a:lnSpc>
        <a:spcBef>
          <a:spcPts val="0"/>
        </a:spcBef>
        <a:spcAft>
          <a:spcPts val="0"/>
        </a:spcAft>
        <a:buClrTx/>
        <a:buSzTx/>
        <a:buFontTx/>
        <a:buNone/>
        <a:tabLst/>
        <a:defRPr sz="3733" b="0" i="0" u="none" strike="noStrike" cap="none" spc="0" baseline="0">
          <a:ln>
            <a:noFill/>
          </a:ln>
          <a:solidFill>
            <a:schemeClr val="accent1"/>
          </a:solidFill>
          <a:uFillTx/>
          <a:latin typeface="FS Albert Light"/>
          <a:ea typeface="FS Albert Light"/>
          <a:cs typeface="FS Albert Light"/>
          <a:sym typeface="FS Albert Light"/>
        </a:defRPr>
      </a:lvl5pPr>
      <a:lvl6pPr marL="0" marR="0" indent="0" algn="l" defTabSz="609585" rtl="0" latinLnBrk="0">
        <a:lnSpc>
          <a:spcPts val="4267"/>
        </a:lnSpc>
        <a:spcBef>
          <a:spcPts val="0"/>
        </a:spcBef>
        <a:spcAft>
          <a:spcPts val="0"/>
        </a:spcAft>
        <a:buClrTx/>
        <a:buSzTx/>
        <a:buFontTx/>
        <a:buNone/>
        <a:tabLst/>
        <a:defRPr sz="3733" b="0" i="0" u="none" strike="noStrike" cap="none" spc="0" baseline="0">
          <a:ln>
            <a:noFill/>
          </a:ln>
          <a:solidFill>
            <a:schemeClr val="accent1"/>
          </a:solidFill>
          <a:uFillTx/>
          <a:latin typeface="FS Albert Light"/>
          <a:ea typeface="FS Albert Light"/>
          <a:cs typeface="FS Albert Light"/>
          <a:sym typeface="FS Albert Light"/>
        </a:defRPr>
      </a:lvl6pPr>
      <a:lvl7pPr marL="0" marR="0" indent="0" algn="l" defTabSz="609585" rtl="0" latinLnBrk="0">
        <a:lnSpc>
          <a:spcPts val="4267"/>
        </a:lnSpc>
        <a:spcBef>
          <a:spcPts val="0"/>
        </a:spcBef>
        <a:spcAft>
          <a:spcPts val="0"/>
        </a:spcAft>
        <a:buClrTx/>
        <a:buSzTx/>
        <a:buFontTx/>
        <a:buNone/>
        <a:tabLst/>
        <a:defRPr sz="3733" b="0" i="0" u="none" strike="noStrike" cap="none" spc="0" baseline="0">
          <a:ln>
            <a:noFill/>
          </a:ln>
          <a:solidFill>
            <a:schemeClr val="accent1"/>
          </a:solidFill>
          <a:uFillTx/>
          <a:latin typeface="FS Albert Light"/>
          <a:ea typeface="FS Albert Light"/>
          <a:cs typeface="FS Albert Light"/>
          <a:sym typeface="FS Albert Light"/>
        </a:defRPr>
      </a:lvl7pPr>
      <a:lvl8pPr marL="0" marR="0" indent="0" algn="l" defTabSz="609585" rtl="0" latinLnBrk="0">
        <a:lnSpc>
          <a:spcPts val="4267"/>
        </a:lnSpc>
        <a:spcBef>
          <a:spcPts val="0"/>
        </a:spcBef>
        <a:spcAft>
          <a:spcPts val="0"/>
        </a:spcAft>
        <a:buClrTx/>
        <a:buSzTx/>
        <a:buFontTx/>
        <a:buNone/>
        <a:tabLst/>
        <a:defRPr sz="3733" b="0" i="0" u="none" strike="noStrike" cap="none" spc="0" baseline="0">
          <a:ln>
            <a:noFill/>
          </a:ln>
          <a:solidFill>
            <a:schemeClr val="accent1"/>
          </a:solidFill>
          <a:uFillTx/>
          <a:latin typeface="FS Albert Light"/>
          <a:ea typeface="FS Albert Light"/>
          <a:cs typeface="FS Albert Light"/>
          <a:sym typeface="FS Albert Light"/>
        </a:defRPr>
      </a:lvl8pPr>
      <a:lvl9pPr marL="0" marR="0" indent="0" algn="l" defTabSz="609585" rtl="0" latinLnBrk="0">
        <a:lnSpc>
          <a:spcPts val="4267"/>
        </a:lnSpc>
        <a:spcBef>
          <a:spcPts val="0"/>
        </a:spcBef>
        <a:spcAft>
          <a:spcPts val="0"/>
        </a:spcAft>
        <a:buClrTx/>
        <a:buSzTx/>
        <a:buFontTx/>
        <a:buNone/>
        <a:tabLst/>
        <a:defRPr sz="3733" b="0" i="0" u="none" strike="noStrike" cap="none" spc="0" baseline="0">
          <a:ln>
            <a:noFill/>
          </a:ln>
          <a:solidFill>
            <a:schemeClr val="accent1"/>
          </a:solidFill>
          <a:uFillTx/>
          <a:latin typeface="FS Albert Light"/>
          <a:ea typeface="FS Albert Light"/>
          <a:cs typeface="FS Albert Light"/>
          <a:sym typeface="FS Albert Light"/>
        </a:defRPr>
      </a:lvl9pPr>
    </p:titleStyle>
    <p:bodyStyle>
      <a:lvl1pPr marL="239993" marR="0" indent="-239993" algn="l" defTabSz="609585" rtl="0" latinLnBrk="0">
        <a:lnSpc>
          <a:spcPts val="2933"/>
        </a:lnSpc>
        <a:spcBef>
          <a:spcPts val="12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FS Albert Light"/>
          <a:ea typeface="FS Albert Light"/>
          <a:cs typeface="FS Albert Light"/>
          <a:sym typeface="FS Albert Light"/>
        </a:defRPr>
      </a:lvl1pPr>
      <a:lvl2pPr marL="548557" marR="0" indent="-308563" algn="l" defTabSz="609585" rtl="0" latinLnBrk="0">
        <a:lnSpc>
          <a:spcPts val="2933"/>
        </a:lnSpc>
        <a:spcBef>
          <a:spcPts val="12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FS Albert Light"/>
          <a:ea typeface="FS Albert Light"/>
          <a:cs typeface="FS Albert Light"/>
          <a:sym typeface="FS Albert Light"/>
        </a:defRPr>
      </a:lvl2pPr>
      <a:lvl3pPr marL="788551" marR="0" indent="-308563" algn="l" defTabSz="609585" rtl="0" latinLnBrk="0">
        <a:lnSpc>
          <a:spcPts val="2933"/>
        </a:lnSpc>
        <a:spcBef>
          <a:spcPts val="12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FS Albert Light"/>
          <a:ea typeface="FS Albert Light"/>
          <a:cs typeface="FS Albert Light"/>
          <a:sym typeface="FS Albert Light"/>
        </a:defRPr>
      </a:lvl3pPr>
      <a:lvl4pPr marL="1028545" marR="0" indent="-308563" algn="l" defTabSz="609585" rtl="0" latinLnBrk="0">
        <a:lnSpc>
          <a:spcPts val="2933"/>
        </a:lnSpc>
        <a:spcBef>
          <a:spcPts val="12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FS Albert Light"/>
          <a:ea typeface="FS Albert Light"/>
          <a:cs typeface="FS Albert Light"/>
          <a:sym typeface="FS Albert Light"/>
        </a:defRPr>
      </a:lvl4pPr>
      <a:lvl5pPr marL="1268539" marR="0" indent="-308563" algn="l" defTabSz="609585" rtl="0" latinLnBrk="0">
        <a:lnSpc>
          <a:spcPts val="2933"/>
        </a:lnSpc>
        <a:spcBef>
          <a:spcPts val="12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FS Albert Light"/>
          <a:ea typeface="FS Albert Light"/>
          <a:cs typeface="FS Albert Light"/>
          <a:sym typeface="FS Albert Light"/>
        </a:defRPr>
      </a:lvl5pPr>
      <a:lvl6pPr marL="3322236" marR="0" indent="-274312" algn="l" defTabSz="609585" rtl="0" latinLnBrk="0">
        <a:lnSpc>
          <a:spcPts val="2933"/>
        </a:lnSpc>
        <a:spcBef>
          <a:spcPts val="12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FS Albert Light"/>
          <a:ea typeface="FS Albert Light"/>
          <a:cs typeface="FS Albert Light"/>
          <a:sym typeface="FS Albert Light"/>
        </a:defRPr>
      </a:lvl6pPr>
      <a:lvl7pPr marL="3931820" marR="0" indent="-274312" algn="l" defTabSz="609585" rtl="0" latinLnBrk="0">
        <a:lnSpc>
          <a:spcPts val="2933"/>
        </a:lnSpc>
        <a:spcBef>
          <a:spcPts val="12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FS Albert Light"/>
          <a:ea typeface="FS Albert Light"/>
          <a:cs typeface="FS Albert Light"/>
          <a:sym typeface="FS Albert Light"/>
        </a:defRPr>
      </a:lvl7pPr>
      <a:lvl8pPr marL="4541406" marR="0" indent="-274313" algn="l" defTabSz="609585" rtl="0" latinLnBrk="0">
        <a:lnSpc>
          <a:spcPts val="2933"/>
        </a:lnSpc>
        <a:spcBef>
          <a:spcPts val="12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FS Albert Light"/>
          <a:ea typeface="FS Albert Light"/>
          <a:cs typeface="FS Albert Light"/>
          <a:sym typeface="FS Albert Light"/>
        </a:defRPr>
      </a:lvl8pPr>
      <a:lvl9pPr marL="5150991" marR="0" indent="-274313" algn="l" defTabSz="609585" rtl="0" latinLnBrk="0">
        <a:lnSpc>
          <a:spcPts val="2933"/>
        </a:lnSpc>
        <a:spcBef>
          <a:spcPts val="12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FS Albert Light"/>
          <a:ea typeface="FS Albert Light"/>
          <a:cs typeface="FS Albert Light"/>
          <a:sym typeface="FS Albert Light"/>
        </a:defRPr>
      </a:lvl9pPr>
    </p:bodyStyle>
    <p:otherStyle>
      <a:lvl1pPr marL="0" marR="0" indent="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4B95A-1116-0F4C-BDED-EFBA4F418B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A5741A-0121-BF46-9672-C0A36FAF4D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B0055-2B3F-4647-83D2-6ACEE7CA69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2DD62-5368-344D-BA9F-E37C2B3E3AFB}" type="datetimeFigureOut">
              <a:t>4/20/2020</a:t>
            </a:fld>
            <a:endParaRPr lang="en-US"/>
          </a:p>
        </p:txBody>
      </p:sp>
      <p:sp>
        <p:nvSpPr>
          <p:cNvPr id="5" name="Footer Placeholder 4">
            <a:extLst>
              <a:ext uri="{FF2B5EF4-FFF2-40B4-BE49-F238E27FC236}">
                <a16:creationId xmlns:a16="http://schemas.microsoft.com/office/drawing/2014/main" id="{2878004E-196B-B640-9528-55F151E676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5C8774-7A30-254F-AB85-A7FDA6A893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23990-1D37-5D40-AAEA-9E33A4BC0651}" type="slidenum">
              <a:t>‹#›</a:t>
            </a:fld>
            <a:endParaRPr lang="en-US"/>
          </a:p>
        </p:txBody>
      </p:sp>
    </p:spTree>
    <p:extLst>
      <p:ext uri="{BB962C8B-B14F-4D97-AF65-F5344CB8AC3E}">
        <p14:creationId xmlns:p14="http://schemas.microsoft.com/office/powerpoint/2010/main" val="29055354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6"/>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5"/>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092795"/>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Lst>
  <p:txStyles>
    <p:titleStyle>
      <a:lvl1pPr algn="l" defTabSz="914400"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50" algn="l" defTabSz="914400"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6"/>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5"/>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479087"/>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Lst>
  <p:txStyles>
    <p:titleStyle>
      <a:lvl1pPr algn="l" defTabSz="914400"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50" algn="l" defTabSz="914400"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07DA4-B055-C74A-BB90-183E610AB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3FCEAF-89E8-5849-A6B3-BB83FEC4B7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E4958-51FC-704D-8ABF-124A19544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EB85C-E0E7-2B42-BCDC-54457B81287A}" type="datetimeFigureOut">
              <a:t>4/20/2020</a:t>
            </a:fld>
            <a:endParaRPr lang="en-US"/>
          </a:p>
        </p:txBody>
      </p:sp>
      <p:sp>
        <p:nvSpPr>
          <p:cNvPr id="5" name="Footer Placeholder 4">
            <a:extLst>
              <a:ext uri="{FF2B5EF4-FFF2-40B4-BE49-F238E27FC236}">
                <a16:creationId xmlns:a16="http://schemas.microsoft.com/office/drawing/2014/main" id="{29596BE5-D5A6-FF44-8226-7670645E31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94761-348C-FF49-8FFB-65C20C125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6E811-5481-BE4E-93D3-3ABB962BFA0A}" type="slidenum">
              <a:t>‹#›</a:t>
            </a:fld>
            <a:endParaRPr lang="en-US"/>
          </a:p>
        </p:txBody>
      </p:sp>
    </p:spTree>
    <p:extLst>
      <p:ext uri="{BB962C8B-B14F-4D97-AF65-F5344CB8AC3E}">
        <p14:creationId xmlns:p14="http://schemas.microsoft.com/office/powerpoint/2010/main" val="334816288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7"/>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8"/>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5992255"/>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Lst>
  <p:txStyles>
    <p:titleStyle>
      <a:lvl1pPr algn="l" defTabSz="914354"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37" algn="l" defTabSz="914354"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7"/>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8"/>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4955325"/>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Lst>
  <p:txStyles>
    <p:titleStyle>
      <a:lvl1pPr algn="l" defTabSz="914354"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37" algn="l" defTabSz="914354"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7"/>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8"/>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734902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Lst>
  <p:txStyles>
    <p:titleStyle>
      <a:lvl1pPr algn="l" defTabSz="914354"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37" algn="l" defTabSz="914354"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7"/>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8"/>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605981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6" r:id="rId11"/>
  </p:sldLayoutIdLst>
  <p:txStyles>
    <p:titleStyle>
      <a:lvl1pPr algn="l" defTabSz="914354"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37" algn="l" defTabSz="914354"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7"/>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8"/>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6333029"/>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Lst>
  <p:txStyles>
    <p:titleStyle>
      <a:lvl1pPr algn="l" defTabSz="914354"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37" algn="l" defTabSz="914354"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6CFA8-4A32-4146-B211-17D0730481E4}"/>
              </a:ext>
            </a:extLst>
          </p:cNvPr>
          <p:cNvSpPr>
            <a:spLocks noGrp="1"/>
          </p:cNvSpPr>
          <p:nvPr>
            <p:ph type="title"/>
          </p:nvPr>
        </p:nvSpPr>
        <p:spPr>
          <a:xfrm>
            <a:off x="838200" y="365127"/>
            <a:ext cx="10515600" cy="1011188"/>
          </a:xfrm>
          <a:prstGeom prst="rect">
            <a:avLst/>
          </a:prstGeom>
        </p:spPr>
        <p:txBody>
          <a:bodyPr vert="horz" lIns="91440" tIns="45720" rIns="91440" bIns="45720" rtlCol="0" anchor="ctr">
            <a:normAutofit/>
          </a:bodyPr>
          <a:lstStyle/>
          <a:p>
            <a:r>
              <a:rPr lang="en-US" dirty="0"/>
              <a:t>Click to edit</a:t>
            </a:r>
          </a:p>
        </p:txBody>
      </p:sp>
      <p:sp>
        <p:nvSpPr>
          <p:cNvPr id="3" name="Text Placeholder 2">
            <a:extLst>
              <a:ext uri="{FF2B5EF4-FFF2-40B4-BE49-F238E27FC236}">
                <a16:creationId xmlns:a16="http://schemas.microsoft.com/office/drawing/2014/main" id="{10443776-D913-7842-8E86-EAFDEF3B0FC9}"/>
              </a:ext>
            </a:extLst>
          </p:cNvPr>
          <p:cNvSpPr>
            <a:spLocks noGrp="1"/>
          </p:cNvSpPr>
          <p:nvPr>
            <p:ph type="body" idx="1"/>
          </p:nvPr>
        </p:nvSpPr>
        <p:spPr>
          <a:xfrm>
            <a:off x="838200" y="1825628"/>
            <a:ext cx="10515600" cy="15963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5350959"/>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l" defTabSz="914354"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lang="en-US" sz="1600" b="0" i="0" kern="1200" dirty="0" smtClean="0">
          <a:solidFill>
            <a:schemeClr val="accent2"/>
          </a:solidFill>
          <a:latin typeface="Cera Pro Medium" pitchFamily="2" charset="0"/>
          <a:ea typeface="+mn-ea"/>
          <a:cs typeface="+mn-cs"/>
        </a:defRPr>
      </a:lvl1pPr>
      <a:lvl2pPr marL="0"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2pPr>
      <a:lvl3pPr marL="0" indent="-285737" algn="l" defTabSz="914354" rtl="0" eaLnBrk="1" latinLnBrk="0" hangingPunct="1">
        <a:lnSpc>
          <a:spcPct val="90000"/>
        </a:lnSpc>
        <a:spcBef>
          <a:spcPts val="500"/>
        </a:spcBef>
        <a:buClr>
          <a:schemeClr val="accent1"/>
        </a:buClr>
        <a:buFont typeface="Arial" panose="020B0604020202020204" pitchFamily="34" charset="0"/>
        <a:buChar char="•"/>
        <a:defRPr lang="en-US" sz="1400" b="0" i="0" kern="1200" dirty="0" smtClean="0">
          <a:solidFill>
            <a:schemeClr val="tx1"/>
          </a:solidFill>
          <a:latin typeface="Cera Pro Medium" pitchFamily="2" charset="0"/>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lang="en-US" sz="1600" b="0" i="0" kern="1200" dirty="0" smtClean="0">
          <a:solidFill>
            <a:schemeClr val="tx1"/>
          </a:solidFill>
          <a:latin typeface="Cera Pro Medium" pitchFamily="2" charset="0"/>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lang="en-US" sz="1200" b="0" i="0" kern="1200" dirty="0">
          <a:solidFill>
            <a:schemeClr val="tx1"/>
          </a:solidFill>
          <a:latin typeface="Cera Pro" pitchFamily="2"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43.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63.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17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17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8.png"/><Relationship Id="rId5" Type="http://schemas.openxmlformats.org/officeDocument/2006/relationships/chart" Target="../charts/chart7.xm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09.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187.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78.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264.xml"/></Relationships>
</file>

<file path=ppt/slides/_rels/slide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xml"/><Relationship Id="rId1" Type="http://schemas.openxmlformats.org/officeDocument/2006/relationships/slideLayout" Target="../slideLayouts/slideLayout264.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4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9096" y="1552995"/>
            <a:ext cx="4374275" cy="3787320"/>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84505" y="2021019"/>
            <a:ext cx="3443041" cy="2987749"/>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4136" y="3414439"/>
            <a:ext cx="2120031" cy="1845042"/>
          </a:xfrm>
          <a:prstGeom prst="rect">
            <a:avLst/>
          </a:prstGeom>
        </p:spPr>
      </p:pic>
      <p:sp>
        <p:nvSpPr>
          <p:cNvPr id="8" name="Rectangle 7"/>
          <p:cNvSpPr/>
          <p:nvPr/>
        </p:nvSpPr>
        <p:spPr>
          <a:xfrm>
            <a:off x="49124" y="1762605"/>
            <a:ext cx="4415012" cy="774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2089" y="19979"/>
            <a:ext cx="3776480" cy="3282703"/>
          </a:xfrm>
          <a:prstGeom prst="rect">
            <a:avLst/>
          </a:prstGeom>
        </p:spPr>
      </p:pic>
      <p:sp>
        <p:nvSpPr>
          <p:cNvPr id="9" name="Rectangle 8"/>
          <p:cNvSpPr/>
          <p:nvPr/>
        </p:nvSpPr>
        <p:spPr>
          <a:xfrm>
            <a:off x="3330604" y="3889087"/>
            <a:ext cx="4557965" cy="838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p:cNvSpPr txBox="1"/>
          <p:nvPr/>
        </p:nvSpPr>
        <p:spPr>
          <a:xfrm>
            <a:off x="599613" y="1333726"/>
            <a:ext cx="410491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1" u="none" strike="noStrike" kern="1200" cap="none" spc="0" normalizeH="0" baseline="0" noProof="0" dirty="0" smtClean="0">
                <a:ln>
                  <a:noFill/>
                </a:ln>
                <a:solidFill>
                  <a:srgbClr val="F68632"/>
                </a:solidFill>
                <a:effectLst/>
                <a:uLnTx/>
                <a:uFillTx/>
                <a:latin typeface="Cera Pro Black" panose="00000A00000000000000" pitchFamily="50" charset="0"/>
                <a:ea typeface="+mn-ea"/>
                <a:cs typeface="+mn-cs"/>
              </a:rPr>
              <a:t>Rescue</a:t>
            </a:r>
            <a:endParaRPr kumimoji="0" lang="en-GB" sz="8800" b="1" i="1" u="none" strike="noStrike" kern="1200" cap="none" spc="0" normalizeH="0" baseline="0" noProof="0" dirty="0">
              <a:ln>
                <a:noFill/>
              </a:ln>
              <a:solidFill>
                <a:srgbClr val="F68632"/>
              </a:solidFill>
              <a:effectLst/>
              <a:uLnTx/>
              <a:uFillTx/>
              <a:latin typeface="Cera Pro Black" panose="00000A00000000000000" pitchFamily="50" charset="0"/>
              <a:ea typeface="+mn-ea"/>
              <a:cs typeface="+mn-cs"/>
            </a:endParaRPr>
          </a:p>
        </p:txBody>
      </p:sp>
      <p:sp>
        <p:nvSpPr>
          <p:cNvPr id="11" name="TextBox 10"/>
          <p:cNvSpPr txBox="1"/>
          <p:nvPr/>
        </p:nvSpPr>
        <p:spPr>
          <a:xfrm>
            <a:off x="2851530" y="3561114"/>
            <a:ext cx="482009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smtClean="0">
                <a:ln>
                  <a:noFill/>
                </a:ln>
                <a:solidFill>
                  <a:srgbClr val="F68632"/>
                </a:solidFill>
                <a:effectLst/>
                <a:uLnTx/>
                <a:uFillTx/>
                <a:latin typeface="Cera Pro Black" panose="00000A00000000000000" pitchFamily="50" charset="0"/>
                <a:ea typeface="+mn-ea"/>
                <a:cs typeface="+mn-cs"/>
              </a:rPr>
              <a:t>Remedy</a:t>
            </a:r>
            <a:endParaRPr kumimoji="0" lang="en-GB" sz="8800" b="0" i="0" u="none" strike="noStrike" kern="1200" cap="none" spc="0" normalizeH="0" baseline="0" noProof="0" dirty="0">
              <a:ln>
                <a:noFill/>
              </a:ln>
              <a:solidFill>
                <a:srgbClr val="F68632"/>
              </a:solidFill>
              <a:effectLst/>
              <a:uLnTx/>
              <a:uFillTx/>
              <a:latin typeface="Cera Pro Black" panose="00000A00000000000000" pitchFamily="50" charset="0"/>
              <a:ea typeface="+mn-ea"/>
              <a:cs typeface="+mn-cs"/>
            </a:endParaRPr>
          </a:p>
        </p:txBody>
      </p:sp>
      <p:sp>
        <p:nvSpPr>
          <p:cNvPr id="12" name="TextBox 11"/>
          <p:cNvSpPr txBox="1"/>
          <p:nvPr/>
        </p:nvSpPr>
        <p:spPr>
          <a:xfrm>
            <a:off x="2919479" y="5676195"/>
            <a:ext cx="73293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D172A"/>
                </a:solidFill>
                <a:effectLst/>
                <a:uLnTx/>
                <a:uFillTx/>
                <a:latin typeface="Cera Pro" panose="00000500000000000000" pitchFamily="50" charset="0"/>
                <a:ea typeface="+mn-ea"/>
                <a:cs typeface="+mn-cs"/>
              </a:rPr>
              <a:t>How radio can help an advertiser’s business during the current crisis</a:t>
            </a:r>
          </a:p>
        </p:txBody>
      </p:sp>
      <p:pic>
        <p:nvPicPr>
          <p:cNvPr id="14" name="Picture 1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71482" y="5211123"/>
            <a:ext cx="1938563" cy="1685095"/>
          </a:xfrm>
          <a:prstGeom prst="rect">
            <a:avLst/>
          </a:prstGeom>
        </p:spPr>
      </p:pic>
    </p:spTree>
    <p:extLst>
      <p:ext uri="{BB962C8B-B14F-4D97-AF65-F5344CB8AC3E}">
        <p14:creationId xmlns:p14="http://schemas.microsoft.com/office/powerpoint/2010/main" val="2782917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2032" y="6443817"/>
            <a:ext cx="4115822" cy="292364"/>
          </a:xfrm>
          <a:prstGeom prst="rect">
            <a:avLst/>
          </a:prstGeom>
          <a:noFill/>
        </p:spPr>
        <p:txBody>
          <a:bodyPr wrap="none" lIns="121896" tIns="60948" rIns="121896" bIns="60948"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lumMod val="50000"/>
                  </a:prstClr>
                </a:solidFill>
                <a:effectLst/>
                <a:uLnTx/>
                <a:uFillTx/>
                <a:latin typeface="Cera Pro" panose="00000500000000000000" pitchFamily="50" charset="0"/>
                <a:cs typeface="DINPro-Light" pitchFamily="34" charset="0"/>
              </a:rPr>
              <a:t>Source: Advertising in a recession</a:t>
            </a:r>
            <a:r>
              <a:rPr lang="en-GB" sz="1100" dirty="0" smtClean="0">
                <a:solidFill>
                  <a:prstClr val="white">
                    <a:lumMod val="50000"/>
                  </a:prstClr>
                </a:solidFill>
                <a:latin typeface="Cera Pro" panose="00000500000000000000" pitchFamily="50" charset="0"/>
                <a:cs typeface="DINPro-Light" pitchFamily="34" charset="0"/>
              </a:rPr>
              <a:t>/London Business School</a:t>
            </a:r>
            <a:endParaRPr kumimoji="0" lang="en-GB" sz="1100" b="0" i="0" u="none" strike="noStrike" kern="1200" cap="none" spc="0" normalizeH="0" baseline="0" noProof="0" dirty="0">
              <a:ln>
                <a:noFill/>
              </a:ln>
              <a:solidFill>
                <a:prstClr val="white">
                  <a:lumMod val="50000"/>
                </a:prstClr>
              </a:solidFill>
              <a:effectLst/>
              <a:uLnTx/>
              <a:uFillTx/>
              <a:latin typeface="Cera Pro" panose="00000500000000000000" pitchFamily="50" charset="0"/>
              <a:cs typeface="DINPro-Light"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38669981"/>
              </p:ext>
            </p:extLst>
          </p:nvPr>
        </p:nvGraphicFramePr>
        <p:xfrm>
          <a:off x="2462645" y="2111247"/>
          <a:ext cx="7325591" cy="39069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500967" y="3596109"/>
            <a:ext cx="3082895" cy="553998"/>
          </a:xfrm>
          <a:prstGeom prst="rect">
            <a:avLst/>
          </a:prstGeom>
          <a:noFill/>
        </p:spPr>
        <p:txBody>
          <a:bodyPr wrap="none" rtlCol="0">
            <a:spAutoFit/>
          </a:bodyPr>
          <a:lstStyle/>
          <a:p>
            <a:pPr algn="ctr"/>
            <a:r>
              <a:rPr lang="en-GB" dirty="0">
                <a:latin typeface="Cera Pro" panose="00000500000000000000" pitchFamily="50" charset="0"/>
              </a:rPr>
              <a:t>Market share changes </a:t>
            </a:r>
            <a:endParaRPr lang="en-GB" dirty="0" smtClean="0">
              <a:latin typeface="Cera Pro" panose="00000500000000000000" pitchFamily="50" charset="0"/>
            </a:endParaRPr>
          </a:p>
          <a:p>
            <a:pPr algn="ctr"/>
            <a:r>
              <a:rPr lang="en-GB" sz="1200" dirty="0" smtClean="0">
                <a:latin typeface="Cera Pro" panose="00000500000000000000" pitchFamily="50" charset="0"/>
              </a:rPr>
              <a:t>in </a:t>
            </a:r>
            <a:r>
              <a:rPr lang="en-GB" sz="1200" dirty="0">
                <a:latin typeface="Cera Pro" panose="00000500000000000000" pitchFamily="50" charset="0"/>
              </a:rPr>
              <a:t>the first 2 years of recovery (% points)</a:t>
            </a:r>
          </a:p>
        </p:txBody>
      </p:sp>
      <p:sp>
        <p:nvSpPr>
          <p:cNvPr id="10" name="Title 1">
            <a:extLst>
              <a:ext uri="{FF2B5EF4-FFF2-40B4-BE49-F238E27FC236}">
                <a16:creationId xmlns:a16="http://schemas.microsoft.com/office/drawing/2014/main" id="{84BC7C12-5DC3-A94A-8544-0EA275A3054A}"/>
              </a:ext>
            </a:extLst>
          </p:cNvPr>
          <p:cNvSpPr txBox="1">
            <a:spLocks/>
          </p:cNvSpPr>
          <p:nvPr/>
        </p:nvSpPr>
        <p:spPr>
          <a:xfrm>
            <a:off x="605306" y="567324"/>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0D172C"/>
              </a:solidFill>
              <a:effectLst/>
              <a:uLnTx/>
              <a:uFillTx/>
              <a:latin typeface="Cera Pro Black" pitchFamily="2" charset="0"/>
              <a:ea typeface="Roboto Condensed" panose="02000000000000000000" pitchFamily="2" charset="0"/>
            </a:endParaRPr>
          </a:p>
        </p:txBody>
      </p:sp>
      <p:sp>
        <p:nvSpPr>
          <p:cNvPr id="11" name="Title 1">
            <a:extLst>
              <a:ext uri="{FF2B5EF4-FFF2-40B4-BE49-F238E27FC236}">
                <a16:creationId xmlns:a16="http://schemas.microsoft.com/office/drawing/2014/main" id="{84BC7C12-5DC3-A94A-8544-0EA275A3054A}"/>
              </a:ext>
            </a:extLst>
          </p:cNvPr>
          <p:cNvSpPr txBox="1">
            <a:spLocks/>
          </p:cNvSpPr>
          <p:nvPr/>
        </p:nvSpPr>
        <p:spPr>
          <a:xfrm>
            <a:off x="757706" y="719724"/>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0D172C"/>
              </a:solidFill>
              <a:effectLst/>
              <a:uLnTx/>
              <a:uFillTx/>
              <a:latin typeface="Cera Pro Black" pitchFamily="2" charset="0"/>
              <a:ea typeface="Roboto Condensed" panose="02000000000000000000" pitchFamily="2" charset="0"/>
            </a:endParaRPr>
          </a:p>
        </p:txBody>
      </p:sp>
      <p:sp>
        <p:nvSpPr>
          <p:cNvPr id="3" name="TextBox 2"/>
          <p:cNvSpPr txBox="1"/>
          <p:nvPr/>
        </p:nvSpPr>
        <p:spPr>
          <a:xfrm>
            <a:off x="5594445" y="6018163"/>
            <a:ext cx="1571264" cy="307777"/>
          </a:xfrm>
          <a:prstGeom prst="rect">
            <a:avLst/>
          </a:prstGeom>
          <a:noFill/>
        </p:spPr>
        <p:txBody>
          <a:bodyPr wrap="none" rtlCol="0">
            <a:spAutoFit/>
          </a:bodyPr>
          <a:lstStyle/>
          <a:p>
            <a:r>
              <a:rPr lang="en-GB" sz="1400" dirty="0" smtClean="0">
                <a:latin typeface="Cera Pro" panose="00000500000000000000" pitchFamily="50" charset="0"/>
              </a:rPr>
              <a:t>Marketing spend</a:t>
            </a:r>
            <a:endParaRPr lang="en-GB" sz="1400" dirty="0">
              <a:latin typeface="Cera Pro" panose="00000500000000000000" pitchFamily="50" charset="0"/>
            </a:endParaRPr>
          </a:p>
        </p:txBody>
      </p:sp>
      <p:sp>
        <p:nvSpPr>
          <p:cNvPr id="15" name="Title 1">
            <a:extLst>
              <a:ext uri="{FF2B5EF4-FFF2-40B4-BE49-F238E27FC236}">
                <a16:creationId xmlns:a16="http://schemas.microsoft.com/office/drawing/2014/main" id="{84BC7C12-5DC3-A94A-8544-0EA275A3054A}"/>
              </a:ext>
            </a:extLst>
          </p:cNvPr>
          <p:cNvSpPr txBox="1">
            <a:spLocks/>
          </p:cNvSpPr>
          <p:nvPr/>
        </p:nvSpPr>
        <p:spPr>
          <a:xfrm>
            <a:off x="549079" y="591623"/>
            <a:ext cx="10247076"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lvl="0">
              <a:defRPr/>
            </a:pPr>
            <a:r>
              <a:rPr lang="en-GB" sz="3600" b="1" i="1" dirty="0">
                <a:solidFill>
                  <a:srgbClr val="0D172C"/>
                </a:solidFill>
                <a:latin typeface="Cera Pro Black" pitchFamily="2" charset="0"/>
              </a:rPr>
              <a:t>…and gain market share 3x faster following the recession</a:t>
            </a:r>
          </a:p>
        </p:txBody>
      </p:sp>
    </p:spTree>
    <p:extLst>
      <p:ext uri="{BB962C8B-B14F-4D97-AF65-F5344CB8AC3E}">
        <p14:creationId xmlns:p14="http://schemas.microsoft.com/office/powerpoint/2010/main" val="256609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172C"/>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CA5E7AA3-0D56-7A49-B5BD-F362EFB3CFA4}"/>
              </a:ext>
            </a:extLst>
          </p:cNvPr>
          <p:cNvSpPr txBox="1">
            <a:spLocks/>
          </p:cNvSpPr>
          <p:nvPr/>
        </p:nvSpPr>
        <p:spPr>
          <a:xfrm>
            <a:off x="811439" y="2702092"/>
            <a:ext cx="7722961" cy="4176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chemeClr val="accent1">
                    <a:lumMod val="75000"/>
                  </a:schemeClr>
                </a:solidFill>
                <a:effectLst/>
                <a:uLnTx/>
                <a:uFillTx/>
                <a:latin typeface="Cera Pro Medium" panose="00000600000000000000" pitchFamily="50" charset="0"/>
                <a:ea typeface="+mn-ea"/>
                <a:cs typeface="+mn-cs"/>
              </a:rPr>
              <a:t>1. </a:t>
            </a:r>
            <a:r>
              <a:rPr kumimoji="0" lang="en-GB" sz="2400" b="0" i="0" u="none" strike="noStrike" kern="1200" cap="none" spc="0" normalizeH="0" baseline="0" noProof="0" dirty="0">
                <a:ln>
                  <a:noFill/>
                </a:ln>
                <a:solidFill>
                  <a:schemeClr val="accent1">
                    <a:lumMod val="75000"/>
                  </a:schemeClr>
                </a:solidFill>
                <a:effectLst/>
                <a:uLnTx/>
                <a:uFillTx/>
                <a:latin typeface="Cera Pro Medium" panose="00000600000000000000" pitchFamily="50" charset="0"/>
                <a:ea typeface="+mn-ea"/>
                <a:cs typeface="+mn-cs"/>
              </a:rPr>
              <a:t>Benefit from increased audience availability</a:t>
            </a:r>
            <a:endParaRPr kumimoji="0" lang="en-US" sz="2400" b="0" i="0" u="none" strike="noStrike" kern="1200" cap="none" spc="0" normalizeH="0" baseline="0" noProof="0" dirty="0">
              <a:ln>
                <a:noFill/>
              </a:ln>
              <a:solidFill>
                <a:schemeClr val="accent1">
                  <a:lumMod val="75000"/>
                </a:schemeClr>
              </a:solidFill>
              <a:effectLst/>
              <a:uLnTx/>
              <a:uFillTx/>
              <a:latin typeface="Cera Pro Medium" panose="00000600000000000000" pitchFamily="50" charset="0"/>
              <a:ea typeface="+mn-ea"/>
              <a:cs typeface="+mn-cs"/>
            </a:endParaRP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chemeClr val="accent1">
                    <a:lumMod val="75000"/>
                  </a:schemeClr>
                </a:solidFill>
                <a:effectLst/>
                <a:uLnTx/>
                <a:uFillTx/>
                <a:latin typeface="Cera Pro Medium" panose="00000600000000000000" pitchFamily="50" charset="0"/>
                <a:ea typeface="+mn-ea"/>
                <a:cs typeface="+mn-cs"/>
              </a:rPr>
              <a:t>2. Make the case for increased investment</a:t>
            </a:r>
          </a:p>
          <a:p>
            <a:pPr lvl="0" algn="l">
              <a:lnSpc>
                <a:spcPct val="120000"/>
              </a:lnSpc>
              <a:spcAft>
                <a:spcPts val="30"/>
              </a:spcAft>
              <a:defRPr/>
            </a:pPr>
            <a:r>
              <a:rPr lang="en-GB" dirty="0" smtClean="0">
                <a:solidFill>
                  <a:srgbClr val="00ADF2"/>
                </a:solidFill>
                <a:latin typeface="Cera Pro Medium" panose="00000600000000000000" pitchFamily="50" charset="0"/>
              </a:rPr>
              <a:t>3. </a:t>
            </a:r>
            <a:r>
              <a:rPr lang="en-GB" dirty="0">
                <a:solidFill>
                  <a:srgbClr val="00ADF2"/>
                </a:solidFill>
                <a:latin typeface="Cera Pro Medium" panose="00000600000000000000" pitchFamily="50" charset="0"/>
              </a:rPr>
              <a:t>Re-evaluate the media mix</a:t>
            </a:r>
            <a:endParaRPr lang="en-US" dirty="0">
              <a:solidFill>
                <a:srgbClr val="00ADF2"/>
              </a:solidFill>
              <a:latin typeface="Cera Pro Medium" panose="00000600000000000000" pitchFamily="50" charset="0"/>
            </a:endParaRP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ADF2"/>
              </a:solidFill>
              <a:effectLst/>
              <a:uLnTx/>
              <a:uFillTx/>
              <a:latin typeface="Cera Pro Medium" panose="00000600000000000000" pitchFamily="50" charset="0"/>
              <a:ea typeface="+mn-ea"/>
              <a:cs typeface="+mn-cs"/>
            </a:endParaRPr>
          </a:p>
        </p:txBody>
      </p:sp>
      <p:sp>
        <p:nvSpPr>
          <p:cNvPr id="6" name="Title 1">
            <a:extLst>
              <a:ext uri="{FF2B5EF4-FFF2-40B4-BE49-F238E27FC236}">
                <a16:creationId xmlns:a16="http://schemas.microsoft.com/office/drawing/2014/main" id="{84BC7C12-5DC3-A94A-8544-0EA275A3054A}"/>
              </a:ext>
            </a:extLst>
          </p:cNvPr>
          <p:cNvSpPr>
            <a:spLocks noGrp="1"/>
          </p:cNvSpPr>
          <p:nvPr>
            <p:ph type="ctrTitle"/>
          </p:nvPr>
        </p:nvSpPr>
        <p:spPr>
          <a:xfrm>
            <a:off x="584616" y="833490"/>
            <a:ext cx="10887384" cy="640289"/>
          </a:xfrm>
        </p:spPr>
        <p:txBody>
          <a:bodyPr>
            <a:normAutofit fontScale="90000"/>
          </a:bodyPr>
          <a:lstStyle/>
          <a:p>
            <a:pPr algn="l"/>
            <a:r>
              <a:rPr lang="en-US" sz="4000" b="1" i="1" dirty="0" smtClean="0">
                <a:solidFill>
                  <a:schemeClr val="bg1"/>
                </a:solidFill>
                <a:latin typeface="Cera Pro Black" pitchFamily="2" charset="0"/>
              </a:rPr>
              <a:t>Rescue Remedy</a:t>
            </a:r>
            <a:br>
              <a:rPr lang="en-US" sz="4000" b="1" i="1" dirty="0" smtClean="0">
                <a:solidFill>
                  <a:schemeClr val="bg1"/>
                </a:solidFill>
                <a:latin typeface="Cera Pro Black" pitchFamily="2" charset="0"/>
              </a:rPr>
            </a:br>
            <a:r>
              <a:rPr lang="en-US" sz="2900" dirty="0" smtClean="0">
                <a:solidFill>
                  <a:schemeClr val="bg1"/>
                </a:solidFill>
                <a:latin typeface="Cera Pro" panose="00000500000000000000" pitchFamily="50" charset="0"/>
              </a:rPr>
              <a:t>How radio can help an advertiser’s business during the current crisis</a:t>
            </a:r>
            <a:endParaRPr lang="en-US" sz="2900" dirty="0">
              <a:solidFill>
                <a:schemeClr val="bg1"/>
              </a:solidFill>
              <a:latin typeface="Cera Pro" panose="00000500000000000000" pitchFamily="50"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079" y="3357540"/>
            <a:ext cx="2288077" cy="19810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8572" y="4430459"/>
            <a:ext cx="2669301" cy="2316325"/>
          </a:xfrm>
          <a:prstGeom prst="rect">
            <a:avLst/>
          </a:prstGeom>
        </p:spPr>
      </p:pic>
    </p:spTree>
    <p:extLst>
      <p:ext uri="{BB962C8B-B14F-4D97-AF65-F5344CB8AC3E}">
        <p14:creationId xmlns:p14="http://schemas.microsoft.com/office/powerpoint/2010/main" val="383586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2"/>
          <p:cNvGraphicFramePr>
            <a:graphicFrameLocks/>
          </p:cNvGraphicFramePr>
          <p:nvPr>
            <p:extLst>
              <p:ext uri="{D42A27DB-BD31-4B8C-83A1-F6EECF244321}">
                <p14:modId xmlns:p14="http://schemas.microsoft.com/office/powerpoint/2010/main" val="1215659841"/>
              </p:ext>
            </p:extLst>
          </p:nvPr>
        </p:nvGraphicFramePr>
        <p:xfrm>
          <a:off x="441433" y="1395338"/>
          <a:ext cx="11408615" cy="504847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529828" y="6443817"/>
            <a:ext cx="2964866" cy="307752"/>
          </a:xfrm>
          <a:prstGeom prst="rect">
            <a:avLst/>
          </a:prstGeom>
          <a:noFill/>
        </p:spPr>
        <p:txBody>
          <a:bodyPr wrap="none" lIns="121896" tIns="60948" rIns="121896" bIns="60948"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50000"/>
                  </a:prstClr>
                </a:solidFill>
                <a:effectLst/>
                <a:uLnTx/>
                <a:uFillTx/>
                <a:latin typeface="Cera Pro" panose="00000500000000000000" pitchFamily="50" charset="0"/>
                <a:ea typeface="+mn-ea"/>
                <a:cs typeface="DINPro-Light" pitchFamily="34" charset="0"/>
              </a:rPr>
              <a:t>Source: </a:t>
            </a:r>
            <a:r>
              <a:rPr kumimoji="0" lang="en-GB" sz="1200" b="0" i="0" u="none" strike="noStrike" kern="1200" cap="none" spc="0" normalizeH="0" baseline="0" noProof="0" dirty="0" err="1" smtClean="0">
                <a:ln>
                  <a:noFill/>
                </a:ln>
                <a:solidFill>
                  <a:prstClr val="white">
                    <a:lumMod val="50000"/>
                  </a:prstClr>
                </a:solidFill>
                <a:effectLst/>
                <a:uLnTx/>
                <a:uFillTx/>
                <a:latin typeface="Cera Pro" panose="00000500000000000000" pitchFamily="50" charset="0"/>
                <a:ea typeface="+mn-ea"/>
                <a:cs typeface="DINPro-Light" pitchFamily="34" charset="0"/>
              </a:rPr>
              <a:t>Ebiquity</a:t>
            </a:r>
            <a:r>
              <a:rPr kumimoji="0" lang="en-GB" sz="1200" b="0" i="0" u="none" strike="noStrike" kern="1200" cap="none" spc="0" normalizeH="0" baseline="0" noProof="0" dirty="0" smtClean="0">
                <a:ln>
                  <a:noFill/>
                </a:ln>
                <a:solidFill>
                  <a:prstClr val="white">
                    <a:lumMod val="50000"/>
                  </a:prstClr>
                </a:solidFill>
                <a:effectLst/>
                <a:uLnTx/>
                <a:uFillTx/>
                <a:latin typeface="Cera Pro" panose="00000500000000000000" pitchFamily="50" charset="0"/>
                <a:ea typeface="+mn-ea"/>
                <a:cs typeface="DINPro-Light" pitchFamily="34" charset="0"/>
              </a:rPr>
              <a:t>/Re-evaluating</a:t>
            </a:r>
            <a:r>
              <a:rPr kumimoji="0" lang="en-GB" sz="1200" b="0" i="0" u="none" strike="noStrike" kern="1200" cap="none" spc="0" normalizeH="0" noProof="0" dirty="0" smtClean="0">
                <a:ln>
                  <a:noFill/>
                </a:ln>
                <a:solidFill>
                  <a:prstClr val="white">
                    <a:lumMod val="50000"/>
                  </a:prstClr>
                </a:solidFill>
                <a:effectLst/>
                <a:uLnTx/>
                <a:uFillTx/>
                <a:latin typeface="Cera Pro" panose="00000500000000000000" pitchFamily="50" charset="0"/>
                <a:ea typeface="+mn-ea"/>
                <a:cs typeface="DINPro-Light" pitchFamily="34" charset="0"/>
              </a:rPr>
              <a:t> Media</a:t>
            </a:r>
            <a:endParaRPr kumimoji="0" lang="en-GB" sz="1200" b="0" i="0" u="none" strike="noStrike" kern="1200" cap="none" spc="0" normalizeH="0" baseline="0" noProof="0" dirty="0">
              <a:ln>
                <a:noFill/>
              </a:ln>
              <a:solidFill>
                <a:prstClr val="white">
                  <a:lumMod val="50000"/>
                </a:prstClr>
              </a:solidFill>
              <a:effectLst/>
              <a:uLnTx/>
              <a:uFillTx/>
              <a:latin typeface="Cera Pro" panose="00000500000000000000" pitchFamily="50" charset="0"/>
              <a:ea typeface="+mn-ea"/>
              <a:cs typeface="DINPro-Light" pitchFamily="34" charset="0"/>
            </a:endParaRPr>
          </a:p>
        </p:txBody>
      </p:sp>
      <p:sp>
        <p:nvSpPr>
          <p:cNvPr id="6" name="Title 1">
            <a:extLst>
              <a:ext uri="{FF2B5EF4-FFF2-40B4-BE49-F238E27FC236}">
                <a16:creationId xmlns:a16="http://schemas.microsoft.com/office/drawing/2014/main" id="{84BC7C12-5DC3-A94A-8544-0EA275A3054A}"/>
              </a:ext>
            </a:extLst>
          </p:cNvPr>
          <p:cNvSpPr txBox="1">
            <a:spLocks/>
          </p:cNvSpPr>
          <p:nvPr/>
        </p:nvSpPr>
        <p:spPr>
          <a:xfrm>
            <a:off x="605306" y="567324"/>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r>
              <a:rPr lang="en-US" sz="3600" b="1" i="1" dirty="0" smtClean="0">
                <a:solidFill>
                  <a:srgbClr val="0D172C"/>
                </a:solidFill>
                <a:latin typeface="Cera Pro Black" pitchFamily="2" charset="0"/>
              </a:rPr>
              <a:t>Radio delivers m</a:t>
            </a:r>
            <a:r>
              <a:rPr kumimoji="0" lang="en-US" sz="3600" b="1" i="1" u="none" strike="noStrike" kern="1200" cap="none" spc="0" normalizeH="0" baseline="0" noProof="0" dirty="0" smtClean="0">
                <a:ln>
                  <a:noFill/>
                </a:ln>
                <a:solidFill>
                  <a:srgbClr val="0D172C"/>
                </a:solidFill>
                <a:effectLst/>
                <a:uLnTx/>
                <a:uFillTx/>
                <a:latin typeface="Cera Pro Black" pitchFamily="2" charset="0"/>
                <a:ea typeface="Roboto Condensed" panose="02000000000000000000" pitchFamily="2" charset="0"/>
              </a:rPr>
              <a:t>ore impact(s) for your money</a:t>
            </a:r>
            <a:endParaRPr kumimoji="0" lang="en-US" sz="3600" b="1" i="1" u="none" strike="noStrike" kern="1200" cap="none" spc="0" normalizeH="0" baseline="0" noProof="0" dirty="0">
              <a:ln>
                <a:noFill/>
              </a:ln>
              <a:solidFill>
                <a:srgbClr val="0D172C"/>
              </a:solidFill>
              <a:effectLst/>
              <a:uLnTx/>
              <a:uFillTx/>
              <a:latin typeface="Cera Pro Black" pitchFamily="2" charset="0"/>
              <a:ea typeface="Roboto Condensed" panose="02000000000000000000" pitchFamily="2" charset="0"/>
            </a:endParaRPr>
          </a:p>
        </p:txBody>
      </p:sp>
      <p:sp>
        <p:nvSpPr>
          <p:cNvPr id="7" name="Subtitle 2">
            <a:extLst>
              <a:ext uri="{FF2B5EF4-FFF2-40B4-BE49-F238E27FC236}">
                <a16:creationId xmlns:a16="http://schemas.microsoft.com/office/drawing/2014/main" id="{1C1800ED-76FA-8749-95BC-DDE9F7E4ED04}"/>
              </a:ext>
            </a:extLst>
          </p:cNvPr>
          <p:cNvSpPr txBox="1">
            <a:spLocks/>
          </p:cNvSpPr>
          <p:nvPr/>
        </p:nvSpPr>
        <p:spPr>
          <a:xfrm>
            <a:off x="538689" y="1334691"/>
            <a:ext cx="10070554" cy="10751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1800" b="0" i="0" u="none" strike="noStrike" kern="1200" cap="none" spc="0" normalizeH="0" baseline="0" noProof="0" dirty="0" smtClean="0">
                <a:ln>
                  <a:noFill/>
                </a:ln>
                <a:solidFill>
                  <a:srgbClr val="00ADF2"/>
                </a:solidFill>
                <a:effectLst/>
                <a:uLnTx/>
                <a:uFillTx/>
                <a:latin typeface="Cera Pro" pitchFamily="2" charset="0"/>
                <a:ea typeface="+mn-ea"/>
                <a:cs typeface="+mn-cs"/>
              </a:rPr>
              <a:t>Ad impressions delivered by medium per £1 spend. Indexed,</a:t>
            </a:r>
            <a:r>
              <a:rPr kumimoji="0" lang="en-GB" sz="1800" b="0" i="0" u="none" strike="noStrike" kern="1200" cap="none" spc="0" normalizeH="0" noProof="0" dirty="0" smtClean="0">
                <a:ln>
                  <a:noFill/>
                </a:ln>
                <a:solidFill>
                  <a:srgbClr val="00ADF2"/>
                </a:solidFill>
                <a:effectLst/>
                <a:uLnTx/>
                <a:uFillTx/>
                <a:latin typeface="Cera Pro" pitchFamily="2" charset="0"/>
                <a:ea typeface="+mn-ea"/>
                <a:cs typeface="+mn-cs"/>
              </a:rPr>
              <a:t> </a:t>
            </a:r>
            <a:r>
              <a:rPr kumimoji="0" lang="en-GB" sz="1800" b="0" i="0" u="none" strike="noStrike" kern="1200" cap="none" spc="0" normalizeH="0" baseline="0" noProof="0" dirty="0" smtClean="0">
                <a:ln>
                  <a:noFill/>
                </a:ln>
                <a:solidFill>
                  <a:srgbClr val="00ADF2"/>
                </a:solidFill>
                <a:effectLst/>
                <a:uLnTx/>
                <a:uFillTx/>
                <a:latin typeface="Cera Pro" pitchFamily="2" charset="0"/>
                <a:ea typeface="+mn-ea"/>
                <a:cs typeface="+mn-cs"/>
              </a:rPr>
              <a:t>radio = 100</a:t>
            </a:r>
            <a:endParaRPr kumimoji="0" lang="en-US" sz="1800" b="0" i="0" u="none" strike="noStrike" kern="1200" cap="none" spc="0" normalizeH="0" baseline="0" noProof="0" dirty="0">
              <a:ln>
                <a:noFill/>
              </a:ln>
              <a:solidFill>
                <a:srgbClr val="00ADF2"/>
              </a:solidFill>
              <a:effectLst/>
              <a:uLnTx/>
              <a:uFillTx/>
              <a:latin typeface="Cera Pro" pitchFamily="2" charset="0"/>
              <a:ea typeface="+mn-ea"/>
              <a:cs typeface="+mn-cs"/>
            </a:endParaRPr>
          </a:p>
        </p:txBody>
      </p:sp>
    </p:spTree>
    <p:extLst>
      <p:ext uri="{BB962C8B-B14F-4D97-AF65-F5344CB8AC3E}">
        <p14:creationId xmlns:p14="http://schemas.microsoft.com/office/powerpoint/2010/main" val="20089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B1E264-E565-7040-8AC4-1CCFCB414512}"/>
              </a:ext>
            </a:extLst>
          </p:cNvPr>
          <p:cNvSpPr txBox="1">
            <a:spLocks/>
          </p:cNvSpPr>
          <p:nvPr/>
        </p:nvSpPr>
        <p:spPr>
          <a:xfrm>
            <a:off x="720000" y="2306411"/>
            <a:ext cx="4992073" cy="36604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686869"/>
                </a:solidFill>
                <a:effectLst/>
                <a:uLnTx/>
                <a:uFillTx/>
                <a:latin typeface="Cera Pro" pitchFamily="2" charset="0"/>
                <a:ea typeface="+mn-ea"/>
                <a:cs typeface="+mn-cs"/>
              </a:rPr>
              <a:t>Ad awareness 		+55%</a:t>
            </a:r>
            <a:br>
              <a:rPr kumimoji="0" lang="en-GB" sz="2400" b="0" i="0" u="none" strike="noStrike" kern="1200" cap="none" spc="0" normalizeH="0" baseline="0" noProof="0" dirty="0">
                <a:ln>
                  <a:noFill/>
                </a:ln>
                <a:solidFill>
                  <a:srgbClr val="686869"/>
                </a:solidFill>
                <a:effectLst/>
                <a:uLnTx/>
                <a:uFillTx/>
                <a:latin typeface="Cera Pro" pitchFamily="2" charset="0"/>
                <a:ea typeface="+mn-ea"/>
                <a:cs typeface="+mn-cs"/>
              </a:rPr>
            </a:br>
            <a:r>
              <a:rPr kumimoji="0" lang="en-GB" sz="2400" b="0" i="0" u="none" strike="noStrike" kern="1200" cap="none" spc="0" normalizeH="0" baseline="0" noProof="0" dirty="0">
                <a:ln>
                  <a:noFill/>
                </a:ln>
                <a:solidFill>
                  <a:srgbClr val="686869"/>
                </a:solidFill>
                <a:effectLst/>
                <a:uLnTx/>
                <a:uFillTx/>
                <a:latin typeface="Cera Pro" pitchFamily="2" charset="0"/>
                <a:ea typeface="+mn-ea"/>
                <a:cs typeface="+mn-cs"/>
              </a:rPr>
              <a:t/>
            </a:r>
            <a:br>
              <a:rPr kumimoji="0" lang="en-GB" sz="2400" b="0" i="0" u="none" strike="noStrike" kern="1200" cap="none" spc="0" normalizeH="0" baseline="0" noProof="0" dirty="0">
                <a:ln>
                  <a:noFill/>
                </a:ln>
                <a:solidFill>
                  <a:srgbClr val="686869"/>
                </a:solidFill>
                <a:effectLst/>
                <a:uLnTx/>
                <a:uFillTx/>
                <a:latin typeface="Cera Pro" pitchFamily="2" charset="0"/>
                <a:ea typeface="+mn-ea"/>
                <a:cs typeface="+mn-cs"/>
              </a:rPr>
            </a:br>
            <a:r>
              <a:rPr kumimoji="0" lang="en-GB" sz="2400" b="0" i="0" u="none" strike="noStrike" kern="1200" cap="none" spc="0" normalizeH="0" baseline="0" noProof="0" dirty="0">
                <a:ln>
                  <a:noFill/>
                </a:ln>
                <a:solidFill>
                  <a:srgbClr val="686869"/>
                </a:solidFill>
                <a:effectLst/>
                <a:uLnTx/>
                <a:uFillTx/>
                <a:latin typeface="Cera Pro" pitchFamily="2" charset="0"/>
                <a:ea typeface="+mn-ea"/>
                <a:cs typeface="+mn-cs"/>
              </a:rPr>
              <a:t>Brand consideration 	+31%</a:t>
            </a:r>
            <a:br>
              <a:rPr kumimoji="0" lang="en-GB" sz="2400" b="0" i="0" u="none" strike="noStrike" kern="1200" cap="none" spc="0" normalizeH="0" baseline="0" noProof="0" dirty="0">
                <a:ln>
                  <a:noFill/>
                </a:ln>
                <a:solidFill>
                  <a:srgbClr val="686869"/>
                </a:solidFill>
                <a:effectLst/>
                <a:uLnTx/>
                <a:uFillTx/>
                <a:latin typeface="Cera Pro" pitchFamily="2" charset="0"/>
                <a:ea typeface="+mn-ea"/>
                <a:cs typeface="+mn-cs"/>
              </a:rPr>
            </a:br>
            <a:r>
              <a:rPr kumimoji="0" lang="en-GB" sz="2400" b="0" i="0" u="none" strike="noStrike" kern="1200" cap="none" spc="0" normalizeH="0" baseline="0" noProof="0" dirty="0">
                <a:ln>
                  <a:noFill/>
                </a:ln>
                <a:solidFill>
                  <a:srgbClr val="686869"/>
                </a:solidFill>
                <a:effectLst/>
                <a:uLnTx/>
                <a:uFillTx/>
                <a:latin typeface="Cera Pro" pitchFamily="2" charset="0"/>
                <a:ea typeface="+mn-ea"/>
                <a:cs typeface="+mn-cs"/>
              </a:rPr>
              <a:t/>
            </a:r>
            <a:br>
              <a:rPr kumimoji="0" lang="en-GB" sz="2400" b="0" i="0" u="none" strike="noStrike" kern="1200" cap="none" spc="0" normalizeH="0" baseline="0" noProof="0" dirty="0">
                <a:ln>
                  <a:noFill/>
                </a:ln>
                <a:solidFill>
                  <a:srgbClr val="686869"/>
                </a:solidFill>
                <a:effectLst/>
                <a:uLnTx/>
                <a:uFillTx/>
                <a:latin typeface="Cera Pro" pitchFamily="2" charset="0"/>
                <a:ea typeface="+mn-ea"/>
                <a:cs typeface="+mn-cs"/>
              </a:rPr>
            </a:br>
            <a:r>
              <a:rPr kumimoji="0" lang="en-GB" sz="2400" b="0" i="0" u="none" strike="noStrike" kern="1200" cap="none" spc="0" normalizeH="0" baseline="0" noProof="0" dirty="0">
                <a:ln>
                  <a:noFill/>
                </a:ln>
                <a:solidFill>
                  <a:srgbClr val="686869"/>
                </a:solidFill>
                <a:effectLst/>
                <a:uLnTx/>
                <a:uFillTx/>
                <a:latin typeface="Cera Pro" pitchFamily="2" charset="0"/>
                <a:ea typeface="+mn-ea"/>
                <a:cs typeface="+mn-cs"/>
              </a:rPr>
              <a:t>Brand browsing 		+52%</a:t>
            </a:r>
            <a:endParaRPr kumimoji="0" lang="en-US" sz="2400" b="0" i="0" u="none" strike="noStrike" kern="1200" cap="none" spc="0" normalizeH="0" baseline="0" noProof="0" dirty="0">
              <a:ln>
                <a:noFill/>
              </a:ln>
              <a:solidFill>
                <a:srgbClr val="686869"/>
              </a:solidFill>
              <a:effectLst/>
              <a:uLnTx/>
              <a:uFillTx/>
              <a:latin typeface="Cera Pro" pitchFamily="2" charset="0"/>
              <a:ea typeface="+mn-ea"/>
              <a:cs typeface="+mn-cs"/>
            </a:endParaRPr>
          </a:p>
        </p:txBody>
      </p:sp>
      <p:sp>
        <p:nvSpPr>
          <p:cNvPr id="11" name="Subtitle 2">
            <a:extLst>
              <a:ext uri="{FF2B5EF4-FFF2-40B4-BE49-F238E27FC236}">
                <a16:creationId xmlns:a16="http://schemas.microsoft.com/office/drawing/2014/main" id="{1C1800ED-76FA-8749-95BC-DDE9F7E4ED04}"/>
              </a:ext>
            </a:extLst>
          </p:cNvPr>
          <p:cNvSpPr txBox="1">
            <a:spLocks/>
          </p:cNvSpPr>
          <p:nvPr/>
        </p:nvSpPr>
        <p:spPr>
          <a:xfrm>
            <a:off x="720000" y="1334691"/>
            <a:ext cx="5166450" cy="10751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1800" b="0" i="0" u="none" strike="noStrike" kern="1200" cap="none" spc="0" normalizeH="0" baseline="0" noProof="0" dirty="0" smtClean="0">
                <a:ln>
                  <a:noFill/>
                </a:ln>
                <a:solidFill>
                  <a:srgbClr val="00ADF2"/>
                </a:solidFill>
                <a:effectLst/>
                <a:uLnTx/>
                <a:uFillTx/>
                <a:latin typeface="Cera Pro" pitchFamily="2" charset="0"/>
                <a:ea typeface="+mn-ea"/>
                <a:cs typeface="+mn-cs"/>
              </a:rPr>
              <a:t>Radio bolsters the media mix</a:t>
            </a:r>
            <a:endParaRPr kumimoji="0" lang="en-US" sz="1800" b="0" i="0" u="none" strike="noStrike" kern="1200" cap="none" spc="0" normalizeH="0" baseline="0" noProof="0" dirty="0">
              <a:ln>
                <a:noFill/>
              </a:ln>
              <a:solidFill>
                <a:srgbClr val="00ADF2"/>
              </a:solidFill>
              <a:effectLst/>
              <a:uLnTx/>
              <a:uFillTx/>
              <a:latin typeface="Cera Pro" pitchFamily="2" charset="0"/>
              <a:ea typeface="+mn-ea"/>
              <a:cs typeface="+mn-cs"/>
            </a:endParaRPr>
          </a:p>
        </p:txBody>
      </p:sp>
      <p:sp>
        <p:nvSpPr>
          <p:cNvPr id="7" name="TextBox 6"/>
          <p:cNvSpPr txBox="1"/>
          <p:nvPr/>
        </p:nvSpPr>
        <p:spPr>
          <a:xfrm>
            <a:off x="720000" y="6419071"/>
            <a:ext cx="4017446"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6E6E73"/>
                </a:solidFill>
                <a:effectLst/>
                <a:uLnTx/>
                <a:uFillTx/>
                <a:latin typeface="Cera Pro" panose="00000500000000000000" pitchFamily="50" charset="0"/>
                <a:ea typeface="+mn-ea"/>
                <a:cs typeface="+mn-cs"/>
              </a:rPr>
              <a:t>Source: </a:t>
            </a:r>
            <a:r>
              <a:rPr kumimoji="0" lang="en-GB" sz="1333" b="0" i="0" u="none" strike="noStrike" kern="1200" cap="none" spc="0" normalizeH="0" baseline="0" noProof="0" dirty="0" smtClean="0">
                <a:ln>
                  <a:noFill/>
                </a:ln>
                <a:solidFill>
                  <a:srgbClr val="6E6E73"/>
                </a:solidFill>
                <a:effectLst/>
                <a:uLnTx/>
                <a:uFillTx/>
                <a:latin typeface="Cera Pro" panose="00000500000000000000" pitchFamily="50" charset="0"/>
                <a:ea typeface="+mn-ea"/>
                <a:cs typeface="+mn-cs"/>
              </a:rPr>
              <a:t>Radiogauge; Radio: the Online Multiplier</a:t>
            </a:r>
            <a:endParaRPr kumimoji="0" lang="en-GB" sz="1333" b="0" i="0" u="none" strike="noStrike" kern="1200" cap="none" spc="0" normalizeH="0" baseline="0" noProof="0" dirty="0">
              <a:ln>
                <a:noFill/>
              </a:ln>
              <a:solidFill>
                <a:srgbClr val="6E6E73"/>
              </a:solidFill>
              <a:effectLst/>
              <a:uLnTx/>
              <a:uFillTx/>
              <a:latin typeface="Cera Pro" panose="00000500000000000000" pitchFamily="50" charset="0"/>
              <a:ea typeface="+mn-ea"/>
              <a:cs typeface="+mn-cs"/>
            </a:endParaRPr>
          </a:p>
        </p:txBody>
      </p:sp>
      <p:sp>
        <p:nvSpPr>
          <p:cNvPr id="2" name="Title 1">
            <a:extLst>
              <a:ext uri="{FF2B5EF4-FFF2-40B4-BE49-F238E27FC236}">
                <a16:creationId xmlns:a16="http://schemas.microsoft.com/office/drawing/2014/main" id="{84BC7C12-5DC3-A94A-8544-0EA275A3054A}"/>
              </a:ext>
            </a:extLst>
          </p:cNvPr>
          <p:cNvSpPr>
            <a:spLocks noGrp="1"/>
          </p:cNvSpPr>
          <p:nvPr>
            <p:ph type="ctrTitle"/>
          </p:nvPr>
        </p:nvSpPr>
        <p:spPr>
          <a:xfrm>
            <a:off x="672751" y="580102"/>
            <a:ext cx="7023954" cy="640289"/>
          </a:xfrm>
        </p:spPr>
        <p:txBody>
          <a:bodyPr>
            <a:noAutofit/>
          </a:bodyPr>
          <a:lstStyle/>
          <a:p>
            <a:pPr algn="l"/>
            <a:r>
              <a:rPr lang="en-US" sz="3600" b="1" i="1" dirty="0" smtClean="0">
                <a:solidFill>
                  <a:srgbClr val="0D172C"/>
                </a:solidFill>
                <a:latin typeface="Cera Pro Black" pitchFamily="2" charset="0"/>
              </a:rPr>
              <a:t>A bigger bang for your buck</a:t>
            </a:r>
            <a:endParaRPr lang="en-US" sz="3600" b="1" i="1" dirty="0">
              <a:solidFill>
                <a:srgbClr val="0D172C"/>
              </a:solidFill>
              <a:latin typeface="Cera Pro Black"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002" y="1743215"/>
            <a:ext cx="4605051" cy="3987130"/>
          </a:xfrm>
          <a:prstGeom prst="rect">
            <a:avLst/>
          </a:prstGeom>
        </p:spPr>
      </p:pic>
    </p:spTree>
    <p:extLst>
      <p:ext uri="{BB962C8B-B14F-4D97-AF65-F5344CB8AC3E}">
        <p14:creationId xmlns:p14="http://schemas.microsoft.com/office/powerpoint/2010/main" val="347540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91067"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182"/>
          <a:stretch/>
        </p:blipFill>
        <p:spPr>
          <a:xfrm>
            <a:off x="423893" y="1224962"/>
            <a:ext cx="11156487" cy="5633037"/>
          </a:xfrm>
          <a:prstGeom prst="rect">
            <a:avLst/>
          </a:prstGeom>
        </p:spPr>
      </p:pic>
      <p:sp>
        <p:nvSpPr>
          <p:cNvPr id="5" name="Title 1">
            <a:extLst>
              <a:ext uri="{FF2B5EF4-FFF2-40B4-BE49-F238E27FC236}">
                <a16:creationId xmlns:a16="http://schemas.microsoft.com/office/drawing/2014/main" id="{84BC7C12-5DC3-A94A-8544-0EA275A3054A}"/>
              </a:ext>
            </a:extLst>
          </p:cNvPr>
          <p:cNvSpPr txBox="1">
            <a:spLocks/>
          </p:cNvSpPr>
          <p:nvPr/>
        </p:nvSpPr>
        <p:spPr>
          <a:xfrm>
            <a:off x="575846" y="584672"/>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r>
              <a:rPr kumimoji="0" lang="en-US" sz="3600" b="1" i="1" u="none" strike="noStrike" kern="1200" cap="none" spc="0" normalizeH="0" baseline="0" noProof="0" dirty="0" smtClean="0">
                <a:ln>
                  <a:noFill/>
                </a:ln>
                <a:solidFill>
                  <a:srgbClr val="0D172C"/>
                </a:solidFill>
                <a:effectLst/>
                <a:uLnTx/>
                <a:uFillTx/>
                <a:latin typeface="Cera Pro Black" pitchFamily="2" charset="0"/>
                <a:ea typeface="Roboto Condensed" panose="02000000000000000000" pitchFamily="2" charset="0"/>
              </a:rPr>
              <a:t>Retail: radio delivers highest profit ROI</a:t>
            </a:r>
            <a:endParaRPr kumimoji="0" lang="en-US" sz="3600" b="1" i="1" u="none" strike="noStrike" kern="1200" cap="none" spc="0" normalizeH="0" baseline="0" noProof="0" dirty="0">
              <a:ln>
                <a:noFill/>
              </a:ln>
              <a:solidFill>
                <a:srgbClr val="0D172C"/>
              </a:solidFill>
              <a:effectLst/>
              <a:uLnTx/>
              <a:uFillTx/>
              <a:latin typeface="Cera Pro Black" pitchFamily="2" charset="0"/>
              <a:ea typeface="Roboto Condensed" panose="02000000000000000000" pitchFamily="2" charset="0"/>
            </a:endParaRPr>
          </a:p>
        </p:txBody>
      </p:sp>
    </p:spTree>
    <p:extLst>
      <p:ext uri="{BB962C8B-B14F-4D97-AF65-F5344CB8AC3E}">
        <p14:creationId xmlns:p14="http://schemas.microsoft.com/office/powerpoint/2010/main" val="155899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nvPr>
        </p:nvGraphicFramePr>
        <p:xfrm>
          <a:off x="2080401" y="1437322"/>
          <a:ext cx="8398936" cy="4411628"/>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a:xfrm>
            <a:off x="7677844" y="2387600"/>
            <a:ext cx="960107" cy="3651753"/>
          </a:xfrm>
          <a:prstGeom prst="ellipse">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ra Pro" panose="00000500000000000000" pitchFamily="50" charset="0"/>
              <a:ea typeface="+mn-ea"/>
              <a:cs typeface="+mn-cs"/>
            </a:endParaRPr>
          </a:p>
        </p:txBody>
      </p:sp>
      <p:cxnSp>
        <p:nvCxnSpPr>
          <p:cNvPr id="8" name="Straight Connector 7"/>
          <p:cNvCxnSpPr/>
          <p:nvPr/>
        </p:nvCxnSpPr>
        <p:spPr>
          <a:xfrm>
            <a:off x="2781300" y="4398832"/>
            <a:ext cx="6997139" cy="0"/>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157897" y="2766651"/>
            <a:ext cx="0" cy="1632181"/>
          </a:xfrm>
          <a:prstGeom prst="straightConnector1">
            <a:avLst/>
          </a:prstGeom>
          <a:ln>
            <a:solidFill>
              <a:schemeClr val="accent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823636" y="3228945"/>
            <a:ext cx="907621" cy="4001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912891"/>
                </a:solidFill>
                <a:effectLst/>
                <a:uLnTx/>
                <a:uFillTx/>
                <a:latin typeface="Cera Pro" panose="00000500000000000000" pitchFamily="50" charset="0"/>
                <a:ea typeface="+mn-ea"/>
                <a:cs typeface="+mn-cs"/>
              </a:rPr>
              <a:t>+8.5%</a:t>
            </a:r>
          </a:p>
        </p:txBody>
      </p:sp>
      <p:sp>
        <p:nvSpPr>
          <p:cNvPr id="5" name="TextBox 4"/>
          <p:cNvSpPr txBox="1"/>
          <p:nvPr/>
        </p:nvSpPr>
        <p:spPr>
          <a:xfrm>
            <a:off x="4869866" y="5951978"/>
            <a:ext cx="3525324"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65000"/>
                    <a:lumOff val="35000"/>
                  </a:prstClr>
                </a:solidFill>
                <a:effectLst/>
                <a:uLnTx/>
                <a:uFillTx/>
                <a:latin typeface="Cera Pro" panose="00000500000000000000" pitchFamily="50" charset="0"/>
                <a:ea typeface="+mn-ea"/>
                <a:cs typeface="+mn-cs"/>
              </a:rPr>
              <a:t>Radio % share of campaign spend</a:t>
            </a:r>
          </a:p>
        </p:txBody>
      </p:sp>
      <p:sp>
        <p:nvSpPr>
          <p:cNvPr id="13" name="TextBox 12"/>
          <p:cNvSpPr txBox="1"/>
          <p:nvPr/>
        </p:nvSpPr>
        <p:spPr>
          <a:xfrm rot="16200000">
            <a:off x="464002" y="3568747"/>
            <a:ext cx="248177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505055"/>
                </a:solidFill>
                <a:effectLst/>
                <a:uLnTx/>
                <a:uFillTx/>
                <a:latin typeface="Cera Pro" panose="00000500000000000000" pitchFamily="50" charset="0"/>
                <a:ea typeface="+mn-ea"/>
                <a:cs typeface="+mn-cs"/>
              </a:rPr>
              <a:t>Total campaign ROI</a:t>
            </a:r>
          </a:p>
        </p:txBody>
      </p:sp>
      <p:sp>
        <p:nvSpPr>
          <p:cNvPr id="14" name="TextBox 13"/>
          <p:cNvSpPr txBox="1"/>
          <p:nvPr/>
        </p:nvSpPr>
        <p:spPr>
          <a:xfrm>
            <a:off x="575846" y="1453483"/>
            <a:ext cx="11616154"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AFF0"/>
                </a:solidFill>
                <a:effectLst/>
                <a:uLnTx/>
                <a:uFillTx/>
                <a:latin typeface="Cera Pro" panose="00000500000000000000" pitchFamily="50" charset="0"/>
                <a:ea typeface="+mn-ea"/>
                <a:cs typeface="+mn-cs"/>
              </a:rPr>
              <a:t>Reallocating budget </a:t>
            </a:r>
            <a:r>
              <a:rPr kumimoji="0" lang="en-GB" sz="1800" b="0" i="0" u="none" strike="noStrike" kern="1200" cap="none" spc="0" normalizeH="0" baseline="0" noProof="0" dirty="0" smtClean="0">
                <a:ln>
                  <a:noFill/>
                </a:ln>
                <a:solidFill>
                  <a:srgbClr val="00AFF0"/>
                </a:solidFill>
                <a:effectLst/>
                <a:uLnTx/>
                <a:uFillTx/>
                <a:latin typeface="Cera Pro" panose="00000500000000000000" pitchFamily="50" charset="0"/>
                <a:ea typeface="+mn-ea"/>
                <a:cs typeface="+mn-cs"/>
              </a:rPr>
              <a:t>from TV, press &amp; online to radio increases overall media campaign ROI</a:t>
            </a:r>
            <a:endParaRPr kumimoji="0" lang="en-GB" sz="1800" b="0" i="0" u="none" strike="noStrike" kern="1200" cap="none" spc="0" normalizeH="0" baseline="0" noProof="0" dirty="0">
              <a:ln>
                <a:noFill/>
              </a:ln>
              <a:solidFill>
                <a:srgbClr val="00AFF0"/>
              </a:solidFill>
              <a:effectLst/>
              <a:uLnTx/>
              <a:uFillTx/>
              <a:latin typeface="Cera Pro" panose="00000500000000000000" pitchFamily="50" charset="0"/>
              <a:ea typeface="+mn-ea"/>
              <a:cs typeface="+mn-cs"/>
            </a:endParaRPr>
          </a:p>
        </p:txBody>
      </p:sp>
      <p:sp>
        <p:nvSpPr>
          <p:cNvPr id="15" name="TextBox 14"/>
          <p:cNvSpPr txBox="1"/>
          <p:nvPr/>
        </p:nvSpPr>
        <p:spPr>
          <a:xfrm>
            <a:off x="575846" y="6445087"/>
            <a:ext cx="11002520" cy="27699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05055"/>
                </a:solidFill>
                <a:effectLst/>
                <a:uLnTx/>
                <a:uFillTx/>
                <a:latin typeface="Cera Pro" panose="00000500000000000000" pitchFamily="50" charset="0"/>
                <a:ea typeface="+mn-ea"/>
                <a:cs typeface="+mn-cs"/>
              </a:rPr>
              <a:t>Source: ‘Radio: the ROI Multiplier’ </a:t>
            </a:r>
            <a:r>
              <a:rPr kumimoji="0" lang="en-GB" sz="1200" b="0" i="0" u="none" strike="noStrike" kern="1200" cap="none" spc="0" normalizeH="0" baseline="0" noProof="0" dirty="0" smtClean="0">
                <a:ln>
                  <a:noFill/>
                </a:ln>
                <a:solidFill>
                  <a:srgbClr val="505055"/>
                </a:solidFill>
                <a:effectLst/>
                <a:uLnTx/>
                <a:uFillTx/>
                <a:latin typeface="Cera Pro" panose="00000500000000000000" pitchFamily="50" charset="0"/>
                <a:ea typeface="+mn-ea"/>
                <a:cs typeface="+mn-cs"/>
              </a:rPr>
              <a:t>from Radiocentre/Holmes </a:t>
            </a:r>
            <a:r>
              <a:rPr kumimoji="0" lang="en-GB" sz="1200" b="0" i="0" u="none" strike="noStrike" kern="1200" cap="none" spc="0" normalizeH="0" baseline="0" noProof="0" dirty="0">
                <a:ln>
                  <a:noFill/>
                </a:ln>
                <a:solidFill>
                  <a:srgbClr val="505055"/>
                </a:solidFill>
                <a:effectLst/>
                <a:uLnTx/>
                <a:uFillTx/>
                <a:latin typeface="Cera Pro" panose="00000500000000000000" pitchFamily="50" charset="0"/>
                <a:ea typeface="+mn-ea"/>
                <a:cs typeface="+mn-cs"/>
              </a:rPr>
              <a:t>&amp; Cook </a:t>
            </a:r>
            <a:r>
              <a:rPr kumimoji="0" lang="en-GB" sz="1200" b="0" i="0" u="none" strike="noStrike" kern="1200" cap="none" spc="0" normalizeH="0" baseline="0" noProof="0" dirty="0" smtClean="0">
                <a:ln>
                  <a:noFill/>
                </a:ln>
                <a:solidFill>
                  <a:srgbClr val="505055"/>
                </a:solidFill>
                <a:effectLst/>
                <a:uLnTx/>
                <a:uFillTx/>
                <a:latin typeface="Cera Pro" panose="00000500000000000000" pitchFamily="50" charset="0"/>
                <a:ea typeface="+mn-ea"/>
                <a:cs typeface="+mn-cs"/>
              </a:rPr>
              <a:t>      		                              Base</a:t>
            </a:r>
            <a:r>
              <a:rPr kumimoji="0" lang="en-GB" sz="1200" b="0" i="0" u="none" strike="noStrike" kern="1200" cap="none" spc="0" normalizeH="0" baseline="0" noProof="0" dirty="0">
                <a:ln>
                  <a:noFill/>
                </a:ln>
                <a:solidFill>
                  <a:srgbClr val="505055"/>
                </a:solidFill>
                <a:effectLst/>
                <a:uLnTx/>
                <a:uFillTx/>
                <a:latin typeface="Cera Pro" panose="00000500000000000000" pitchFamily="50" charset="0"/>
                <a:ea typeface="+mn-ea"/>
                <a:cs typeface="+mn-cs"/>
              </a:rPr>
              <a:t>: 132 cases with overall campaign ROI data</a:t>
            </a:r>
          </a:p>
        </p:txBody>
      </p:sp>
      <p:sp>
        <p:nvSpPr>
          <p:cNvPr id="16" name="Rectangle 15"/>
          <p:cNvSpPr/>
          <p:nvPr/>
        </p:nvSpPr>
        <p:spPr>
          <a:xfrm>
            <a:off x="0" y="0"/>
            <a:ext cx="45571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a:extLst>
              <a:ext uri="{FF2B5EF4-FFF2-40B4-BE49-F238E27FC236}">
                <a16:creationId xmlns:a16="http://schemas.microsoft.com/office/drawing/2014/main" id="{84BC7C12-5DC3-A94A-8544-0EA275A3054A}"/>
              </a:ext>
            </a:extLst>
          </p:cNvPr>
          <p:cNvSpPr txBox="1">
            <a:spLocks/>
          </p:cNvSpPr>
          <p:nvPr/>
        </p:nvSpPr>
        <p:spPr>
          <a:xfrm>
            <a:off x="575846" y="584672"/>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r>
              <a:rPr kumimoji="0" lang="en-US" sz="3600" b="1" i="1" u="none" strike="noStrike" kern="1200" cap="none" spc="0" normalizeH="0" baseline="0" noProof="0" dirty="0" smtClean="0">
                <a:ln>
                  <a:noFill/>
                </a:ln>
                <a:solidFill>
                  <a:srgbClr val="0D172C"/>
                </a:solidFill>
                <a:effectLst/>
                <a:uLnTx/>
                <a:uFillTx/>
                <a:latin typeface="Cera Pro Black" pitchFamily="2" charset="0"/>
                <a:ea typeface="Roboto Condensed" panose="02000000000000000000" pitchFamily="2" charset="0"/>
              </a:rPr>
              <a:t>Increased radio share = bigger campaign effects</a:t>
            </a:r>
            <a:endParaRPr kumimoji="0" lang="en-US" sz="3600" b="1" i="1" u="none" strike="noStrike" kern="1200" cap="none" spc="0" normalizeH="0" baseline="0" noProof="0" dirty="0">
              <a:ln>
                <a:noFill/>
              </a:ln>
              <a:solidFill>
                <a:srgbClr val="0D172C"/>
              </a:solidFill>
              <a:effectLst/>
              <a:uLnTx/>
              <a:uFillTx/>
              <a:latin typeface="Cera Pro Black" pitchFamily="2" charset="0"/>
              <a:ea typeface="Roboto Condensed" panose="02000000000000000000" pitchFamily="2" charset="0"/>
            </a:endParaRPr>
          </a:p>
        </p:txBody>
      </p:sp>
    </p:spTree>
    <p:extLst>
      <p:ext uri="{BB962C8B-B14F-4D97-AF65-F5344CB8AC3E}">
        <p14:creationId xmlns:p14="http://schemas.microsoft.com/office/powerpoint/2010/main" val="358734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172C"/>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CA5E7AA3-0D56-7A49-B5BD-F362EFB3CFA4}"/>
              </a:ext>
            </a:extLst>
          </p:cNvPr>
          <p:cNvSpPr txBox="1">
            <a:spLocks/>
          </p:cNvSpPr>
          <p:nvPr/>
        </p:nvSpPr>
        <p:spPr>
          <a:xfrm>
            <a:off x="811439" y="2702092"/>
            <a:ext cx="7722961" cy="4176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chemeClr val="accent1">
                    <a:lumMod val="75000"/>
                  </a:schemeClr>
                </a:solidFill>
                <a:effectLst/>
                <a:uLnTx/>
                <a:uFillTx/>
                <a:latin typeface="Cera Pro Medium" panose="00000600000000000000" pitchFamily="50" charset="0"/>
                <a:ea typeface="+mn-ea"/>
                <a:cs typeface="+mn-cs"/>
              </a:rPr>
              <a:t>1. </a:t>
            </a:r>
            <a:r>
              <a:rPr kumimoji="0" lang="en-GB" sz="2400" b="0" i="0" u="none" strike="noStrike" kern="1200" cap="none" spc="0" normalizeH="0" baseline="0" noProof="0" dirty="0">
                <a:ln>
                  <a:noFill/>
                </a:ln>
                <a:solidFill>
                  <a:schemeClr val="accent1">
                    <a:lumMod val="75000"/>
                  </a:schemeClr>
                </a:solidFill>
                <a:effectLst/>
                <a:uLnTx/>
                <a:uFillTx/>
                <a:latin typeface="Cera Pro Medium" panose="00000600000000000000" pitchFamily="50" charset="0"/>
                <a:ea typeface="+mn-ea"/>
                <a:cs typeface="+mn-cs"/>
              </a:rPr>
              <a:t>Benefit from increased audience availability</a:t>
            </a:r>
            <a:endParaRPr kumimoji="0" lang="en-US" sz="2400" b="0" i="0" u="none" strike="noStrike" kern="1200" cap="none" spc="0" normalizeH="0" baseline="0" noProof="0" dirty="0">
              <a:ln>
                <a:noFill/>
              </a:ln>
              <a:solidFill>
                <a:schemeClr val="accent1">
                  <a:lumMod val="75000"/>
                </a:schemeClr>
              </a:solidFill>
              <a:effectLst/>
              <a:uLnTx/>
              <a:uFillTx/>
              <a:latin typeface="Cera Pro Medium" panose="00000600000000000000" pitchFamily="50" charset="0"/>
              <a:ea typeface="+mn-ea"/>
              <a:cs typeface="+mn-cs"/>
            </a:endParaRP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chemeClr val="accent1">
                    <a:lumMod val="75000"/>
                  </a:schemeClr>
                </a:solidFill>
                <a:effectLst/>
                <a:uLnTx/>
                <a:uFillTx/>
                <a:latin typeface="Cera Pro Medium" panose="00000600000000000000" pitchFamily="50" charset="0"/>
                <a:ea typeface="+mn-ea"/>
                <a:cs typeface="+mn-cs"/>
              </a:rPr>
              <a:t>2. Make the case for increased investment</a:t>
            </a: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chemeClr val="accent1">
                    <a:lumMod val="75000"/>
                  </a:schemeClr>
                </a:solidFill>
                <a:effectLst/>
                <a:uLnTx/>
                <a:uFillTx/>
                <a:latin typeface="Cera Pro Medium" panose="00000600000000000000" pitchFamily="50" charset="0"/>
                <a:ea typeface="+mn-ea"/>
                <a:cs typeface="+mn-cs"/>
              </a:rPr>
              <a:t>3. </a:t>
            </a:r>
            <a:r>
              <a:rPr kumimoji="0" lang="en-GB" sz="2400" b="0" i="0" u="none" strike="noStrike" kern="1200" cap="none" spc="0" normalizeH="0" baseline="0" noProof="0" dirty="0">
                <a:ln>
                  <a:noFill/>
                </a:ln>
                <a:solidFill>
                  <a:schemeClr val="accent1">
                    <a:lumMod val="75000"/>
                  </a:schemeClr>
                </a:solidFill>
                <a:effectLst/>
                <a:uLnTx/>
                <a:uFillTx/>
                <a:latin typeface="Cera Pro Medium" panose="00000600000000000000" pitchFamily="50" charset="0"/>
                <a:ea typeface="+mn-ea"/>
                <a:cs typeface="+mn-cs"/>
              </a:rPr>
              <a:t>Re-evaluate the media </a:t>
            </a:r>
            <a:r>
              <a:rPr kumimoji="0" lang="en-GB" sz="2400" b="0" i="0" u="none" strike="noStrike" kern="1200" cap="none" spc="0" normalizeH="0" baseline="0" noProof="0" dirty="0" smtClean="0">
                <a:ln>
                  <a:noFill/>
                </a:ln>
                <a:solidFill>
                  <a:schemeClr val="accent1">
                    <a:lumMod val="75000"/>
                  </a:schemeClr>
                </a:solidFill>
                <a:effectLst/>
                <a:uLnTx/>
                <a:uFillTx/>
                <a:latin typeface="Cera Pro Medium" panose="00000600000000000000" pitchFamily="50" charset="0"/>
                <a:ea typeface="+mn-ea"/>
                <a:cs typeface="+mn-cs"/>
              </a:rPr>
              <a:t>mix</a:t>
            </a:r>
          </a:p>
          <a:p>
            <a:pPr lvl="0" algn="l">
              <a:lnSpc>
                <a:spcPct val="120000"/>
              </a:lnSpc>
              <a:spcAft>
                <a:spcPts val="30"/>
              </a:spcAft>
              <a:defRPr/>
            </a:pPr>
            <a:r>
              <a:rPr lang="en-GB" dirty="0" smtClean="0">
                <a:solidFill>
                  <a:srgbClr val="00ADF2"/>
                </a:solidFill>
                <a:latin typeface="Cera Pro Medium" panose="00000600000000000000" pitchFamily="50" charset="0"/>
              </a:rPr>
              <a:t>4. </a:t>
            </a:r>
            <a:r>
              <a:rPr lang="en-US" dirty="0">
                <a:solidFill>
                  <a:srgbClr val="00ADF2"/>
                </a:solidFill>
                <a:latin typeface="Cera Pro Medium" panose="00000600000000000000" pitchFamily="50" charset="0"/>
              </a:rPr>
              <a:t>Keep an eye on the longer term</a:t>
            </a: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ADF2"/>
              </a:solidFill>
              <a:effectLst/>
              <a:uLnTx/>
              <a:uFillTx/>
              <a:latin typeface="Cera Pro Medium" panose="00000600000000000000" pitchFamily="50" charset="0"/>
              <a:ea typeface="+mn-ea"/>
              <a:cs typeface="+mn-cs"/>
            </a:endParaRPr>
          </a:p>
        </p:txBody>
      </p:sp>
      <p:sp>
        <p:nvSpPr>
          <p:cNvPr id="6" name="Title 1">
            <a:extLst>
              <a:ext uri="{FF2B5EF4-FFF2-40B4-BE49-F238E27FC236}">
                <a16:creationId xmlns:a16="http://schemas.microsoft.com/office/drawing/2014/main" id="{84BC7C12-5DC3-A94A-8544-0EA275A3054A}"/>
              </a:ext>
            </a:extLst>
          </p:cNvPr>
          <p:cNvSpPr>
            <a:spLocks noGrp="1"/>
          </p:cNvSpPr>
          <p:nvPr>
            <p:ph type="ctrTitle"/>
          </p:nvPr>
        </p:nvSpPr>
        <p:spPr>
          <a:xfrm>
            <a:off x="584616" y="833490"/>
            <a:ext cx="10887384" cy="640289"/>
          </a:xfrm>
        </p:spPr>
        <p:txBody>
          <a:bodyPr>
            <a:normAutofit fontScale="90000"/>
          </a:bodyPr>
          <a:lstStyle/>
          <a:p>
            <a:pPr algn="l"/>
            <a:r>
              <a:rPr lang="en-US" sz="4000" b="1" i="1" dirty="0" smtClean="0">
                <a:solidFill>
                  <a:schemeClr val="bg1"/>
                </a:solidFill>
                <a:latin typeface="Cera Pro Black" pitchFamily="2" charset="0"/>
              </a:rPr>
              <a:t>Rescue Remedy</a:t>
            </a:r>
            <a:br>
              <a:rPr lang="en-US" sz="4000" b="1" i="1" dirty="0" smtClean="0">
                <a:solidFill>
                  <a:schemeClr val="bg1"/>
                </a:solidFill>
                <a:latin typeface="Cera Pro Black" pitchFamily="2" charset="0"/>
              </a:rPr>
            </a:br>
            <a:r>
              <a:rPr lang="en-US" sz="2900" dirty="0" smtClean="0">
                <a:solidFill>
                  <a:schemeClr val="bg1"/>
                </a:solidFill>
                <a:latin typeface="Cera Pro" panose="00000500000000000000" pitchFamily="50" charset="0"/>
              </a:rPr>
              <a:t>How radio can help an advertiser’s business during the current crisis</a:t>
            </a:r>
            <a:endParaRPr lang="en-US" sz="2900" dirty="0">
              <a:solidFill>
                <a:schemeClr val="bg1"/>
              </a:solidFill>
              <a:latin typeface="Cera Pro" panose="00000500000000000000" pitchFamily="50"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079" y="3357540"/>
            <a:ext cx="2288077" cy="19810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8572" y="4430459"/>
            <a:ext cx="2669301" cy="2316325"/>
          </a:xfrm>
          <a:prstGeom prst="rect">
            <a:avLst/>
          </a:prstGeom>
        </p:spPr>
      </p:pic>
    </p:spTree>
    <p:extLst>
      <p:ext uri="{BB962C8B-B14F-4D97-AF65-F5344CB8AC3E}">
        <p14:creationId xmlns:p14="http://schemas.microsoft.com/office/powerpoint/2010/main" val="331981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553077412"/>
              </p:ext>
            </p:extLst>
          </p:nvPr>
        </p:nvGraphicFramePr>
        <p:xfrm>
          <a:off x="1240624" y="1378016"/>
          <a:ext cx="11559823" cy="486770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0" y="0"/>
            <a:ext cx="491067"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Subtitle 2">
            <a:extLst>
              <a:ext uri="{FF2B5EF4-FFF2-40B4-BE49-F238E27FC236}">
                <a16:creationId xmlns:a16="http://schemas.microsoft.com/office/drawing/2014/main" id="{CE96B775-044A-2B4D-9C5C-70B032240584}"/>
              </a:ext>
            </a:extLst>
          </p:cNvPr>
          <p:cNvSpPr txBox="1">
            <a:spLocks/>
          </p:cNvSpPr>
          <p:nvPr/>
        </p:nvSpPr>
        <p:spPr>
          <a:xfrm>
            <a:off x="720000" y="1300102"/>
            <a:ext cx="10660046" cy="759519"/>
          </a:xfrm>
          <a:prstGeom prst="rect">
            <a:avLst/>
          </a:prstGeom>
        </p:spPr>
        <p:txBody>
          <a:bodyPr vert="horz" wrap="square" lIns="0" tIns="0" rIns="0" bIns="0" rtlCol="0">
            <a:normAutofit/>
          </a:bodyPr>
          <a:lstStyle>
            <a:lvl1pPr marL="239994" indent="-239994" algn="l" defTabSz="609585" rtl="0" eaLnBrk="1" latinLnBrk="0" hangingPunct="1">
              <a:lnSpc>
                <a:spcPts val="2933"/>
              </a:lnSpc>
              <a:spcBef>
                <a:spcPts val="0"/>
              </a:spcBef>
              <a:spcAft>
                <a:spcPts val="1200"/>
              </a:spcAft>
              <a:buClr>
                <a:schemeClr val="accent1"/>
              </a:buClr>
              <a:buFont typeface="Arial"/>
              <a:buChar char="•"/>
              <a:defRPr sz="2400" b="0" i="0" kern="1200">
                <a:solidFill>
                  <a:srgbClr val="505055"/>
                </a:solidFill>
                <a:latin typeface="FS Albert Light" panose="02000503040000020004" pitchFamily="2" charset="0"/>
                <a:ea typeface="+mn-ea"/>
                <a:cs typeface="FS Albert Light" panose="02000503040000020004" pitchFamily="2" charset="0"/>
              </a:defRPr>
            </a:lvl1pPr>
            <a:lvl2pPr marL="479988" indent="-239994" algn="l" defTabSz="609585" rtl="0" eaLnBrk="1" latinLnBrk="0" hangingPunct="1">
              <a:lnSpc>
                <a:spcPts val="2400"/>
              </a:lnSpc>
              <a:spcBef>
                <a:spcPts val="0"/>
              </a:spcBef>
              <a:spcAft>
                <a:spcPts val="800"/>
              </a:spcAft>
              <a:buClr>
                <a:schemeClr val="accent2"/>
              </a:buClr>
              <a:buFont typeface="Arial"/>
              <a:buChar char="•"/>
              <a:defRPr sz="1867" b="0" i="0" kern="1200">
                <a:solidFill>
                  <a:srgbClr val="505055"/>
                </a:solidFill>
                <a:latin typeface="FS Albert Light" panose="02000503040000020004" pitchFamily="2" charset="0"/>
                <a:ea typeface="+mn-ea"/>
                <a:cs typeface="FS Albert Light" panose="02000503040000020004" pitchFamily="2" charset="0"/>
              </a:defRPr>
            </a:lvl2pPr>
            <a:lvl3pPr marL="719982" indent="-239994" algn="l" defTabSz="609585" rtl="0" eaLnBrk="1" latinLnBrk="0" hangingPunct="1">
              <a:lnSpc>
                <a:spcPts val="2400"/>
              </a:lnSpc>
              <a:spcBef>
                <a:spcPts val="0"/>
              </a:spcBef>
              <a:spcAft>
                <a:spcPts val="400"/>
              </a:spcAft>
              <a:buClr>
                <a:schemeClr val="accent5"/>
              </a:buClr>
              <a:buFont typeface="Arial"/>
              <a:buChar char="•"/>
              <a:defRPr sz="1867" b="0" i="0" kern="1200">
                <a:solidFill>
                  <a:srgbClr val="505055"/>
                </a:solidFill>
                <a:latin typeface="FS Albert Light" panose="02000503040000020004" pitchFamily="2" charset="0"/>
                <a:ea typeface="+mn-ea"/>
                <a:cs typeface="FS Albert Light" panose="02000503040000020004" pitchFamily="2" charset="0"/>
              </a:defRPr>
            </a:lvl3pPr>
            <a:lvl4pPr marL="959976" indent="-239994" algn="l" defTabSz="609585" rtl="0" eaLnBrk="1" latinLnBrk="0" hangingPunct="1">
              <a:lnSpc>
                <a:spcPts val="2400"/>
              </a:lnSpc>
              <a:spcBef>
                <a:spcPts val="0"/>
              </a:spcBef>
              <a:spcAft>
                <a:spcPts val="400"/>
              </a:spcAft>
              <a:buClr>
                <a:schemeClr val="accent3"/>
              </a:buClr>
              <a:buFont typeface="Arial"/>
              <a:buChar char="•"/>
              <a:defRPr sz="1867" b="0" i="0" kern="1200">
                <a:solidFill>
                  <a:srgbClr val="505055"/>
                </a:solidFill>
                <a:latin typeface="FS Albert Light" panose="02000503040000020004" pitchFamily="2" charset="0"/>
                <a:ea typeface="+mn-ea"/>
                <a:cs typeface="FS Albert Light" panose="02000503040000020004" pitchFamily="2" charset="0"/>
              </a:defRPr>
            </a:lvl4pPr>
            <a:lvl5pPr marL="1199970" indent="-239994" algn="l" defTabSz="609585" rtl="0" eaLnBrk="1" latinLnBrk="0" hangingPunct="1">
              <a:lnSpc>
                <a:spcPts val="2400"/>
              </a:lnSpc>
              <a:spcBef>
                <a:spcPts val="0"/>
              </a:spcBef>
              <a:spcAft>
                <a:spcPts val="400"/>
              </a:spcAft>
              <a:buClr>
                <a:schemeClr val="accent6"/>
              </a:buClr>
              <a:buFont typeface="Arial"/>
              <a:buChar char="•"/>
              <a:defRPr sz="1867" b="0" i="0" kern="1200">
                <a:solidFill>
                  <a:srgbClr val="505055"/>
                </a:solidFill>
                <a:latin typeface="FS Albert Light" panose="02000503040000020004" pitchFamily="2" charset="0"/>
                <a:ea typeface="+mn-ea"/>
                <a:cs typeface="FS Albert Light" panose="02000503040000020004" pitchFamily="2"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20000"/>
              </a:lnSpc>
              <a:spcBef>
                <a:spcPts val="0"/>
              </a:spcBef>
              <a:spcAft>
                <a:spcPts val="30"/>
              </a:spcAft>
              <a:buClr>
                <a:srgbClr val="912891"/>
              </a:buClr>
              <a:buSzTx/>
              <a:buFont typeface="Arial"/>
              <a:buNone/>
              <a:tabLst/>
              <a:defRPr/>
            </a:pPr>
            <a:r>
              <a:rPr kumimoji="0" lang="en-GB" sz="1800" b="0" i="0" u="none" strike="noStrike" kern="1200" cap="none" spc="0" normalizeH="0" baseline="0" noProof="0" dirty="0" smtClean="0">
                <a:ln>
                  <a:noFill/>
                </a:ln>
                <a:solidFill>
                  <a:srgbClr val="00ADF2"/>
                </a:solidFill>
                <a:effectLst/>
                <a:uLnTx/>
                <a:uFillTx/>
                <a:latin typeface="Cera Pro" pitchFamily="2" charset="0"/>
                <a:ea typeface="+mn-ea"/>
              </a:rPr>
              <a:t>Number of very large business effects</a:t>
            </a:r>
            <a:endParaRPr kumimoji="0" lang="en-US" sz="1800" b="0" i="0" u="none" strike="noStrike" kern="1200" cap="none" spc="0" normalizeH="0" baseline="0" noProof="0" dirty="0">
              <a:ln>
                <a:noFill/>
              </a:ln>
              <a:solidFill>
                <a:srgbClr val="00ADF2"/>
              </a:solidFill>
              <a:effectLst/>
              <a:uLnTx/>
              <a:uFillTx/>
              <a:latin typeface="Cera Pro" pitchFamily="2" charset="0"/>
              <a:ea typeface="+mn-ea"/>
            </a:endParaRPr>
          </a:p>
        </p:txBody>
      </p:sp>
      <p:sp>
        <p:nvSpPr>
          <p:cNvPr id="11" name="Title 1">
            <a:extLst>
              <a:ext uri="{FF2B5EF4-FFF2-40B4-BE49-F238E27FC236}">
                <a16:creationId xmlns:a16="http://schemas.microsoft.com/office/drawing/2014/main" id="{84BC7C12-5DC3-A94A-8544-0EA275A3054A}"/>
              </a:ext>
            </a:extLst>
          </p:cNvPr>
          <p:cNvSpPr txBox="1">
            <a:spLocks/>
          </p:cNvSpPr>
          <p:nvPr/>
        </p:nvSpPr>
        <p:spPr>
          <a:xfrm>
            <a:off x="661361" y="551440"/>
            <a:ext cx="11280340" cy="640289"/>
          </a:xfrm>
          <a:prstGeom prst="rect">
            <a:avLst/>
          </a:prstGeom>
        </p:spPr>
        <p:txBody>
          <a:bodyPr vert="horz" wrap="square" lIns="0" tIns="0" rIns="0" bIns="0" rtlCol="0" anchor="t" anchorCtr="0">
            <a:normAutofit/>
          </a:bodyPr>
          <a:lstStyle>
            <a:lvl1pPr algn="l" defTabSz="609585" rtl="0" eaLnBrk="1" latinLnBrk="0" hangingPunct="1">
              <a:lnSpc>
                <a:spcPts val="4267"/>
              </a:lnSpc>
              <a:spcBef>
                <a:spcPct val="0"/>
              </a:spcBef>
              <a:buNone/>
              <a:defRPr sz="3733" b="0" i="0" kern="1200">
                <a:solidFill>
                  <a:schemeClr val="accent1"/>
                </a:solidFill>
                <a:latin typeface="FS Albert" panose="02000803040000020004" pitchFamily="2" charset="0"/>
                <a:ea typeface="+mj-ea"/>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0D172C"/>
                </a:solidFill>
                <a:effectLst/>
                <a:uLnTx/>
                <a:uFillTx/>
                <a:latin typeface="Cera Pro Black" pitchFamily="2" charset="0"/>
                <a:ea typeface="+mj-ea"/>
              </a:rPr>
              <a:t>A</a:t>
            </a:r>
            <a:r>
              <a:rPr kumimoji="0" lang="en-US" sz="4000" b="1" i="1" u="none" strike="noStrike" kern="1200" cap="none" spc="0" normalizeH="0" baseline="0" noProof="0" dirty="0" smtClean="0">
                <a:ln>
                  <a:noFill/>
                </a:ln>
                <a:solidFill>
                  <a:srgbClr val="0D172C"/>
                </a:solidFill>
                <a:effectLst/>
                <a:uLnTx/>
                <a:uFillTx/>
                <a:latin typeface="Cera Pro Black" pitchFamily="2" charset="0"/>
                <a:ea typeface="+mj-ea"/>
              </a:rPr>
              <a:t>ctivation needs brand for optimum effects</a:t>
            </a:r>
            <a:endParaRPr kumimoji="0" lang="en-US" sz="4000" b="1" i="1" u="none" strike="noStrike" kern="1200" cap="none" spc="0" normalizeH="0" baseline="0" noProof="0" dirty="0">
              <a:ln>
                <a:noFill/>
              </a:ln>
              <a:solidFill>
                <a:srgbClr val="0D172C"/>
              </a:solidFill>
              <a:effectLst/>
              <a:uLnTx/>
              <a:uFillTx/>
              <a:latin typeface="Cera Pro Black" pitchFamily="2" charset="0"/>
              <a:ea typeface="+mj-ea"/>
            </a:endParaRPr>
          </a:p>
        </p:txBody>
      </p:sp>
      <p:sp>
        <p:nvSpPr>
          <p:cNvPr id="12" name="TextBox 11"/>
          <p:cNvSpPr txBox="1"/>
          <p:nvPr/>
        </p:nvSpPr>
        <p:spPr>
          <a:xfrm>
            <a:off x="374799" y="6549821"/>
            <a:ext cx="11002520" cy="2974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505055"/>
                </a:solidFill>
                <a:effectLst/>
                <a:uLnTx/>
                <a:uFillTx/>
                <a:latin typeface="Cera Pro" panose="00000500000000000000" pitchFamily="50" charset="0"/>
                <a:ea typeface="+mn-ea"/>
                <a:cs typeface="+mn-cs"/>
              </a:rPr>
              <a:t>Source: </a:t>
            </a:r>
            <a:r>
              <a:rPr kumimoji="0" lang="en-GB" sz="1333" b="0" i="0" u="none" strike="noStrike" kern="1200" cap="none" spc="0" normalizeH="0" baseline="0" noProof="0" dirty="0" smtClean="0">
                <a:ln>
                  <a:noFill/>
                </a:ln>
                <a:solidFill>
                  <a:srgbClr val="505055"/>
                </a:solidFill>
                <a:effectLst/>
                <a:uLnTx/>
                <a:uFillTx/>
                <a:latin typeface="Cera Pro" panose="00000500000000000000" pitchFamily="50" charset="0"/>
                <a:ea typeface="+mn-ea"/>
                <a:cs typeface="+mn-cs"/>
              </a:rPr>
              <a:t>Effectiveness in Context/Binet &amp; Field</a:t>
            </a:r>
            <a:endParaRPr kumimoji="0" lang="en-GB" sz="1333" b="0" i="0" u="none" strike="noStrike" kern="1200" cap="none" spc="0" normalizeH="0" baseline="0" noProof="0" dirty="0">
              <a:ln>
                <a:noFill/>
              </a:ln>
              <a:solidFill>
                <a:srgbClr val="505055"/>
              </a:solidFill>
              <a:effectLst/>
              <a:uLnTx/>
              <a:uFillTx/>
              <a:latin typeface="Cera Pro" panose="00000500000000000000" pitchFamily="50" charset="0"/>
              <a:ea typeface="+mn-ea"/>
              <a:cs typeface="+mn-cs"/>
            </a:endParaRPr>
          </a:p>
        </p:txBody>
      </p:sp>
    </p:spTree>
    <p:extLst>
      <p:ext uri="{BB962C8B-B14F-4D97-AF65-F5344CB8AC3E}">
        <p14:creationId xmlns:p14="http://schemas.microsoft.com/office/powerpoint/2010/main" val="375654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842712894"/>
              </p:ext>
            </p:extLst>
          </p:nvPr>
        </p:nvGraphicFramePr>
        <p:xfrm>
          <a:off x="378178" y="1533880"/>
          <a:ext cx="11559823" cy="486770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850780" y="6529647"/>
            <a:ext cx="1880643"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6E6E73"/>
                </a:solidFill>
                <a:effectLst/>
                <a:uLnTx/>
                <a:uFillTx/>
                <a:latin typeface="Cera Pro" panose="00000500000000000000" pitchFamily="50" charset="0"/>
                <a:ea typeface="+mn-ea"/>
                <a:cs typeface="+mn-cs"/>
              </a:rPr>
              <a:t>Source: IPA Databank</a:t>
            </a:r>
          </a:p>
        </p:txBody>
      </p:sp>
      <p:sp>
        <p:nvSpPr>
          <p:cNvPr id="6" name="Rectangle 5"/>
          <p:cNvSpPr/>
          <p:nvPr/>
        </p:nvSpPr>
        <p:spPr>
          <a:xfrm>
            <a:off x="0" y="0"/>
            <a:ext cx="491067"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3098800" y="1849969"/>
            <a:ext cx="550333" cy="397932"/>
          </a:xfrm>
          <a:prstGeom prst="rect">
            <a:avLst/>
          </a:prstGeom>
          <a:noFill/>
        </p:spPr>
        <p:txBody>
          <a:bodyPr wrap="none" lIns="0" tIns="0" rIns="0" bIns="0" rtlCol="0">
            <a:noAutofit/>
          </a:bodyPr>
          <a:lstStyle/>
          <a:p>
            <a:pPr marL="239994" marR="0" lvl="0" indent="-239994" algn="ctr" defTabSz="609585" rtl="0" eaLnBrk="1" fontAlgn="auto" latinLnBrk="0" hangingPunct="1">
              <a:lnSpc>
                <a:spcPts val="2933"/>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505055"/>
                </a:solidFill>
                <a:effectLst/>
                <a:uLnTx/>
                <a:uFillTx/>
                <a:latin typeface="Cera Pro" panose="00000500000000000000" pitchFamily="50" charset="0"/>
                <a:ea typeface="+mn-ea"/>
                <a:cs typeface="+mn-cs"/>
              </a:rPr>
              <a:t>6.1</a:t>
            </a:r>
          </a:p>
        </p:txBody>
      </p:sp>
      <p:sp>
        <p:nvSpPr>
          <p:cNvPr id="8" name="TextBox 7"/>
          <p:cNvSpPr txBox="1"/>
          <p:nvPr/>
        </p:nvSpPr>
        <p:spPr>
          <a:xfrm>
            <a:off x="6383867" y="2836335"/>
            <a:ext cx="550333" cy="397932"/>
          </a:xfrm>
          <a:prstGeom prst="rect">
            <a:avLst/>
          </a:prstGeom>
          <a:noFill/>
        </p:spPr>
        <p:txBody>
          <a:bodyPr wrap="none" lIns="0" tIns="0" rIns="0" bIns="0" rtlCol="0">
            <a:noAutofit/>
          </a:bodyPr>
          <a:lstStyle/>
          <a:p>
            <a:pPr marL="239994" marR="0" lvl="0" indent="-239994" algn="ctr" defTabSz="609585" rtl="0" eaLnBrk="1" fontAlgn="auto" latinLnBrk="0" hangingPunct="1">
              <a:lnSpc>
                <a:spcPts val="2933"/>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505055"/>
                </a:solidFill>
                <a:effectLst/>
                <a:uLnTx/>
                <a:uFillTx/>
                <a:latin typeface="Cera Pro" panose="00000500000000000000" pitchFamily="50" charset="0"/>
                <a:ea typeface="+mn-ea"/>
                <a:cs typeface="+mn-cs"/>
              </a:rPr>
              <a:t>4.4</a:t>
            </a:r>
          </a:p>
        </p:txBody>
      </p:sp>
      <p:sp>
        <p:nvSpPr>
          <p:cNvPr id="9" name="Title 1">
            <a:extLst>
              <a:ext uri="{FF2B5EF4-FFF2-40B4-BE49-F238E27FC236}">
                <a16:creationId xmlns:a16="http://schemas.microsoft.com/office/drawing/2014/main" id="{84BC7C12-5DC3-A94A-8544-0EA275A3054A}"/>
              </a:ext>
            </a:extLst>
          </p:cNvPr>
          <p:cNvSpPr txBox="1">
            <a:spLocks/>
          </p:cNvSpPr>
          <p:nvPr/>
        </p:nvSpPr>
        <p:spPr>
          <a:xfrm>
            <a:off x="672752" y="580102"/>
            <a:ext cx="10990390" cy="640289"/>
          </a:xfrm>
          <a:prstGeom prst="rect">
            <a:avLst/>
          </a:prstGeom>
        </p:spPr>
        <p:txBody>
          <a:bodyPr vert="horz" wrap="square" lIns="0" tIns="0" rIns="0" bIns="0" rtlCol="0" anchor="t" anchorCtr="0">
            <a:normAutofit fontScale="85000" lnSpcReduction="10000"/>
          </a:bodyPr>
          <a:lstStyle>
            <a:lvl1pPr algn="l" defTabSz="609585" rtl="0" eaLnBrk="1" latinLnBrk="0" hangingPunct="1">
              <a:lnSpc>
                <a:spcPts val="4267"/>
              </a:lnSpc>
              <a:spcBef>
                <a:spcPct val="0"/>
              </a:spcBef>
              <a:buNone/>
              <a:defRPr sz="3733" b="0" i="0" kern="1200">
                <a:solidFill>
                  <a:schemeClr val="accent1"/>
                </a:solidFill>
                <a:latin typeface="FS Albert" panose="02000803040000020004" pitchFamily="2" charset="0"/>
                <a:ea typeface="+mj-ea"/>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0D172C"/>
                </a:solidFill>
                <a:effectLst/>
                <a:uLnTx/>
                <a:uFillTx/>
                <a:latin typeface="Cera Pro Black" pitchFamily="2" charset="0"/>
                <a:ea typeface="+mj-ea"/>
              </a:rPr>
              <a:t>Radio boosts both short </a:t>
            </a:r>
            <a:r>
              <a:rPr kumimoji="0" lang="en-US" sz="4000" b="1" i="1" u="sng" strike="noStrike" kern="1200" cap="none" spc="0" normalizeH="0" baseline="0" noProof="0" dirty="0" smtClean="0">
                <a:ln>
                  <a:noFill/>
                </a:ln>
                <a:solidFill>
                  <a:srgbClr val="0D172C"/>
                </a:solidFill>
                <a:effectLst/>
                <a:uLnTx/>
                <a:uFillTx/>
                <a:latin typeface="Cera Pro Black" pitchFamily="2" charset="0"/>
                <a:ea typeface="+mj-ea"/>
              </a:rPr>
              <a:t>and</a:t>
            </a:r>
            <a:r>
              <a:rPr kumimoji="0" lang="en-US" sz="4000" b="1" i="1" u="none" strike="noStrike" kern="1200" cap="none" spc="0" normalizeH="0" baseline="0" noProof="0" dirty="0" smtClean="0">
                <a:ln>
                  <a:noFill/>
                </a:ln>
                <a:solidFill>
                  <a:srgbClr val="0D172C"/>
                </a:solidFill>
                <a:effectLst/>
                <a:uLnTx/>
                <a:uFillTx/>
                <a:latin typeface="Cera Pro Black" pitchFamily="2" charset="0"/>
                <a:ea typeface="+mj-ea"/>
              </a:rPr>
              <a:t> longer term ad effects</a:t>
            </a:r>
            <a:endParaRPr kumimoji="0" lang="en-US" sz="4000" b="1" i="1" u="none" strike="noStrike" kern="1200" cap="none" spc="0" normalizeH="0" baseline="0" noProof="0" dirty="0">
              <a:ln>
                <a:noFill/>
              </a:ln>
              <a:solidFill>
                <a:srgbClr val="0D172C"/>
              </a:solidFill>
              <a:effectLst/>
              <a:uLnTx/>
              <a:uFillTx/>
              <a:latin typeface="Cera Pro Black" pitchFamily="2" charset="0"/>
              <a:ea typeface="+mj-ea"/>
            </a:endParaRPr>
          </a:p>
        </p:txBody>
      </p:sp>
      <p:sp>
        <p:nvSpPr>
          <p:cNvPr id="10" name="Subtitle 2">
            <a:extLst>
              <a:ext uri="{FF2B5EF4-FFF2-40B4-BE49-F238E27FC236}">
                <a16:creationId xmlns:a16="http://schemas.microsoft.com/office/drawing/2014/main" id="{CE96B775-044A-2B4D-9C5C-70B032240584}"/>
              </a:ext>
            </a:extLst>
          </p:cNvPr>
          <p:cNvSpPr txBox="1">
            <a:spLocks/>
          </p:cNvSpPr>
          <p:nvPr/>
        </p:nvSpPr>
        <p:spPr>
          <a:xfrm>
            <a:off x="720000" y="1300102"/>
            <a:ext cx="10660046" cy="759519"/>
          </a:xfrm>
          <a:prstGeom prst="rect">
            <a:avLst/>
          </a:prstGeom>
        </p:spPr>
        <p:txBody>
          <a:bodyPr vert="horz" wrap="square" lIns="0" tIns="0" rIns="0" bIns="0" rtlCol="0">
            <a:normAutofit/>
          </a:bodyPr>
          <a:lstStyle>
            <a:lvl1pPr marL="239994" indent="-239994" algn="l" defTabSz="609585" rtl="0" eaLnBrk="1" latinLnBrk="0" hangingPunct="1">
              <a:lnSpc>
                <a:spcPts val="2933"/>
              </a:lnSpc>
              <a:spcBef>
                <a:spcPts val="0"/>
              </a:spcBef>
              <a:spcAft>
                <a:spcPts val="1200"/>
              </a:spcAft>
              <a:buClr>
                <a:schemeClr val="accent1"/>
              </a:buClr>
              <a:buFont typeface="Arial"/>
              <a:buChar char="•"/>
              <a:defRPr sz="2400" b="0" i="0" kern="1200">
                <a:solidFill>
                  <a:srgbClr val="505055"/>
                </a:solidFill>
                <a:latin typeface="FS Albert Light" panose="02000503040000020004" pitchFamily="2" charset="0"/>
                <a:ea typeface="+mn-ea"/>
                <a:cs typeface="FS Albert Light" panose="02000503040000020004" pitchFamily="2" charset="0"/>
              </a:defRPr>
            </a:lvl1pPr>
            <a:lvl2pPr marL="479988" indent="-239994" algn="l" defTabSz="609585" rtl="0" eaLnBrk="1" latinLnBrk="0" hangingPunct="1">
              <a:lnSpc>
                <a:spcPts val="2400"/>
              </a:lnSpc>
              <a:spcBef>
                <a:spcPts val="0"/>
              </a:spcBef>
              <a:spcAft>
                <a:spcPts val="800"/>
              </a:spcAft>
              <a:buClr>
                <a:schemeClr val="accent2"/>
              </a:buClr>
              <a:buFont typeface="Arial"/>
              <a:buChar char="•"/>
              <a:defRPr sz="1867" b="0" i="0" kern="1200">
                <a:solidFill>
                  <a:srgbClr val="505055"/>
                </a:solidFill>
                <a:latin typeface="FS Albert Light" panose="02000503040000020004" pitchFamily="2" charset="0"/>
                <a:ea typeface="+mn-ea"/>
                <a:cs typeface="FS Albert Light" panose="02000503040000020004" pitchFamily="2" charset="0"/>
              </a:defRPr>
            </a:lvl2pPr>
            <a:lvl3pPr marL="719982" indent="-239994" algn="l" defTabSz="609585" rtl="0" eaLnBrk="1" latinLnBrk="0" hangingPunct="1">
              <a:lnSpc>
                <a:spcPts val="2400"/>
              </a:lnSpc>
              <a:spcBef>
                <a:spcPts val="0"/>
              </a:spcBef>
              <a:spcAft>
                <a:spcPts val="400"/>
              </a:spcAft>
              <a:buClr>
                <a:schemeClr val="accent5"/>
              </a:buClr>
              <a:buFont typeface="Arial"/>
              <a:buChar char="•"/>
              <a:defRPr sz="1867" b="0" i="0" kern="1200">
                <a:solidFill>
                  <a:srgbClr val="505055"/>
                </a:solidFill>
                <a:latin typeface="FS Albert Light" panose="02000503040000020004" pitchFamily="2" charset="0"/>
                <a:ea typeface="+mn-ea"/>
                <a:cs typeface="FS Albert Light" panose="02000503040000020004" pitchFamily="2" charset="0"/>
              </a:defRPr>
            </a:lvl3pPr>
            <a:lvl4pPr marL="959976" indent="-239994" algn="l" defTabSz="609585" rtl="0" eaLnBrk="1" latinLnBrk="0" hangingPunct="1">
              <a:lnSpc>
                <a:spcPts val="2400"/>
              </a:lnSpc>
              <a:spcBef>
                <a:spcPts val="0"/>
              </a:spcBef>
              <a:spcAft>
                <a:spcPts val="400"/>
              </a:spcAft>
              <a:buClr>
                <a:schemeClr val="accent3"/>
              </a:buClr>
              <a:buFont typeface="Arial"/>
              <a:buChar char="•"/>
              <a:defRPr sz="1867" b="0" i="0" kern="1200">
                <a:solidFill>
                  <a:srgbClr val="505055"/>
                </a:solidFill>
                <a:latin typeface="FS Albert Light" panose="02000503040000020004" pitchFamily="2" charset="0"/>
                <a:ea typeface="+mn-ea"/>
                <a:cs typeface="FS Albert Light" panose="02000503040000020004" pitchFamily="2" charset="0"/>
              </a:defRPr>
            </a:lvl4pPr>
            <a:lvl5pPr marL="1199970" indent="-239994" algn="l" defTabSz="609585" rtl="0" eaLnBrk="1" latinLnBrk="0" hangingPunct="1">
              <a:lnSpc>
                <a:spcPts val="2400"/>
              </a:lnSpc>
              <a:spcBef>
                <a:spcPts val="0"/>
              </a:spcBef>
              <a:spcAft>
                <a:spcPts val="400"/>
              </a:spcAft>
              <a:buClr>
                <a:schemeClr val="accent6"/>
              </a:buClr>
              <a:buFont typeface="Arial"/>
              <a:buChar char="•"/>
              <a:defRPr sz="1867" b="0" i="0" kern="1200">
                <a:solidFill>
                  <a:srgbClr val="505055"/>
                </a:solidFill>
                <a:latin typeface="FS Albert Light" panose="02000503040000020004" pitchFamily="2" charset="0"/>
                <a:ea typeface="+mn-ea"/>
                <a:cs typeface="FS Albert Light" panose="02000503040000020004" pitchFamily="2"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20000"/>
              </a:lnSpc>
              <a:spcBef>
                <a:spcPts val="0"/>
              </a:spcBef>
              <a:spcAft>
                <a:spcPts val="30"/>
              </a:spcAft>
              <a:buClr>
                <a:srgbClr val="912891"/>
              </a:buClr>
              <a:buSzTx/>
              <a:buFont typeface="Arial"/>
              <a:buNone/>
              <a:tabLst/>
              <a:defRPr/>
            </a:pPr>
            <a:r>
              <a:rPr kumimoji="0" lang="en-GB" sz="1800" b="0" i="0" u="none" strike="noStrike" kern="1200" cap="none" spc="0" normalizeH="0" baseline="0" noProof="0" dirty="0" smtClean="0">
                <a:ln>
                  <a:noFill/>
                </a:ln>
                <a:solidFill>
                  <a:srgbClr val="00ADF2"/>
                </a:solidFill>
                <a:effectLst/>
                <a:uLnTx/>
                <a:uFillTx/>
                <a:latin typeface="Cera Pro" pitchFamily="2" charset="0"/>
                <a:ea typeface="+mn-ea"/>
              </a:rPr>
              <a:t>Average number of very large effects</a:t>
            </a:r>
            <a:endParaRPr kumimoji="0" lang="en-US" sz="1800" b="0" i="0" u="none" strike="noStrike" kern="1200" cap="none" spc="0" normalizeH="0" baseline="0" noProof="0" dirty="0">
              <a:ln>
                <a:noFill/>
              </a:ln>
              <a:solidFill>
                <a:srgbClr val="00ADF2"/>
              </a:solidFill>
              <a:effectLst/>
              <a:uLnTx/>
              <a:uFillTx/>
              <a:latin typeface="Cera Pro" pitchFamily="2" charset="0"/>
              <a:ea typeface="+mn-ea"/>
            </a:endParaRPr>
          </a:p>
        </p:txBody>
      </p:sp>
      <p:pic>
        <p:nvPicPr>
          <p:cNvPr id="2" name="40s Plusnet Radio - Doughnut Version 8 - 300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5428" y="5791989"/>
            <a:ext cx="609600" cy="609600"/>
          </a:xfrm>
          <a:prstGeom prst="rect">
            <a:avLst/>
          </a:prstGeom>
        </p:spPr>
      </p:pic>
    </p:spTree>
    <p:extLst>
      <p:ext uri="{BB962C8B-B14F-4D97-AF65-F5344CB8AC3E}">
        <p14:creationId xmlns:p14="http://schemas.microsoft.com/office/powerpoint/2010/main" val="215008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172C"/>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CA5E7AA3-0D56-7A49-B5BD-F362EFB3CFA4}"/>
              </a:ext>
            </a:extLst>
          </p:cNvPr>
          <p:cNvSpPr txBox="1">
            <a:spLocks/>
          </p:cNvSpPr>
          <p:nvPr/>
        </p:nvSpPr>
        <p:spPr>
          <a:xfrm>
            <a:off x="811439" y="2702092"/>
            <a:ext cx="7722961" cy="4176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rgbClr val="00B0F0"/>
                </a:solidFill>
                <a:effectLst/>
                <a:uLnTx/>
                <a:uFillTx/>
                <a:latin typeface="Cera Pro Medium" panose="00000600000000000000" pitchFamily="50" charset="0"/>
                <a:ea typeface="+mn-ea"/>
                <a:cs typeface="+mn-cs"/>
              </a:rPr>
              <a:t>1. </a:t>
            </a:r>
            <a:r>
              <a:rPr kumimoji="0" lang="en-GB" sz="2400" b="0" i="0" u="none" strike="noStrike" kern="1200" cap="none" spc="0" normalizeH="0" baseline="0" noProof="0" dirty="0">
                <a:ln>
                  <a:noFill/>
                </a:ln>
                <a:solidFill>
                  <a:srgbClr val="00B0F0"/>
                </a:solidFill>
                <a:effectLst/>
                <a:uLnTx/>
                <a:uFillTx/>
                <a:latin typeface="Cera Pro Medium" panose="00000600000000000000" pitchFamily="50" charset="0"/>
                <a:ea typeface="+mn-ea"/>
                <a:cs typeface="+mn-cs"/>
              </a:rPr>
              <a:t>Benefit from increased audience availability</a:t>
            </a:r>
            <a:endParaRPr kumimoji="0" lang="en-US" sz="2400" b="0" i="0" u="none" strike="noStrike" kern="1200" cap="none" spc="0" normalizeH="0" baseline="0" noProof="0" dirty="0">
              <a:ln>
                <a:noFill/>
              </a:ln>
              <a:solidFill>
                <a:srgbClr val="00B0F0"/>
              </a:solidFill>
              <a:effectLst/>
              <a:uLnTx/>
              <a:uFillTx/>
              <a:latin typeface="Cera Pro Medium" panose="00000600000000000000" pitchFamily="50" charset="0"/>
              <a:ea typeface="+mn-ea"/>
              <a:cs typeface="+mn-cs"/>
            </a:endParaRP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rgbClr val="00B0F0"/>
                </a:solidFill>
                <a:effectLst/>
                <a:uLnTx/>
                <a:uFillTx/>
                <a:latin typeface="Cera Pro Medium" panose="00000600000000000000" pitchFamily="50" charset="0"/>
                <a:ea typeface="+mn-ea"/>
                <a:cs typeface="+mn-cs"/>
              </a:rPr>
              <a:t>2. Make the case for increased investment</a:t>
            </a: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rgbClr val="00B0F0"/>
                </a:solidFill>
                <a:effectLst/>
                <a:uLnTx/>
                <a:uFillTx/>
                <a:latin typeface="Cera Pro Medium" panose="00000600000000000000" pitchFamily="50" charset="0"/>
                <a:ea typeface="+mn-ea"/>
                <a:cs typeface="+mn-cs"/>
              </a:rPr>
              <a:t>3. </a:t>
            </a:r>
            <a:r>
              <a:rPr kumimoji="0" lang="en-GB" sz="2400" b="0" i="0" u="none" strike="noStrike" kern="1200" cap="none" spc="0" normalizeH="0" baseline="0" noProof="0" dirty="0">
                <a:ln>
                  <a:noFill/>
                </a:ln>
                <a:solidFill>
                  <a:srgbClr val="00B0F0"/>
                </a:solidFill>
                <a:effectLst/>
                <a:uLnTx/>
                <a:uFillTx/>
                <a:latin typeface="Cera Pro Medium" panose="00000600000000000000" pitchFamily="50" charset="0"/>
                <a:ea typeface="+mn-ea"/>
                <a:cs typeface="+mn-cs"/>
              </a:rPr>
              <a:t>Re-evaluate the media </a:t>
            </a:r>
            <a:r>
              <a:rPr kumimoji="0" lang="en-GB" sz="2400" b="0" i="0" u="none" strike="noStrike" kern="1200" cap="none" spc="0" normalizeH="0" baseline="0" noProof="0" dirty="0" smtClean="0">
                <a:ln>
                  <a:noFill/>
                </a:ln>
                <a:solidFill>
                  <a:srgbClr val="00B0F0"/>
                </a:solidFill>
                <a:effectLst/>
                <a:uLnTx/>
                <a:uFillTx/>
                <a:latin typeface="Cera Pro Medium" panose="00000600000000000000" pitchFamily="50" charset="0"/>
                <a:ea typeface="+mn-ea"/>
                <a:cs typeface="+mn-cs"/>
              </a:rPr>
              <a:t>mix</a:t>
            </a: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rgbClr val="00B0F0"/>
                </a:solidFill>
                <a:effectLst/>
                <a:uLnTx/>
                <a:uFillTx/>
                <a:latin typeface="Cera Pro Medium" panose="00000600000000000000" pitchFamily="50" charset="0"/>
                <a:ea typeface="+mn-ea"/>
                <a:cs typeface="+mn-cs"/>
              </a:rPr>
              <a:t>4. </a:t>
            </a:r>
            <a:r>
              <a:rPr kumimoji="0" lang="en-US" sz="2400" b="0" i="0" u="none" strike="noStrike" kern="1200" cap="none" spc="0" normalizeH="0" baseline="0" noProof="0" dirty="0">
                <a:ln>
                  <a:noFill/>
                </a:ln>
                <a:solidFill>
                  <a:srgbClr val="00B0F0"/>
                </a:solidFill>
                <a:effectLst/>
                <a:uLnTx/>
                <a:uFillTx/>
                <a:latin typeface="Cera Pro Medium" panose="00000600000000000000" pitchFamily="50" charset="0"/>
                <a:ea typeface="+mn-ea"/>
                <a:cs typeface="+mn-cs"/>
              </a:rPr>
              <a:t>Keep an eye on the longer term</a:t>
            </a: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ADF2"/>
              </a:solidFill>
              <a:effectLst/>
              <a:uLnTx/>
              <a:uFillTx/>
              <a:latin typeface="Cera Pro Medium" panose="00000600000000000000" pitchFamily="50" charset="0"/>
              <a:ea typeface="+mn-ea"/>
              <a:cs typeface="+mn-cs"/>
            </a:endParaRPr>
          </a:p>
        </p:txBody>
      </p:sp>
      <p:sp>
        <p:nvSpPr>
          <p:cNvPr id="6" name="Title 1">
            <a:extLst>
              <a:ext uri="{FF2B5EF4-FFF2-40B4-BE49-F238E27FC236}">
                <a16:creationId xmlns:a16="http://schemas.microsoft.com/office/drawing/2014/main" id="{84BC7C12-5DC3-A94A-8544-0EA275A3054A}"/>
              </a:ext>
            </a:extLst>
          </p:cNvPr>
          <p:cNvSpPr>
            <a:spLocks noGrp="1"/>
          </p:cNvSpPr>
          <p:nvPr>
            <p:ph type="ctrTitle"/>
          </p:nvPr>
        </p:nvSpPr>
        <p:spPr>
          <a:xfrm>
            <a:off x="584616" y="833490"/>
            <a:ext cx="10887384" cy="640289"/>
          </a:xfrm>
        </p:spPr>
        <p:txBody>
          <a:bodyPr>
            <a:normAutofit fontScale="90000"/>
          </a:bodyPr>
          <a:lstStyle/>
          <a:p>
            <a:pPr algn="l"/>
            <a:r>
              <a:rPr lang="en-US" sz="4000" b="1" i="1" dirty="0" smtClean="0">
                <a:solidFill>
                  <a:schemeClr val="bg1"/>
                </a:solidFill>
                <a:latin typeface="Cera Pro Black" pitchFamily="2" charset="0"/>
              </a:rPr>
              <a:t>Rescue Remedy</a:t>
            </a:r>
            <a:br>
              <a:rPr lang="en-US" sz="4000" b="1" i="1" dirty="0" smtClean="0">
                <a:solidFill>
                  <a:schemeClr val="bg1"/>
                </a:solidFill>
                <a:latin typeface="Cera Pro Black" pitchFamily="2" charset="0"/>
              </a:rPr>
            </a:br>
            <a:r>
              <a:rPr lang="en-US" sz="2900" dirty="0" smtClean="0">
                <a:solidFill>
                  <a:schemeClr val="bg1"/>
                </a:solidFill>
                <a:latin typeface="Cera Pro" panose="00000500000000000000" pitchFamily="50" charset="0"/>
              </a:rPr>
              <a:t>How radio can help an advertiser’s business during the current crisis</a:t>
            </a:r>
            <a:endParaRPr lang="en-US" sz="2900" dirty="0">
              <a:solidFill>
                <a:schemeClr val="bg1"/>
              </a:solidFill>
              <a:latin typeface="Cera Pro" panose="00000500000000000000" pitchFamily="50"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079" y="3357540"/>
            <a:ext cx="2288077" cy="19810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8572" y="4430459"/>
            <a:ext cx="2669301" cy="2316325"/>
          </a:xfrm>
          <a:prstGeom prst="rect">
            <a:avLst/>
          </a:prstGeom>
        </p:spPr>
      </p:pic>
    </p:spTree>
    <p:extLst>
      <p:ext uri="{BB962C8B-B14F-4D97-AF65-F5344CB8AC3E}">
        <p14:creationId xmlns:p14="http://schemas.microsoft.com/office/powerpoint/2010/main" val="248342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172C"/>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CA5E7AA3-0D56-7A49-B5BD-F362EFB3CFA4}"/>
              </a:ext>
            </a:extLst>
          </p:cNvPr>
          <p:cNvSpPr txBox="1">
            <a:spLocks/>
          </p:cNvSpPr>
          <p:nvPr/>
        </p:nvSpPr>
        <p:spPr>
          <a:xfrm>
            <a:off x="811439" y="2702092"/>
            <a:ext cx="7722961" cy="4176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rgbClr val="00ADF2"/>
                </a:solidFill>
                <a:effectLst/>
                <a:uLnTx/>
                <a:uFillTx/>
                <a:latin typeface="Cera Pro Medium" panose="00000600000000000000" pitchFamily="50" charset="0"/>
                <a:ea typeface="+mn-ea"/>
                <a:cs typeface="+mn-cs"/>
              </a:rPr>
              <a:t>1. Benefit from increased audience availability</a:t>
            </a:r>
            <a:endParaRPr kumimoji="0" lang="en-US" sz="2400" b="0" i="0" u="none" strike="noStrike" kern="1200" cap="none" spc="0" normalizeH="0" baseline="0" noProof="0" dirty="0">
              <a:ln>
                <a:noFill/>
              </a:ln>
              <a:solidFill>
                <a:srgbClr val="00ADF2"/>
              </a:solidFill>
              <a:effectLst/>
              <a:uLnTx/>
              <a:uFillTx/>
              <a:latin typeface="Cera Pro Medium" panose="00000600000000000000" pitchFamily="50" charset="0"/>
              <a:ea typeface="+mn-ea"/>
              <a:cs typeface="+mn-cs"/>
            </a:endParaRPr>
          </a:p>
        </p:txBody>
      </p:sp>
      <p:sp>
        <p:nvSpPr>
          <p:cNvPr id="6" name="Title 1">
            <a:extLst>
              <a:ext uri="{FF2B5EF4-FFF2-40B4-BE49-F238E27FC236}">
                <a16:creationId xmlns:a16="http://schemas.microsoft.com/office/drawing/2014/main" id="{84BC7C12-5DC3-A94A-8544-0EA275A3054A}"/>
              </a:ext>
            </a:extLst>
          </p:cNvPr>
          <p:cNvSpPr>
            <a:spLocks noGrp="1"/>
          </p:cNvSpPr>
          <p:nvPr>
            <p:ph type="ctrTitle"/>
          </p:nvPr>
        </p:nvSpPr>
        <p:spPr>
          <a:xfrm>
            <a:off x="584616" y="833490"/>
            <a:ext cx="10887384" cy="640289"/>
          </a:xfrm>
        </p:spPr>
        <p:txBody>
          <a:bodyPr>
            <a:normAutofit fontScale="90000"/>
          </a:bodyPr>
          <a:lstStyle/>
          <a:p>
            <a:pPr algn="l"/>
            <a:r>
              <a:rPr lang="en-US" sz="4000" b="1" i="1" dirty="0" smtClean="0">
                <a:solidFill>
                  <a:schemeClr val="bg1"/>
                </a:solidFill>
                <a:latin typeface="Cera Pro Black" pitchFamily="2" charset="0"/>
              </a:rPr>
              <a:t>Rescue Remedy</a:t>
            </a:r>
            <a:br>
              <a:rPr lang="en-US" sz="4000" b="1" i="1" dirty="0" smtClean="0">
                <a:solidFill>
                  <a:schemeClr val="bg1"/>
                </a:solidFill>
                <a:latin typeface="Cera Pro Black" pitchFamily="2" charset="0"/>
              </a:rPr>
            </a:br>
            <a:r>
              <a:rPr lang="en-US" sz="2900" dirty="0" smtClean="0">
                <a:solidFill>
                  <a:schemeClr val="bg1"/>
                </a:solidFill>
                <a:latin typeface="Cera Pro" panose="00000500000000000000" pitchFamily="50" charset="0"/>
              </a:rPr>
              <a:t>How radio can help an advertiser’s business during the current crisis</a:t>
            </a:r>
            <a:endParaRPr lang="en-US" sz="2900" dirty="0">
              <a:solidFill>
                <a:schemeClr val="bg1"/>
              </a:solidFill>
              <a:latin typeface="Cera Pro" panose="00000500000000000000" pitchFamily="50"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079" y="3357540"/>
            <a:ext cx="2288077" cy="19810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8572" y="4430459"/>
            <a:ext cx="2669301" cy="2316325"/>
          </a:xfrm>
          <a:prstGeom prst="rect">
            <a:avLst/>
          </a:prstGeom>
        </p:spPr>
      </p:pic>
    </p:spTree>
    <p:extLst>
      <p:ext uri="{BB962C8B-B14F-4D97-AF65-F5344CB8AC3E}">
        <p14:creationId xmlns:p14="http://schemas.microsoft.com/office/powerpoint/2010/main" val="220374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40" y="-1299032"/>
            <a:ext cx="12238608" cy="8157032"/>
          </a:xfrm>
          <a:prstGeom prst="rect">
            <a:avLst/>
          </a:prstGeom>
        </p:spPr>
      </p:pic>
      <p:sp>
        <p:nvSpPr>
          <p:cNvPr id="6" name="Rectangle 5">
            <a:extLst>
              <a:ext uri="{FF2B5EF4-FFF2-40B4-BE49-F238E27FC236}">
                <a16:creationId xmlns:a16="http://schemas.microsoft.com/office/drawing/2014/main" id="{A16F1AD6-C169-2C44-BBFA-24F799387F8D}"/>
              </a:ext>
            </a:extLst>
          </p:cNvPr>
          <p:cNvSpPr/>
          <p:nvPr/>
        </p:nvSpPr>
        <p:spPr>
          <a:xfrm>
            <a:off x="-42640" y="-1190583"/>
            <a:ext cx="12234640" cy="8048583"/>
          </a:xfrm>
          <a:prstGeom prst="rect">
            <a:avLst/>
          </a:prstGeom>
          <a:solidFill>
            <a:srgbClr val="0D172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Helvetica"/>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739" y="4373695"/>
            <a:ext cx="4704523" cy="577605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093" y="548681"/>
            <a:ext cx="1831513" cy="598183"/>
          </a:xfrm>
          <a:prstGeom prst="rect">
            <a:avLst/>
          </a:prstGeom>
        </p:spPr>
      </p:pic>
      <p:sp>
        <p:nvSpPr>
          <p:cNvPr id="31" name="Title 1">
            <a:extLst>
              <a:ext uri="{FF2B5EF4-FFF2-40B4-BE49-F238E27FC236}">
                <a16:creationId xmlns:a16="http://schemas.microsoft.com/office/drawing/2014/main" id="{84BC7C12-5DC3-A94A-8544-0EA275A3054A}"/>
              </a:ext>
            </a:extLst>
          </p:cNvPr>
          <p:cNvSpPr txBox="1">
            <a:spLocks/>
          </p:cNvSpPr>
          <p:nvPr/>
        </p:nvSpPr>
        <p:spPr>
          <a:xfrm>
            <a:off x="712091" y="2300887"/>
            <a:ext cx="8794119" cy="1161399"/>
          </a:xfrm>
          <a:prstGeom prst="rect">
            <a:avLst/>
          </a:prstGeom>
        </p:spPr>
        <p:txBody>
          <a:bodyPr vert="horz" lIns="121920" tIns="60960" rIns="121920" bIns="6096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5333" b="1" i="1" u="none" strike="noStrike" kern="1200" cap="none" spc="0" normalizeH="0" baseline="0" noProof="0" dirty="0" smtClean="0">
                <a:ln>
                  <a:noFill/>
                </a:ln>
                <a:solidFill>
                  <a:sysClr val="window" lastClr="FFFFFF"/>
                </a:solidFill>
                <a:effectLst/>
                <a:uLnTx/>
                <a:uFillTx/>
                <a:latin typeface="Cera Pro Black" pitchFamily="2" charset="0"/>
              </a:rPr>
              <a:t>Thank you</a:t>
            </a:r>
            <a:endParaRPr kumimoji="0" lang="en-US" sz="5333" b="1" i="1" u="none" strike="noStrike" kern="1200" cap="none" spc="0" normalizeH="0" baseline="0" noProof="0" dirty="0">
              <a:ln>
                <a:noFill/>
              </a:ln>
              <a:solidFill>
                <a:sysClr val="window" lastClr="FFFFFF"/>
              </a:solidFill>
              <a:effectLst/>
              <a:uLnTx/>
              <a:uFillTx/>
              <a:latin typeface="Cera Pro Black" pitchFamily="2" charset="0"/>
            </a:endParaRPr>
          </a:p>
        </p:txBody>
      </p:sp>
    </p:spTree>
    <p:extLst>
      <p:ext uri="{BB962C8B-B14F-4D97-AF65-F5344CB8AC3E}">
        <p14:creationId xmlns:p14="http://schemas.microsoft.com/office/powerpoint/2010/main" val="159311086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idx="1"/>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3375" t="12022" r="6247" b="12022"/>
          <a:stretch/>
        </p:blipFill>
        <p:spPr>
          <a:xfrm>
            <a:off x="-12700" y="1"/>
            <a:ext cx="12242800" cy="6857999"/>
          </a:xfrm>
        </p:spPr>
      </p:pic>
      <p:sp>
        <p:nvSpPr>
          <p:cNvPr id="8" name="Title 2"/>
          <p:cNvSpPr txBox="1">
            <a:spLocks/>
          </p:cNvSpPr>
          <p:nvPr/>
        </p:nvSpPr>
        <p:spPr>
          <a:xfrm>
            <a:off x="2694410" y="3032067"/>
            <a:ext cx="5584989" cy="588467"/>
          </a:xfrm>
          <a:prstGeom prst="rect">
            <a:avLst/>
          </a:prstGeom>
        </p:spPr>
        <p:txBody>
          <a:bodyPr vert="horz" wrap="square" lIns="0" tIns="0" rIns="0" bIns="0" rtlCol="0" anchor="t" anchorCtr="0">
            <a:noAutofit/>
          </a:bodyPr>
          <a:lstStyle>
            <a:lvl1pPr algn="l" defTabSz="457200" rtl="0" eaLnBrk="1" latinLnBrk="0" hangingPunct="1">
              <a:lnSpc>
                <a:spcPts val="3200"/>
              </a:lnSpc>
              <a:spcBef>
                <a:spcPct val="0"/>
              </a:spcBef>
              <a:buNone/>
              <a:defRPr sz="2800"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r>
              <a:rPr kumimoji="0" lang="en-GB" sz="5333" b="0" i="0" u="none" strike="noStrike" kern="1200" cap="none" spc="0" normalizeH="0" baseline="0" noProof="0" dirty="0">
                <a:ln>
                  <a:noFill/>
                </a:ln>
                <a:solidFill>
                  <a:prstClr val="white"/>
                </a:solidFill>
                <a:effectLst/>
                <a:uLnTx/>
                <a:uFillTx/>
                <a:latin typeface="Cera Pro" panose="00000500000000000000" pitchFamily="50" charset="0"/>
                <a:ea typeface="Roboto Condensed" panose="02000000000000000000" pitchFamily="2" charset="0"/>
              </a:rPr>
              <a:t>twice as happy</a:t>
            </a:r>
            <a:br>
              <a:rPr kumimoji="0" lang="en-GB" sz="5333" b="0" i="0" u="none" strike="noStrike" kern="1200" cap="none" spc="0" normalizeH="0" baseline="0" noProof="0" dirty="0">
                <a:ln>
                  <a:noFill/>
                </a:ln>
                <a:solidFill>
                  <a:prstClr val="white"/>
                </a:solidFill>
                <a:effectLst/>
                <a:uLnTx/>
                <a:uFillTx/>
                <a:latin typeface="Cera Pro" panose="00000500000000000000" pitchFamily="50" charset="0"/>
                <a:ea typeface="Roboto Condensed" panose="02000000000000000000" pitchFamily="2" charset="0"/>
              </a:rPr>
            </a:br>
            <a:endParaRPr kumimoji="0" lang="en-GB" sz="5333" b="0" i="0" u="none" strike="noStrike" kern="1200" cap="none" spc="0" normalizeH="0" baseline="0" noProof="0" dirty="0">
              <a:ln>
                <a:noFill/>
              </a:ln>
              <a:solidFill>
                <a:prstClr val="white"/>
              </a:solidFill>
              <a:effectLst/>
              <a:uLnTx/>
              <a:uFillTx/>
              <a:latin typeface="Cera Pro" panose="00000500000000000000" pitchFamily="50" charset="0"/>
              <a:ea typeface="Roboto Condensed" panose="02000000000000000000" pitchFamily="2" charset="0"/>
            </a:endParaRPr>
          </a:p>
        </p:txBody>
      </p:sp>
      <p:sp>
        <p:nvSpPr>
          <p:cNvPr id="12" name="Title 2"/>
          <p:cNvSpPr txBox="1">
            <a:spLocks/>
          </p:cNvSpPr>
          <p:nvPr/>
        </p:nvSpPr>
        <p:spPr>
          <a:xfrm>
            <a:off x="2756930" y="2332108"/>
            <a:ext cx="5584989" cy="571500"/>
          </a:xfrm>
          <a:prstGeom prst="rect">
            <a:avLst/>
          </a:prstGeom>
        </p:spPr>
        <p:txBody>
          <a:bodyPr vert="horz" wrap="square" lIns="0" tIns="0" rIns="0" bIns="0" rtlCol="0" anchor="t" anchorCtr="0">
            <a:noAutofit/>
          </a:bodyPr>
          <a:lstStyle>
            <a:lvl1pPr algn="l" defTabSz="457200" rtl="0" eaLnBrk="1" latinLnBrk="0" hangingPunct="1">
              <a:lnSpc>
                <a:spcPts val="3200"/>
              </a:lnSpc>
              <a:spcBef>
                <a:spcPct val="0"/>
              </a:spcBef>
              <a:buNone/>
              <a:defRPr sz="2800"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r>
              <a:rPr kumimoji="0" lang="en-GB" sz="3733" b="0" i="0" u="none" strike="noStrike" kern="1200" cap="none" spc="0" normalizeH="0" baseline="0" noProof="0" dirty="0">
                <a:ln>
                  <a:noFill/>
                </a:ln>
                <a:solidFill>
                  <a:prstClr val="white"/>
                </a:solidFill>
                <a:effectLst/>
                <a:uLnTx/>
                <a:uFillTx/>
                <a:latin typeface="Cera Pro" panose="00000500000000000000" pitchFamily="50" charset="0"/>
                <a:ea typeface="Roboto Condensed" panose="02000000000000000000" pitchFamily="2" charset="0"/>
              </a:rPr>
              <a:t>Listeners feel </a:t>
            </a:r>
          </a:p>
        </p:txBody>
      </p:sp>
      <p:sp>
        <p:nvSpPr>
          <p:cNvPr id="13" name="Title 2"/>
          <p:cNvSpPr txBox="1">
            <a:spLocks/>
          </p:cNvSpPr>
          <p:nvPr/>
        </p:nvSpPr>
        <p:spPr>
          <a:xfrm>
            <a:off x="2756930" y="3595236"/>
            <a:ext cx="5584989" cy="571500"/>
          </a:xfrm>
          <a:prstGeom prst="rect">
            <a:avLst/>
          </a:prstGeom>
        </p:spPr>
        <p:txBody>
          <a:bodyPr vert="horz" wrap="square" lIns="0" tIns="0" rIns="0" bIns="0" rtlCol="0" anchor="t" anchorCtr="0">
            <a:noAutofit/>
          </a:bodyPr>
          <a:lstStyle>
            <a:lvl1pPr algn="l" defTabSz="457200" rtl="0" eaLnBrk="1" latinLnBrk="0" hangingPunct="1">
              <a:lnSpc>
                <a:spcPts val="3200"/>
              </a:lnSpc>
              <a:spcBef>
                <a:spcPct val="0"/>
              </a:spcBef>
              <a:buNone/>
              <a:defRPr sz="2800"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r>
              <a:rPr kumimoji="0" lang="en-GB" sz="3733" b="0" i="0" u="none" strike="noStrike" kern="1200" cap="none" spc="0" normalizeH="0" baseline="0" noProof="0" dirty="0">
                <a:ln>
                  <a:noFill/>
                </a:ln>
                <a:solidFill>
                  <a:prstClr val="white"/>
                </a:solidFill>
                <a:effectLst/>
                <a:uLnTx/>
                <a:uFillTx/>
                <a:latin typeface="Cera Pro" panose="00000500000000000000" pitchFamily="50" charset="0"/>
                <a:ea typeface="Roboto Condensed" panose="02000000000000000000" pitchFamily="2" charset="0"/>
              </a:rPr>
              <a:t>when listening to radio</a:t>
            </a:r>
          </a:p>
        </p:txBody>
      </p:sp>
      <p:sp>
        <p:nvSpPr>
          <p:cNvPr id="14" name="Text Box 13"/>
          <p:cNvSpPr txBox="1">
            <a:spLocks noChangeArrowheads="1"/>
          </p:cNvSpPr>
          <p:nvPr/>
        </p:nvSpPr>
        <p:spPr bwMode="auto">
          <a:xfrm>
            <a:off x="478250" y="6529706"/>
            <a:ext cx="11458693" cy="261610"/>
          </a:xfrm>
          <a:prstGeom prst="rect">
            <a:avLst/>
          </a:prstGeom>
          <a:noFill/>
          <a:ln w="9525">
            <a:noFill/>
            <a:miter lim="800000"/>
            <a:headEnd/>
            <a:tailEnd/>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rgbClr val="EEECE1"/>
                </a:solidFill>
                <a:effectLst/>
                <a:uLnTx/>
                <a:uFillTx/>
                <a:latin typeface="Cera Pro" panose="00000500000000000000" pitchFamily="50" charset="0"/>
                <a:ea typeface="+mn-ea"/>
                <a:cs typeface="DINPro-Light" pitchFamily="34" charset="0"/>
              </a:rPr>
              <a:t>Source</a:t>
            </a:r>
            <a:r>
              <a:rPr kumimoji="0" lang="en-GB" sz="1050" b="0" i="0" u="none" strike="noStrike" kern="1200" cap="none" spc="0" normalizeH="0" baseline="0" noProof="0" dirty="0">
                <a:ln>
                  <a:noFill/>
                </a:ln>
                <a:solidFill>
                  <a:srgbClr val="EEECE1"/>
                </a:solidFill>
                <a:effectLst/>
                <a:uLnTx/>
                <a:uFillTx/>
                <a:latin typeface="Cera Pro" panose="00000500000000000000" pitchFamily="50" charset="0"/>
                <a:ea typeface="+mn-ea"/>
                <a:cs typeface="DINPro-Light" pitchFamily="34" charset="0"/>
              </a:rPr>
              <a:t>: </a:t>
            </a:r>
            <a:r>
              <a:rPr kumimoji="0" lang="en-GB" sz="1050" b="0" i="0" u="none" strike="noStrike" kern="1200" cap="none" spc="0" normalizeH="0" baseline="0" noProof="0" dirty="0" smtClean="0">
                <a:ln>
                  <a:noFill/>
                </a:ln>
                <a:solidFill>
                  <a:srgbClr val="EEECE1"/>
                </a:solidFill>
                <a:effectLst/>
                <a:uLnTx/>
                <a:uFillTx/>
                <a:latin typeface="Cera Pro" panose="00000500000000000000" pitchFamily="50" charset="0"/>
                <a:ea typeface="+mn-ea"/>
                <a:cs typeface="DINPro-Light" pitchFamily="34" charset="0"/>
              </a:rPr>
              <a:t>Radio: the Emotional Multiplier</a:t>
            </a:r>
            <a:endParaRPr kumimoji="0" lang="en-GB" sz="1050" b="0" i="0" u="none" strike="noStrike" kern="1200" cap="none" spc="0" normalizeH="0" baseline="0" noProof="0" dirty="0">
              <a:ln>
                <a:noFill/>
              </a:ln>
              <a:solidFill>
                <a:srgbClr val="EEECE1"/>
              </a:solidFill>
              <a:effectLst/>
              <a:uLnTx/>
              <a:uFillTx/>
              <a:latin typeface="Cera Pro" panose="00000500000000000000" pitchFamily="50" charset="0"/>
              <a:ea typeface="+mn-ea"/>
              <a:cs typeface="DINPro-Light" pitchFamily="34" charset="0"/>
            </a:endParaRPr>
          </a:p>
        </p:txBody>
      </p:sp>
      <p:sp>
        <p:nvSpPr>
          <p:cNvPr id="9" name="TextBox 8"/>
          <p:cNvSpPr txBox="1"/>
          <p:nvPr/>
        </p:nvSpPr>
        <p:spPr>
          <a:xfrm>
            <a:off x="763391" y="480368"/>
            <a:ext cx="11173552" cy="738650"/>
          </a:xfrm>
          <a:prstGeom prst="rect">
            <a:avLst/>
          </a:prstGeom>
          <a:noFill/>
        </p:spPr>
        <p:txBody>
          <a:bodyPr wrap="square" lIns="121907" tIns="60953" rIns="121907" bIns="60953" rtlCol="0">
            <a:spAutoFit/>
          </a:bodyPr>
          <a:lstStyle/>
          <a:p>
            <a:pPr marL="0" marR="0" lvl="0" indent="0" algn="l" defTabSz="121899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prstClr val="white"/>
                </a:solidFill>
                <a:effectLst/>
                <a:uLnTx/>
                <a:uFillTx/>
                <a:latin typeface="Cera Pro Black" panose="00000A00000000000000" pitchFamily="50" charset="0"/>
                <a:ea typeface="+mn-ea"/>
                <a:cs typeface="+mn-cs"/>
              </a:rPr>
              <a:t>Radio helps offset</a:t>
            </a:r>
            <a:r>
              <a:rPr kumimoji="0" lang="en-GB" sz="4000" b="0" i="0" u="none" strike="noStrike" kern="1200" cap="none" spc="0" normalizeH="0" noProof="0" dirty="0" smtClean="0">
                <a:ln>
                  <a:noFill/>
                </a:ln>
                <a:solidFill>
                  <a:prstClr val="white"/>
                </a:solidFill>
                <a:effectLst/>
                <a:uLnTx/>
                <a:uFillTx/>
                <a:latin typeface="Cera Pro Black" panose="00000A00000000000000" pitchFamily="50" charset="0"/>
                <a:ea typeface="+mn-ea"/>
                <a:cs typeface="+mn-cs"/>
              </a:rPr>
              <a:t> feelings of isolation</a:t>
            </a:r>
            <a:endParaRPr kumimoji="0" lang="en-GB" sz="4000" b="0" i="0" u="none" strike="noStrike" kern="1200" cap="none" spc="0" normalizeH="0" baseline="0" noProof="0" dirty="0" smtClean="0">
              <a:ln>
                <a:noFill/>
              </a:ln>
              <a:solidFill>
                <a:prstClr val="white"/>
              </a:solidFill>
              <a:effectLst/>
              <a:uLnTx/>
              <a:uFillTx/>
              <a:latin typeface="Cera Pro Black" panose="00000A00000000000000" pitchFamily="50" charset="0"/>
              <a:ea typeface="+mn-ea"/>
              <a:cs typeface="+mn-cs"/>
            </a:endParaRPr>
          </a:p>
        </p:txBody>
      </p:sp>
    </p:spTree>
    <p:extLst>
      <p:ext uri="{BB962C8B-B14F-4D97-AF65-F5344CB8AC3E}">
        <p14:creationId xmlns:p14="http://schemas.microsoft.com/office/powerpoint/2010/main" val="339994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3"/>
          <p:cNvSpPr txBox="1">
            <a:spLocks noChangeArrowheads="1"/>
          </p:cNvSpPr>
          <p:nvPr/>
        </p:nvSpPr>
        <p:spPr bwMode="auto">
          <a:xfrm>
            <a:off x="478250" y="6529706"/>
            <a:ext cx="11458693" cy="261610"/>
          </a:xfrm>
          <a:prstGeom prst="rect">
            <a:avLst/>
          </a:prstGeom>
          <a:noFill/>
          <a:ln w="9525">
            <a:noFill/>
            <a:miter lim="800000"/>
            <a:headEnd/>
            <a:tailEnd/>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bg1">
                    <a:lumMod val="50000"/>
                  </a:schemeClr>
                </a:solidFill>
                <a:effectLst/>
                <a:uLnTx/>
                <a:uFillTx/>
                <a:latin typeface="Cera Pro" panose="00000500000000000000" pitchFamily="50" charset="0"/>
                <a:ea typeface="+mn-ea"/>
                <a:cs typeface="DINPro-Light" pitchFamily="34" charset="0"/>
              </a:rPr>
              <a:t>Source</a:t>
            </a:r>
            <a:r>
              <a:rPr kumimoji="0" lang="en-GB" sz="1050" b="0" i="0" u="none" strike="noStrike" kern="1200" cap="none" spc="0" normalizeH="0" baseline="0" noProof="0" dirty="0">
                <a:ln>
                  <a:noFill/>
                </a:ln>
                <a:solidFill>
                  <a:schemeClr val="bg1">
                    <a:lumMod val="50000"/>
                  </a:schemeClr>
                </a:solidFill>
                <a:effectLst/>
                <a:uLnTx/>
                <a:uFillTx/>
                <a:latin typeface="Cera Pro" panose="00000500000000000000" pitchFamily="50" charset="0"/>
                <a:ea typeface="+mn-ea"/>
                <a:cs typeface="DINPro-Light" pitchFamily="34" charset="0"/>
              </a:rPr>
              <a:t>: </a:t>
            </a:r>
            <a:r>
              <a:rPr kumimoji="0" lang="en-GB" sz="1050" b="0" i="0" u="none" strike="noStrike" kern="1200" cap="none" spc="0" normalizeH="0" baseline="0" noProof="0" dirty="0" smtClean="0">
                <a:ln>
                  <a:noFill/>
                </a:ln>
                <a:solidFill>
                  <a:schemeClr val="bg1">
                    <a:lumMod val="50000"/>
                  </a:schemeClr>
                </a:solidFill>
                <a:effectLst/>
                <a:uLnTx/>
                <a:uFillTx/>
                <a:latin typeface="Cera Pro" panose="00000500000000000000" pitchFamily="50" charset="0"/>
                <a:ea typeface="+mn-ea"/>
                <a:cs typeface="DINPro-Light" pitchFamily="34" charset="0"/>
              </a:rPr>
              <a:t>Breaking News</a:t>
            </a:r>
            <a:endParaRPr kumimoji="0" lang="en-GB" sz="1050" b="0" i="0" u="none" strike="noStrike" kern="1200" cap="none" spc="0" normalizeH="0" baseline="0" noProof="0" dirty="0">
              <a:ln>
                <a:noFill/>
              </a:ln>
              <a:solidFill>
                <a:schemeClr val="bg1">
                  <a:lumMod val="50000"/>
                </a:schemeClr>
              </a:solidFill>
              <a:effectLst/>
              <a:uLnTx/>
              <a:uFillTx/>
              <a:latin typeface="Cera Pro" panose="00000500000000000000" pitchFamily="50" charset="0"/>
              <a:ea typeface="+mn-ea"/>
              <a:cs typeface="DINPro-Light" pitchFamily="34" charset="0"/>
            </a:endParaRPr>
          </a:p>
        </p:txBody>
      </p:sp>
      <p:sp>
        <p:nvSpPr>
          <p:cNvPr id="9" name="TextBox 8"/>
          <p:cNvSpPr txBox="1"/>
          <p:nvPr/>
        </p:nvSpPr>
        <p:spPr>
          <a:xfrm>
            <a:off x="763391" y="480368"/>
            <a:ext cx="11173552" cy="738650"/>
          </a:xfrm>
          <a:prstGeom prst="rect">
            <a:avLst/>
          </a:prstGeom>
          <a:noFill/>
        </p:spPr>
        <p:txBody>
          <a:bodyPr wrap="square" lIns="121907" tIns="60953" rIns="121907" bIns="60953" rtlCol="0">
            <a:spAutoFit/>
          </a:bodyPr>
          <a:lstStyle/>
          <a:p>
            <a:pPr marL="0" marR="0" lvl="0" indent="0" algn="l" defTabSz="121899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effectLst/>
                <a:uLnTx/>
                <a:uFillTx/>
                <a:latin typeface="Cera Pro Black" panose="00000A00000000000000" pitchFamily="50" charset="0"/>
                <a:ea typeface="+mn-ea"/>
                <a:cs typeface="+mn-cs"/>
              </a:rPr>
              <a:t>People turn</a:t>
            </a:r>
            <a:r>
              <a:rPr kumimoji="0" lang="en-GB" sz="4000" b="0" i="0" u="none" strike="noStrike" kern="1200" cap="none" spc="0" normalizeH="0" noProof="0" dirty="0" smtClean="0">
                <a:ln>
                  <a:noFill/>
                </a:ln>
                <a:effectLst/>
                <a:uLnTx/>
                <a:uFillTx/>
                <a:latin typeface="Cera Pro Black" panose="00000A00000000000000" pitchFamily="50" charset="0"/>
                <a:ea typeface="+mn-ea"/>
                <a:cs typeface="+mn-cs"/>
              </a:rPr>
              <a:t> to radio for trusted news</a:t>
            </a:r>
            <a:endParaRPr kumimoji="0" lang="en-GB" sz="4000" b="0" i="0" u="none" strike="noStrike" kern="1200" cap="none" spc="0" normalizeH="0" baseline="0" noProof="0" dirty="0" smtClean="0">
              <a:ln>
                <a:noFill/>
              </a:ln>
              <a:effectLst/>
              <a:uLnTx/>
              <a:uFillTx/>
              <a:latin typeface="Cera Pro Black" panose="00000A00000000000000" pitchFamily="50"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902" y="1740665"/>
            <a:ext cx="7492656" cy="45479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471" y="4032967"/>
            <a:ext cx="3262853" cy="2825033"/>
          </a:xfrm>
          <a:prstGeom prst="rect">
            <a:avLst/>
          </a:prstGeom>
        </p:spPr>
      </p:pic>
    </p:spTree>
    <p:extLst>
      <p:ext uri="{BB962C8B-B14F-4D97-AF65-F5344CB8AC3E}">
        <p14:creationId xmlns:p14="http://schemas.microsoft.com/office/powerpoint/2010/main" val="320490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2126" b="13033"/>
          <a:stretch/>
        </p:blipFill>
        <p:spPr>
          <a:xfrm>
            <a:off x="0" y="-12032"/>
            <a:ext cx="12192000" cy="6894095"/>
          </a:xfrm>
          <a:prstGeom prst="rect">
            <a:avLst/>
          </a:prstGeom>
        </p:spPr>
      </p:pic>
      <p:sp>
        <p:nvSpPr>
          <p:cNvPr id="3" name="Title 1"/>
          <p:cNvSpPr>
            <a:spLocks noGrp="1"/>
          </p:cNvSpPr>
          <p:nvPr>
            <p:ph type="title"/>
          </p:nvPr>
        </p:nvSpPr>
        <p:spPr>
          <a:xfrm>
            <a:off x="-1181101" y="1608488"/>
            <a:ext cx="9964307" cy="672583"/>
          </a:xfrm>
        </p:spPr>
        <p:txBody>
          <a:bodyPr>
            <a:noAutofit/>
          </a:bodyPr>
          <a:lstStyle/>
          <a:p>
            <a:pPr algn="ctr"/>
            <a:r>
              <a:rPr lang="en-GB" sz="3600" dirty="0">
                <a:solidFill>
                  <a:schemeClr val="bg1"/>
                </a:solidFill>
                <a:effectLst>
                  <a:outerShdw blurRad="38100" dist="38100" dir="2700000" algn="tl">
                    <a:srgbClr val="000000">
                      <a:alpha val="43137"/>
                    </a:srgbClr>
                  </a:outerShdw>
                </a:effectLst>
                <a:latin typeface="Cera Pro Black" panose="00000A00000000000000" pitchFamily="50" charset="0"/>
              </a:rPr>
              <a:t>Listeners absorb </a:t>
            </a:r>
            <a:r>
              <a:rPr lang="en-GB" sz="3600" dirty="0" smtClean="0">
                <a:solidFill>
                  <a:schemeClr val="bg1"/>
                </a:solidFill>
                <a:effectLst>
                  <a:outerShdw blurRad="38100" dist="38100" dir="2700000" algn="tl">
                    <a:srgbClr val="000000">
                      <a:alpha val="43137"/>
                    </a:srgbClr>
                  </a:outerShdw>
                </a:effectLst>
                <a:latin typeface="Cera Pro Black" panose="00000A00000000000000" pitchFamily="50" charset="0"/>
              </a:rPr>
              <a:t/>
            </a:r>
            <a:br>
              <a:rPr lang="en-GB" sz="3600" dirty="0" smtClean="0">
                <a:solidFill>
                  <a:schemeClr val="bg1"/>
                </a:solidFill>
                <a:effectLst>
                  <a:outerShdw blurRad="38100" dist="38100" dir="2700000" algn="tl">
                    <a:srgbClr val="000000">
                      <a:alpha val="43137"/>
                    </a:srgbClr>
                  </a:outerShdw>
                </a:effectLst>
                <a:latin typeface="Cera Pro Black" panose="00000A00000000000000" pitchFamily="50" charset="0"/>
              </a:rPr>
            </a:br>
            <a:r>
              <a:rPr lang="en-GB" sz="3600" dirty="0" smtClean="0">
                <a:solidFill>
                  <a:schemeClr val="bg1"/>
                </a:solidFill>
                <a:effectLst>
                  <a:outerShdw blurRad="38100" dist="38100" dir="2700000" algn="tl">
                    <a:srgbClr val="000000">
                      <a:alpha val="43137"/>
                    </a:srgbClr>
                  </a:outerShdw>
                </a:effectLst>
                <a:latin typeface="Cera Pro Black" panose="00000A00000000000000" pitchFamily="50" charset="0"/>
              </a:rPr>
              <a:t>the detail of radio </a:t>
            </a:r>
            <a:r>
              <a:rPr lang="en-GB" sz="3600" dirty="0">
                <a:solidFill>
                  <a:schemeClr val="bg1"/>
                </a:solidFill>
                <a:effectLst>
                  <a:outerShdw blurRad="38100" dist="38100" dir="2700000" algn="tl">
                    <a:srgbClr val="000000">
                      <a:alpha val="43137"/>
                    </a:srgbClr>
                  </a:outerShdw>
                </a:effectLst>
                <a:latin typeface="Cera Pro Black" panose="00000A00000000000000" pitchFamily="50" charset="0"/>
              </a:rPr>
              <a:t>ads </a:t>
            </a:r>
            <a:r>
              <a:rPr lang="en-GB" sz="3600" dirty="0" smtClean="0">
                <a:solidFill>
                  <a:schemeClr val="bg1"/>
                </a:solidFill>
                <a:effectLst>
                  <a:outerShdw blurRad="38100" dist="38100" dir="2700000" algn="tl">
                    <a:srgbClr val="000000">
                      <a:alpha val="43137"/>
                    </a:srgbClr>
                  </a:outerShdw>
                </a:effectLst>
                <a:latin typeface="Cera Pro Black" panose="00000A00000000000000" pitchFamily="50" charset="0"/>
              </a:rPr>
              <a:t/>
            </a:r>
            <a:br>
              <a:rPr lang="en-GB" sz="3600" dirty="0" smtClean="0">
                <a:solidFill>
                  <a:schemeClr val="bg1"/>
                </a:solidFill>
                <a:effectLst>
                  <a:outerShdw blurRad="38100" dist="38100" dir="2700000" algn="tl">
                    <a:srgbClr val="000000">
                      <a:alpha val="43137"/>
                    </a:srgbClr>
                  </a:outerShdw>
                </a:effectLst>
                <a:latin typeface="Cera Pro Black" panose="00000A00000000000000" pitchFamily="50" charset="0"/>
              </a:rPr>
            </a:br>
            <a:r>
              <a:rPr lang="en-GB" sz="3600" dirty="0" smtClean="0">
                <a:solidFill>
                  <a:schemeClr val="bg1"/>
                </a:solidFill>
                <a:effectLst>
                  <a:outerShdw blurRad="38100" dist="38100" dir="2700000" algn="tl">
                    <a:srgbClr val="000000">
                      <a:alpha val="43137"/>
                    </a:srgbClr>
                  </a:outerShdw>
                </a:effectLst>
                <a:latin typeface="Cera Pro Black" panose="00000A00000000000000" pitchFamily="50" charset="0"/>
              </a:rPr>
              <a:t>when </a:t>
            </a:r>
            <a:r>
              <a:rPr lang="en-GB" sz="3600" dirty="0">
                <a:solidFill>
                  <a:schemeClr val="bg1"/>
                </a:solidFill>
                <a:effectLst>
                  <a:outerShdw blurRad="38100" dist="38100" dir="2700000" algn="tl">
                    <a:srgbClr val="000000">
                      <a:alpha val="43137"/>
                    </a:srgbClr>
                  </a:outerShdw>
                </a:effectLst>
                <a:latin typeface="Cera Pro Black" panose="00000A00000000000000" pitchFamily="50" charset="0"/>
              </a:rPr>
              <a:t>engaged in other tasks</a:t>
            </a:r>
          </a:p>
        </p:txBody>
      </p:sp>
    </p:spTree>
    <p:extLst>
      <p:ext uri="{BB962C8B-B14F-4D97-AF65-F5344CB8AC3E}">
        <p14:creationId xmlns:p14="http://schemas.microsoft.com/office/powerpoint/2010/main" val="18462668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12368" b="12764"/>
          <a:stretch/>
        </p:blipFill>
        <p:spPr>
          <a:xfrm>
            <a:off x="0" y="-12032"/>
            <a:ext cx="12192000" cy="6870032"/>
          </a:xfrm>
          <a:prstGeom prst="rect">
            <a:avLst/>
          </a:prstGeom>
        </p:spPr>
      </p:pic>
      <p:sp>
        <p:nvSpPr>
          <p:cNvPr id="4" name="Title 1"/>
          <p:cNvSpPr txBox="1">
            <a:spLocks/>
          </p:cNvSpPr>
          <p:nvPr/>
        </p:nvSpPr>
        <p:spPr>
          <a:xfrm>
            <a:off x="255131" y="5515903"/>
            <a:ext cx="11298964" cy="6725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era Pro Black" panose="00000A00000000000000" pitchFamily="50" charset="0"/>
                <a:ea typeface="+mj-ea"/>
                <a:cs typeface="+mj-cs"/>
              </a:rPr>
              <a:t>Ads that relate to listener activity</a:t>
            </a:r>
            <a:br>
              <a:rPr kumimoji="0" lang="en-GB" sz="4400" b="1"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era Pro Black" panose="00000A00000000000000" pitchFamily="50" charset="0"/>
                <a:ea typeface="+mj-ea"/>
                <a:cs typeface="+mj-cs"/>
              </a:rPr>
            </a:br>
            <a:r>
              <a:rPr kumimoji="0" lang="en-GB" sz="4400" b="1"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era Pro Black" panose="00000A00000000000000" pitchFamily="50" charset="0"/>
                <a:ea typeface="+mj-ea"/>
                <a:cs typeface="+mj-cs"/>
              </a:rPr>
              <a:t>help turbocharge ad effectiveness</a:t>
            </a:r>
            <a:endParaRPr kumimoji="0" lang="en-GB" sz="4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ra Pro Black" panose="00000A00000000000000" pitchFamily="50" charset="0"/>
              <a:ea typeface="+mj-ea"/>
              <a:cs typeface="+mj-cs"/>
            </a:endParaRPr>
          </a:p>
        </p:txBody>
      </p:sp>
    </p:spTree>
    <p:extLst>
      <p:ext uri="{BB962C8B-B14F-4D97-AF65-F5344CB8AC3E}">
        <p14:creationId xmlns:p14="http://schemas.microsoft.com/office/powerpoint/2010/main" val="36035983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172C"/>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CA5E7AA3-0D56-7A49-B5BD-F362EFB3CFA4}"/>
              </a:ext>
            </a:extLst>
          </p:cNvPr>
          <p:cNvSpPr txBox="1">
            <a:spLocks/>
          </p:cNvSpPr>
          <p:nvPr/>
        </p:nvSpPr>
        <p:spPr>
          <a:xfrm>
            <a:off x="811439" y="2702092"/>
            <a:ext cx="7722961" cy="4176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Aft>
                <a:spcPts val="30"/>
              </a:spcAft>
              <a:defRPr/>
            </a:pPr>
            <a:r>
              <a:rPr kumimoji="0" lang="en-GB" sz="2400" b="0" i="0" u="none" strike="noStrike" kern="1200" cap="none" spc="0" normalizeH="0" baseline="0" noProof="0" dirty="0" smtClean="0">
                <a:ln>
                  <a:noFill/>
                </a:ln>
                <a:solidFill>
                  <a:schemeClr val="accent1">
                    <a:lumMod val="75000"/>
                  </a:schemeClr>
                </a:solidFill>
                <a:effectLst/>
                <a:uLnTx/>
                <a:uFillTx/>
                <a:latin typeface="Cera Pro Medium" panose="00000600000000000000" pitchFamily="50" charset="0"/>
                <a:ea typeface="+mn-ea"/>
                <a:cs typeface="+mn-cs"/>
              </a:rPr>
              <a:t>1. </a:t>
            </a:r>
            <a:r>
              <a:rPr lang="en-GB" dirty="0">
                <a:solidFill>
                  <a:schemeClr val="accent1">
                    <a:lumMod val="75000"/>
                  </a:schemeClr>
                </a:solidFill>
                <a:latin typeface="Cera Pro Medium" panose="00000600000000000000" pitchFamily="50" charset="0"/>
              </a:rPr>
              <a:t>Benefit from increased audience availability</a:t>
            </a:r>
            <a:endParaRPr lang="en-US" dirty="0">
              <a:solidFill>
                <a:schemeClr val="accent1">
                  <a:lumMod val="75000"/>
                </a:schemeClr>
              </a:solidFill>
              <a:latin typeface="Cera Pro Medium" panose="00000600000000000000" pitchFamily="50" charset="0"/>
            </a:endParaRPr>
          </a:p>
          <a:p>
            <a:pPr marL="0" marR="0" lvl="0" indent="0" algn="l" defTabSz="914400" rtl="0" eaLnBrk="1" fontAlgn="auto" latinLnBrk="0" hangingPunct="1">
              <a:lnSpc>
                <a:spcPct val="120000"/>
              </a:lnSpc>
              <a:spcBef>
                <a:spcPts val="1000"/>
              </a:spcBef>
              <a:spcAft>
                <a:spcPts val="3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rgbClr val="00ADF2"/>
                </a:solidFill>
                <a:effectLst/>
                <a:uLnTx/>
                <a:uFillTx/>
                <a:latin typeface="Cera Pro Medium" panose="00000600000000000000" pitchFamily="50" charset="0"/>
                <a:ea typeface="+mn-ea"/>
                <a:cs typeface="+mn-cs"/>
              </a:rPr>
              <a:t>2. Make the case for increased investment</a:t>
            </a:r>
            <a:endParaRPr kumimoji="0" lang="en-US" sz="2400" b="0" i="0" u="none" strike="noStrike" kern="1200" cap="none" spc="0" normalizeH="0" baseline="0" noProof="0" dirty="0">
              <a:ln>
                <a:noFill/>
              </a:ln>
              <a:solidFill>
                <a:srgbClr val="00ADF2"/>
              </a:solidFill>
              <a:effectLst/>
              <a:uLnTx/>
              <a:uFillTx/>
              <a:latin typeface="Cera Pro Medium" panose="00000600000000000000" pitchFamily="50" charset="0"/>
              <a:ea typeface="+mn-ea"/>
              <a:cs typeface="+mn-cs"/>
            </a:endParaRPr>
          </a:p>
        </p:txBody>
      </p:sp>
      <p:sp>
        <p:nvSpPr>
          <p:cNvPr id="6" name="Title 1">
            <a:extLst>
              <a:ext uri="{FF2B5EF4-FFF2-40B4-BE49-F238E27FC236}">
                <a16:creationId xmlns:a16="http://schemas.microsoft.com/office/drawing/2014/main" id="{84BC7C12-5DC3-A94A-8544-0EA275A3054A}"/>
              </a:ext>
            </a:extLst>
          </p:cNvPr>
          <p:cNvSpPr>
            <a:spLocks noGrp="1"/>
          </p:cNvSpPr>
          <p:nvPr>
            <p:ph type="ctrTitle"/>
          </p:nvPr>
        </p:nvSpPr>
        <p:spPr>
          <a:xfrm>
            <a:off x="584616" y="833490"/>
            <a:ext cx="10887384" cy="640289"/>
          </a:xfrm>
        </p:spPr>
        <p:txBody>
          <a:bodyPr>
            <a:normAutofit fontScale="90000"/>
          </a:bodyPr>
          <a:lstStyle/>
          <a:p>
            <a:pPr algn="l"/>
            <a:r>
              <a:rPr lang="en-US" sz="4000" b="1" i="1" dirty="0" smtClean="0">
                <a:solidFill>
                  <a:schemeClr val="bg1"/>
                </a:solidFill>
                <a:latin typeface="Cera Pro Black" pitchFamily="2" charset="0"/>
              </a:rPr>
              <a:t>Rescue Remedy</a:t>
            </a:r>
            <a:br>
              <a:rPr lang="en-US" sz="4000" b="1" i="1" dirty="0" smtClean="0">
                <a:solidFill>
                  <a:schemeClr val="bg1"/>
                </a:solidFill>
                <a:latin typeface="Cera Pro Black" pitchFamily="2" charset="0"/>
              </a:rPr>
            </a:br>
            <a:r>
              <a:rPr lang="en-US" sz="2900" dirty="0" smtClean="0">
                <a:solidFill>
                  <a:schemeClr val="bg1"/>
                </a:solidFill>
                <a:latin typeface="Cera Pro" panose="00000500000000000000" pitchFamily="50" charset="0"/>
              </a:rPr>
              <a:t>How radio can help an advertiser’s business during the current crisis</a:t>
            </a:r>
            <a:endParaRPr lang="en-US" sz="2900" dirty="0">
              <a:solidFill>
                <a:schemeClr val="bg1"/>
              </a:solidFill>
              <a:latin typeface="Cera Pro" panose="00000500000000000000" pitchFamily="50"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079" y="3357540"/>
            <a:ext cx="2288077" cy="19810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8572" y="4430459"/>
            <a:ext cx="2669301" cy="2316325"/>
          </a:xfrm>
          <a:prstGeom prst="rect">
            <a:avLst/>
          </a:prstGeom>
        </p:spPr>
      </p:pic>
    </p:spTree>
    <p:extLst>
      <p:ext uri="{BB962C8B-B14F-4D97-AF65-F5344CB8AC3E}">
        <p14:creationId xmlns:p14="http://schemas.microsoft.com/office/powerpoint/2010/main" val="132386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2032" y="6443817"/>
            <a:ext cx="4115822" cy="292364"/>
          </a:xfrm>
          <a:prstGeom prst="rect">
            <a:avLst/>
          </a:prstGeom>
          <a:noFill/>
        </p:spPr>
        <p:txBody>
          <a:bodyPr wrap="none" lIns="121896" tIns="60948" rIns="121896" bIns="60948"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lumMod val="50000"/>
                  </a:prstClr>
                </a:solidFill>
                <a:effectLst/>
                <a:uLnTx/>
                <a:uFillTx/>
                <a:latin typeface="Cera Pro" panose="00000500000000000000" pitchFamily="50" charset="0"/>
                <a:cs typeface="DINPro-Light" pitchFamily="34" charset="0"/>
              </a:rPr>
              <a:t>Source: Advertising in a recession</a:t>
            </a:r>
            <a:r>
              <a:rPr lang="en-GB" sz="1100" dirty="0" smtClean="0">
                <a:solidFill>
                  <a:prstClr val="white">
                    <a:lumMod val="50000"/>
                  </a:prstClr>
                </a:solidFill>
                <a:latin typeface="Cera Pro" panose="00000500000000000000" pitchFamily="50" charset="0"/>
                <a:cs typeface="DINPro-Light" pitchFamily="34" charset="0"/>
              </a:rPr>
              <a:t>/London Business School</a:t>
            </a:r>
            <a:endParaRPr kumimoji="0" lang="en-GB" sz="1100" b="0" i="0" u="none" strike="noStrike" kern="1200" cap="none" spc="0" normalizeH="0" baseline="0" noProof="0" dirty="0">
              <a:ln>
                <a:noFill/>
              </a:ln>
              <a:solidFill>
                <a:prstClr val="white">
                  <a:lumMod val="50000"/>
                </a:prstClr>
              </a:solidFill>
              <a:effectLst/>
              <a:uLnTx/>
              <a:uFillTx/>
              <a:latin typeface="Cera Pro" panose="00000500000000000000" pitchFamily="50" charset="0"/>
              <a:cs typeface="DINPro-Light"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124198955"/>
              </p:ext>
            </p:extLst>
          </p:nvPr>
        </p:nvGraphicFramePr>
        <p:xfrm>
          <a:off x="2462645" y="2111247"/>
          <a:ext cx="7325591" cy="39069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198805" y="3688442"/>
            <a:ext cx="3687228" cy="369332"/>
          </a:xfrm>
          <a:prstGeom prst="rect">
            <a:avLst/>
          </a:prstGeom>
          <a:noFill/>
        </p:spPr>
        <p:txBody>
          <a:bodyPr wrap="none" rtlCol="0">
            <a:spAutoFit/>
          </a:bodyPr>
          <a:lstStyle/>
          <a:p>
            <a:r>
              <a:rPr lang="en-GB" sz="1200" dirty="0">
                <a:latin typeface="Cera Pro" panose="00000500000000000000" pitchFamily="50" charset="0"/>
              </a:rPr>
              <a:t>Inflation-corrected </a:t>
            </a:r>
            <a:r>
              <a:rPr lang="en-GB" dirty="0">
                <a:latin typeface="Cera Pro" panose="00000500000000000000" pitchFamily="50" charset="0"/>
              </a:rPr>
              <a:t>ROCE</a:t>
            </a:r>
            <a:r>
              <a:rPr lang="en-GB" sz="1200" dirty="0">
                <a:latin typeface="Cera Pro" panose="00000500000000000000" pitchFamily="50" charset="0"/>
              </a:rPr>
              <a:t> during recession (%)</a:t>
            </a:r>
          </a:p>
        </p:txBody>
      </p:sp>
      <p:sp>
        <p:nvSpPr>
          <p:cNvPr id="10" name="Title 1">
            <a:extLst>
              <a:ext uri="{FF2B5EF4-FFF2-40B4-BE49-F238E27FC236}">
                <a16:creationId xmlns:a16="http://schemas.microsoft.com/office/drawing/2014/main" id="{84BC7C12-5DC3-A94A-8544-0EA275A3054A}"/>
              </a:ext>
            </a:extLst>
          </p:cNvPr>
          <p:cNvSpPr txBox="1">
            <a:spLocks/>
          </p:cNvSpPr>
          <p:nvPr/>
        </p:nvSpPr>
        <p:spPr>
          <a:xfrm>
            <a:off x="605306" y="567324"/>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0D172C"/>
              </a:solidFill>
              <a:effectLst/>
              <a:uLnTx/>
              <a:uFillTx/>
              <a:latin typeface="Cera Pro Black" pitchFamily="2" charset="0"/>
              <a:ea typeface="Roboto Condensed" panose="02000000000000000000" pitchFamily="2" charset="0"/>
            </a:endParaRPr>
          </a:p>
        </p:txBody>
      </p:sp>
      <p:sp>
        <p:nvSpPr>
          <p:cNvPr id="11" name="Title 1">
            <a:extLst>
              <a:ext uri="{FF2B5EF4-FFF2-40B4-BE49-F238E27FC236}">
                <a16:creationId xmlns:a16="http://schemas.microsoft.com/office/drawing/2014/main" id="{84BC7C12-5DC3-A94A-8544-0EA275A3054A}"/>
              </a:ext>
            </a:extLst>
          </p:cNvPr>
          <p:cNvSpPr txBox="1">
            <a:spLocks/>
          </p:cNvSpPr>
          <p:nvPr/>
        </p:nvSpPr>
        <p:spPr>
          <a:xfrm>
            <a:off x="757706" y="719724"/>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0D172C"/>
              </a:solidFill>
              <a:effectLst/>
              <a:uLnTx/>
              <a:uFillTx/>
              <a:latin typeface="Cera Pro Black" pitchFamily="2" charset="0"/>
              <a:ea typeface="Roboto Condensed" panose="02000000000000000000" pitchFamily="2" charset="0"/>
            </a:endParaRPr>
          </a:p>
        </p:txBody>
      </p:sp>
      <p:sp>
        <p:nvSpPr>
          <p:cNvPr id="13" name="Title 1">
            <a:extLst>
              <a:ext uri="{FF2B5EF4-FFF2-40B4-BE49-F238E27FC236}">
                <a16:creationId xmlns:a16="http://schemas.microsoft.com/office/drawing/2014/main" id="{84BC7C12-5DC3-A94A-8544-0EA275A3054A}"/>
              </a:ext>
            </a:extLst>
          </p:cNvPr>
          <p:cNvSpPr txBox="1">
            <a:spLocks/>
          </p:cNvSpPr>
          <p:nvPr/>
        </p:nvSpPr>
        <p:spPr>
          <a:xfrm>
            <a:off x="549079" y="591623"/>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lvl="0">
              <a:defRPr/>
            </a:pPr>
            <a:r>
              <a:rPr lang="en-GB" sz="3500" b="1" i="1" dirty="0">
                <a:solidFill>
                  <a:srgbClr val="0D172C"/>
                </a:solidFill>
                <a:latin typeface="Cera Pro Black" pitchFamily="2" charset="0"/>
              </a:rPr>
              <a:t>Companies that increase spend are slightly less profitable during recession…</a:t>
            </a:r>
          </a:p>
        </p:txBody>
      </p:sp>
      <p:sp>
        <p:nvSpPr>
          <p:cNvPr id="14" name="TextBox 13"/>
          <p:cNvSpPr txBox="1"/>
          <p:nvPr/>
        </p:nvSpPr>
        <p:spPr>
          <a:xfrm>
            <a:off x="5594445" y="6018163"/>
            <a:ext cx="1571264" cy="307777"/>
          </a:xfrm>
          <a:prstGeom prst="rect">
            <a:avLst/>
          </a:prstGeom>
          <a:noFill/>
        </p:spPr>
        <p:txBody>
          <a:bodyPr wrap="none" rtlCol="0">
            <a:spAutoFit/>
          </a:bodyPr>
          <a:lstStyle/>
          <a:p>
            <a:r>
              <a:rPr lang="en-GB" sz="1400" dirty="0" smtClean="0">
                <a:latin typeface="Cera Pro" panose="00000500000000000000" pitchFamily="50" charset="0"/>
              </a:rPr>
              <a:t>Marketing spend</a:t>
            </a:r>
            <a:endParaRPr lang="en-GB" sz="1400" dirty="0">
              <a:latin typeface="Cera Pro" panose="00000500000000000000" pitchFamily="50" charset="0"/>
            </a:endParaRPr>
          </a:p>
        </p:txBody>
      </p:sp>
    </p:spTree>
    <p:extLst>
      <p:ext uri="{BB962C8B-B14F-4D97-AF65-F5344CB8AC3E}">
        <p14:creationId xmlns:p14="http://schemas.microsoft.com/office/powerpoint/2010/main" val="14788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2032" y="6443817"/>
            <a:ext cx="4115822" cy="292364"/>
          </a:xfrm>
          <a:prstGeom prst="rect">
            <a:avLst/>
          </a:prstGeom>
          <a:noFill/>
        </p:spPr>
        <p:txBody>
          <a:bodyPr wrap="none" lIns="121896" tIns="60948" rIns="121896" bIns="60948"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lumMod val="50000"/>
                  </a:prstClr>
                </a:solidFill>
                <a:effectLst/>
                <a:uLnTx/>
                <a:uFillTx/>
                <a:latin typeface="Cera Pro" panose="00000500000000000000" pitchFamily="50" charset="0"/>
                <a:cs typeface="DINPro-Light" pitchFamily="34" charset="0"/>
              </a:rPr>
              <a:t>Source: Advertising in a recession</a:t>
            </a:r>
            <a:r>
              <a:rPr lang="en-GB" sz="1100" dirty="0" smtClean="0">
                <a:solidFill>
                  <a:prstClr val="white">
                    <a:lumMod val="50000"/>
                  </a:prstClr>
                </a:solidFill>
                <a:latin typeface="Cera Pro" panose="00000500000000000000" pitchFamily="50" charset="0"/>
                <a:cs typeface="DINPro-Light" pitchFamily="34" charset="0"/>
              </a:rPr>
              <a:t>/London Business School</a:t>
            </a:r>
            <a:endParaRPr kumimoji="0" lang="en-GB" sz="1100" b="0" i="0" u="none" strike="noStrike" kern="1200" cap="none" spc="0" normalizeH="0" baseline="0" noProof="0" dirty="0">
              <a:ln>
                <a:noFill/>
              </a:ln>
              <a:solidFill>
                <a:prstClr val="white">
                  <a:lumMod val="50000"/>
                </a:prstClr>
              </a:solidFill>
              <a:effectLst/>
              <a:uLnTx/>
              <a:uFillTx/>
              <a:latin typeface="Cera Pro" panose="00000500000000000000" pitchFamily="50" charset="0"/>
              <a:cs typeface="DINPro-Light"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645552084"/>
              </p:ext>
            </p:extLst>
          </p:nvPr>
        </p:nvGraphicFramePr>
        <p:xfrm>
          <a:off x="2462645" y="2111247"/>
          <a:ext cx="7325591" cy="39069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260517" y="3688442"/>
            <a:ext cx="3563796" cy="369332"/>
          </a:xfrm>
          <a:prstGeom prst="rect">
            <a:avLst/>
          </a:prstGeom>
          <a:noFill/>
        </p:spPr>
        <p:txBody>
          <a:bodyPr wrap="none" rtlCol="0">
            <a:spAutoFit/>
          </a:bodyPr>
          <a:lstStyle/>
          <a:p>
            <a:r>
              <a:rPr lang="en-GB" sz="1200" dirty="0">
                <a:latin typeface="Cera Pro" panose="00000500000000000000" pitchFamily="50" charset="0"/>
              </a:rPr>
              <a:t>Increase in </a:t>
            </a:r>
            <a:r>
              <a:rPr lang="en-GB" dirty="0">
                <a:latin typeface="Cera Pro" panose="00000500000000000000" pitchFamily="50" charset="0"/>
              </a:rPr>
              <a:t>ROCE</a:t>
            </a:r>
            <a:r>
              <a:rPr lang="en-GB" sz="1200" dirty="0">
                <a:latin typeface="Cera Pro" panose="00000500000000000000" pitchFamily="50" charset="0"/>
              </a:rPr>
              <a:t> during recovery (% points)</a:t>
            </a:r>
          </a:p>
        </p:txBody>
      </p:sp>
      <p:sp>
        <p:nvSpPr>
          <p:cNvPr id="10" name="Title 1">
            <a:extLst>
              <a:ext uri="{FF2B5EF4-FFF2-40B4-BE49-F238E27FC236}">
                <a16:creationId xmlns:a16="http://schemas.microsoft.com/office/drawing/2014/main" id="{84BC7C12-5DC3-A94A-8544-0EA275A3054A}"/>
              </a:ext>
            </a:extLst>
          </p:cNvPr>
          <p:cNvSpPr txBox="1">
            <a:spLocks/>
          </p:cNvSpPr>
          <p:nvPr/>
        </p:nvSpPr>
        <p:spPr>
          <a:xfrm>
            <a:off x="605306" y="567324"/>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0D172C"/>
              </a:solidFill>
              <a:effectLst/>
              <a:uLnTx/>
              <a:uFillTx/>
              <a:latin typeface="Cera Pro Black" pitchFamily="2" charset="0"/>
              <a:ea typeface="Roboto Condensed" panose="02000000000000000000" pitchFamily="2" charset="0"/>
            </a:endParaRPr>
          </a:p>
        </p:txBody>
      </p:sp>
      <p:sp>
        <p:nvSpPr>
          <p:cNvPr id="11" name="Title 1">
            <a:extLst>
              <a:ext uri="{FF2B5EF4-FFF2-40B4-BE49-F238E27FC236}">
                <a16:creationId xmlns:a16="http://schemas.microsoft.com/office/drawing/2014/main" id="{84BC7C12-5DC3-A94A-8544-0EA275A3054A}"/>
              </a:ext>
            </a:extLst>
          </p:cNvPr>
          <p:cNvSpPr txBox="1">
            <a:spLocks/>
          </p:cNvSpPr>
          <p:nvPr/>
        </p:nvSpPr>
        <p:spPr>
          <a:xfrm>
            <a:off x="757706" y="719724"/>
            <a:ext cx="11244742"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marL="0" marR="0" lvl="0" indent="0" algn="l" defTabSz="609585" rtl="0" eaLnBrk="1" fontAlgn="auto" latinLnBrk="0" hangingPunct="1">
              <a:lnSpc>
                <a:spcPts val="4267"/>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0D172C"/>
              </a:solidFill>
              <a:effectLst/>
              <a:uLnTx/>
              <a:uFillTx/>
              <a:latin typeface="Cera Pro Black" pitchFamily="2" charset="0"/>
              <a:ea typeface="Roboto Condensed" panose="02000000000000000000" pitchFamily="2" charset="0"/>
            </a:endParaRPr>
          </a:p>
        </p:txBody>
      </p:sp>
      <p:sp>
        <p:nvSpPr>
          <p:cNvPr id="15" name="TextBox 14"/>
          <p:cNvSpPr txBox="1"/>
          <p:nvPr/>
        </p:nvSpPr>
        <p:spPr>
          <a:xfrm>
            <a:off x="5594445" y="6018163"/>
            <a:ext cx="1571264" cy="307777"/>
          </a:xfrm>
          <a:prstGeom prst="rect">
            <a:avLst/>
          </a:prstGeom>
          <a:noFill/>
        </p:spPr>
        <p:txBody>
          <a:bodyPr wrap="none" rtlCol="0">
            <a:spAutoFit/>
          </a:bodyPr>
          <a:lstStyle/>
          <a:p>
            <a:r>
              <a:rPr lang="en-GB" sz="1400" dirty="0" smtClean="0">
                <a:latin typeface="Cera Pro" panose="00000500000000000000" pitchFamily="50" charset="0"/>
              </a:rPr>
              <a:t>Marketing spend</a:t>
            </a:r>
            <a:endParaRPr lang="en-GB" sz="1400" dirty="0">
              <a:latin typeface="Cera Pro" panose="00000500000000000000" pitchFamily="50" charset="0"/>
            </a:endParaRPr>
          </a:p>
        </p:txBody>
      </p:sp>
      <p:sp>
        <p:nvSpPr>
          <p:cNvPr id="16" name="Title 1">
            <a:extLst>
              <a:ext uri="{FF2B5EF4-FFF2-40B4-BE49-F238E27FC236}">
                <a16:creationId xmlns:a16="http://schemas.microsoft.com/office/drawing/2014/main" id="{84BC7C12-5DC3-A94A-8544-0EA275A3054A}"/>
              </a:ext>
            </a:extLst>
          </p:cNvPr>
          <p:cNvSpPr txBox="1">
            <a:spLocks/>
          </p:cNvSpPr>
          <p:nvPr/>
        </p:nvSpPr>
        <p:spPr>
          <a:xfrm>
            <a:off x="549078" y="591623"/>
            <a:ext cx="11453369" cy="640289"/>
          </a:xfrm>
          <a:prstGeom prst="rect">
            <a:avLst/>
          </a:prstGeom>
        </p:spPr>
        <p:txBody>
          <a:bodyPr vert="horz" wrap="square" lIns="0" tIns="0" rIns="0" bIns="0" rtlCol="0" anchor="t" anchorCtr="0">
            <a:noAutofit/>
          </a:bodyPr>
          <a:lstStyle>
            <a:lvl1pPr algn="l" defTabSz="609585" rtl="0" eaLnBrk="1" latinLnBrk="0" hangingPunct="1">
              <a:lnSpc>
                <a:spcPts val="4267"/>
              </a:lnSpc>
              <a:spcBef>
                <a:spcPct val="0"/>
              </a:spcBef>
              <a:buNone/>
              <a:defRPr sz="3733" b="0" i="0" kern="1200">
                <a:solidFill>
                  <a:schemeClr val="accent1"/>
                </a:solidFill>
                <a:latin typeface="Roboto Condensed" panose="02000000000000000000" pitchFamily="2" charset="0"/>
                <a:ea typeface="Roboto Condensed" panose="02000000000000000000" pitchFamily="2" charset="0"/>
                <a:cs typeface="FS Albert" panose="02000803040000020004" pitchFamily="2" charset="0"/>
              </a:defRPr>
            </a:lvl1pPr>
          </a:lstStyle>
          <a:p>
            <a:pPr lvl="0">
              <a:defRPr/>
            </a:pPr>
            <a:r>
              <a:rPr lang="en-GB" sz="3500" b="1" i="1" dirty="0">
                <a:solidFill>
                  <a:srgbClr val="0D172C"/>
                </a:solidFill>
                <a:latin typeface="Cera Pro Black" pitchFamily="2" charset="0"/>
              </a:rPr>
              <a:t>…but increase profits much faster during recovery…</a:t>
            </a:r>
          </a:p>
        </p:txBody>
      </p:sp>
    </p:spTree>
    <p:extLst>
      <p:ext uri="{BB962C8B-B14F-4D97-AF65-F5344CB8AC3E}">
        <p14:creationId xmlns:p14="http://schemas.microsoft.com/office/powerpoint/2010/main" val="335110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Radiocentre Template">
  <a:themeElements>
    <a:clrScheme name="Radiocentre">
      <a:dk1>
        <a:srgbClr val="3F3F3F"/>
      </a:dk1>
      <a:lt1>
        <a:sysClr val="window" lastClr="FFFFFF"/>
      </a:lt1>
      <a:dk2>
        <a:srgbClr val="5AC3BE"/>
      </a:dk2>
      <a:lt2>
        <a:srgbClr val="FFFFFF"/>
      </a:lt2>
      <a:accent1>
        <a:srgbClr val="6ED2F5"/>
      </a:accent1>
      <a:accent2>
        <a:srgbClr val="5AC3BE"/>
      </a:accent2>
      <a:accent3>
        <a:srgbClr val="00AFF0"/>
      </a:accent3>
      <a:accent4>
        <a:srgbClr val="912891"/>
      </a:accent4>
      <a:accent5>
        <a:srgbClr val="F069A5"/>
      </a:accent5>
      <a:accent6>
        <a:srgbClr val="FFC30F"/>
      </a:accent6>
      <a:hlink>
        <a:srgbClr val="F069A5"/>
      </a:hlink>
      <a:folHlink>
        <a:srgbClr val="912891"/>
      </a:folHlink>
    </a:clrScheme>
    <a:fontScheme name="Radiocentre">
      <a:majorFont>
        <a:latin typeface="TradeGothic"/>
        <a:ea typeface=""/>
        <a:cs typeface=""/>
      </a:majorFont>
      <a:minorFont>
        <a:latin typeface="FS Alber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Radiocentre PP Dec15">
  <a:themeElements>
    <a:clrScheme name="Custom 80">
      <a:dk1>
        <a:sysClr val="windowText" lastClr="000000"/>
      </a:dk1>
      <a:lt1>
        <a:sysClr val="window" lastClr="FFFFFF"/>
      </a:lt1>
      <a:dk2>
        <a:srgbClr val="505055"/>
      </a:dk2>
      <a:lt2>
        <a:srgbClr val="EEECE1"/>
      </a:lt2>
      <a:accent1>
        <a:srgbClr val="912891"/>
      </a:accent1>
      <a:accent2>
        <a:srgbClr val="F5821E"/>
      </a:accent2>
      <a:accent3>
        <a:srgbClr val="F069A5"/>
      </a:accent3>
      <a:accent4>
        <a:srgbClr val="00AFF0"/>
      </a:accent4>
      <a:accent5>
        <a:srgbClr val="5AC3BE"/>
      </a:accent5>
      <a:accent6>
        <a:srgbClr val="6E6E73"/>
      </a:accent6>
      <a:hlink>
        <a:srgbClr val="6ED2F5"/>
      </a:hlink>
      <a:folHlink>
        <a:srgbClr val="FFC3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180000" indent="-180000">
          <a:lnSpc>
            <a:spcPts val="2200"/>
          </a:lnSpc>
          <a:spcAft>
            <a:spcPts val="900"/>
          </a:spcAft>
          <a:defRPr dirty="0" err="1" smtClean="0">
            <a:solidFill>
              <a:schemeClr val="tx2"/>
            </a:solidFill>
            <a:latin typeface="FS Albert Light" panose="02000503040000020004" pitchFamily="2" charset="0"/>
          </a:defRPr>
        </a:defPPr>
      </a:lstStyle>
    </a:txDef>
  </a:objectDefaults>
  <a:extraClrSchemeLst/>
  <a:extLst>
    <a:ext uri="{05A4C25C-085E-4340-85A3-A5531E510DB2}">
      <thm15:themeFamily xmlns:thm15="http://schemas.microsoft.com/office/thememl/2012/main" name="Radiocentre-Template-v5.pptx" id="{1243FA89-63CA-4BE7-827F-072D799AD287}" vid="{5FB2A287-A65C-4B60-9082-D4C90393B1CE}"/>
    </a:ext>
  </a:extLst>
</a:theme>
</file>

<file path=ppt/theme/theme16.xml><?xml version="1.0" encoding="utf-8"?>
<a:theme xmlns:a="http://schemas.openxmlformats.org/drawingml/2006/main" name="2_Radiocentre PP Dec15">
  <a:themeElements>
    <a:clrScheme name="Custom 80">
      <a:dk1>
        <a:sysClr val="windowText" lastClr="000000"/>
      </a:dk1>
      <a:lt1>
        <a:sysClr val="window" lastClr="FFFFFF"/>
      </a:lt1>
      <a:dk2>
        <a:srgbClr val="505055"/>
      </a:dk2>
      <a:lt2>
        <a:srgbClr val="EEECE1"/>
      </a:lt2>
      <a:accent1>
        <a:srgbClr val="912891"/>
      </a:accent1>
      <a:accent2>
        <a:srgbClr val="F5821E"/>
      </a:accent2>
      <a:accent3>
        <a:srgbClr val="F069A5"/>
      </a:accent3>
      <a:accent4>
        <a:srgbClr val="00AFF0"/>
      </a:accent4>
      <a:accent5>
        <a:srgbClr val="5AC3BE"/>
      </a:accent5>
      <a:accent6>
        <a:srgbClr val="6E6E73"/>
      </a:accent6>
      <a:hlink>
        <a:srgbClr val="6ED2F5"/>
      </a:hlink>
      <a:folHlink>
        <a:srgbClr val="FFC3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180000" indent="-180000">
          <a:lnSpc>
            <a:spcPts val="2200"/>
          </a:lnSpc>
          <a:spcAft>
            <a:spcPts val="900"/>
          </a:spcAft>
          <a:defRPr dirty="0" err="1" smtClean="0">
            <a:solidFill>
              <a:schemeClr val="tx2"/>
            </a:solidFill>
            <a:latin typeface="FS Albert Light" panose="02000503040000020004" pitchFamily="2" charset="0"/>
          </a:defRPr>
        </a:defPPr>
      </a:lstStyle>
    </a:txDef>
  </a:objectDefaults>
  <a:extraClrSchemeLst/>
  <a:extLst>
    <a:ext uri="{05A4C25C-085E-4340-85A3-A5531E510DB2}">
      <thm15:themeFamily xmlns:thm15="http://schemas.microsoft.com/office/thememl/2012/main" name="Radiocentre-Template-v5.pptx" id="{1243FA89-63CA-4BE7-827F-072D799AD287}" vid="{5FB2A287-A65C-4B60-9082-D4C90393B1CE}"/>
    </a:ext>
  </a:ext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Blu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Default">
  <a:themeElements>
    <a:clrScheme name="Default">
      <a:dk1>
        <a:srgbClr val="000000"/>
      </a:dk1>
      <a:lt1>
        <a:srgbClr val="FFFFFF"/>
      </a:lt1>
      <a:dk2>
        <a:srgbClr val="A7A7A7"/>
      </a:dk2>
      <a:lt2>
        <a:srgbClr val="535353"/>
      </a:lt2>
      <a:accent1>
        <a:srgbClr val="912891"/>
      </a:accent1>
      <a:accent2>
        <a:srgbClr val="F5821E"/>
      </a:accent2>
      <a:accent3>
        <a:srgbClr val="F069A5"/>
      </a:accent3>
      <a:accent4>
        <a:srgbClr val="00AFF0"/>
      </a:accent4>
      <a:accent5>
        <a:srgbClr val="5AC3BE"/>
      </a:accent5>
      <a:accent6>
        <a:srgbClr val="6E6E73"/>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diocentre PP May19.pptx" id="{DFBCDCE9-209C-4D90-B253-A731C53D9DE5}" vid="{928A36EE-F2E8-4385-A257-23F60C52C7AA}"/>
    </a:ext>
  </a:extLst>
</a:theme>
</file>

<file path=ppt/theme/theme21.xml><?xml version="1.0" encoding="utf-8"?>
<a:theme xmlns:a="http://schemas.openxmlformats.org/drawingml/2006/main" name="9_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White Backgrounds">
  <a:themeElements>
    <a:clrScheme name="Radiocentre">
      <a:dk1>
        <a:srgbClr val="0D172A"/>
      </a:dk1>
      <a:lt1>
        <a:srgbClr val="FFFFFF"/>
      </a:lt1>
      <a:dk2>
        <a:srgbClr val="000000"/>
      </a:dk2>
      <a:lt2>
        <a:srgbClr val="FFFFFF"/>
      </a:lt2>
      <a:accent1>
        <a:srgbClr val="F069A4"/>
      </a:accent1>
      <a:accent2>
        <a:srgbClr val="00ACF1"/>
      </a:accent2>
      <a:accent3>
        <a:srgbClr val="686869"/>
      </a:accent3>
      <a:accent4>
        <a:srgbClr val="D9EBF0"/>
      </a:accent4>
      <a:accent5>
        <a:srgbClr val="5B9BD5"/>
      </a:accent5>
      <a:accent6>
        <a:srgbClr val="D9EBF0"/>
      </a:accent6>
      <a:hlink>
        <a:srgbClr val="D9EBF0"/>
      </a:hlink>
      <a:folHlink>
        <a:srgbClr val="D9E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6646</TotalTime>
  <Words>529</Words>
  <Application>Microsoft Office PowerPoint</Application>
  <PresentationFormat>Widescreen</PresentationFormat>
  <Paragraphs>86</Paragraphs>
  <Slides>20</Slides>
  <Notes>19</Notes>
  <HiddenSlides>0</HiddenSlides>
  <MMClips>1</MMClips>
  <ScaleCrop>false</ScaleCrop>
  <HeadingPairs>
    <vt:vector size="6" baseType="variant">
      <vt:variant>
        <vt:lpstr>Fonts Used</vt:lpstr>
      </vt:variant>
      <vt:variant>
        <vt:i4>20</vt:i4>
      </vt:variant>
      <vt:variant>
        <vt:lpstr>Theme</vt:lpstr>
      </vt:variant>
      <vt:variant>
        <vt:i4>21</vt:i4>
      </vt:variant>
      <vt:variant>
        <vt:lpstr>Slide Titles</vt:lpstr>
      </vt:variant>
      <vt:variant>
        <vt:i4>20</vt:i4>
      </vt:variant>
    </vt:vector>
  </HeadingPairs>
  <TitlesOfParts>
    <vt:vector size="61" baseType="lpstr">
      <vt:lpstr>Arial</vt:lpstr>
      <vt:lpstr>Avenir Roman</vt:lpstr>
      <vt:lpstr>Calibri</vt:lpstr>
      <vt:lpstr>Calibri Light</vt:lpstr>
      <vt:lpstr>Cera Pro</vt:lpstr>
      <vt:lpstr>Cera Pro Black</vt:lpstr>
      <vt:lpstr>Cera Pro Medium</vt:lpstr>
      <vt:lpstr>CeraGR-BlackItalic ☞</vt:lpstr>
      <vt:lpstr>DINPro-Light</vt:lpstr>
      <vt:lpstr>FS Albert</vt:lpstr>
      <vt:lpstr>FS Albert Bold</vt:lpstr>
      <vt:lpstr>FS Albert Light</vt:lpstr>
      <vt:lpstr>Gravur Condensed Light</vt:lpstr>
      <vt:lpstr>Gravur Condensed Regular</vt:lpstr>
      <vt:lpstr>Helvetica</vt:lpstr>
      <vt:lpstr>Helvetica Light</vt:lpstr>
      <vt:lpstr>New Century Schoolbook LT</vt:lpstr>
      <vt:lpstr>Roboto Condensed</vt:lpstr>
      <vt:lpstr>TradeGothic</vt:lpstr>
      <vt:lpstr>Wingdings</vt:lpstr>
      <vt:lpstr>Custom Design</vt:lpstr>
      <vt:lpstr>1_Custom Design</vt:lpstr>
      <vt:lpstr>2_Custom Design</vt:lpstr>
      <vt:lpstr>1_White Backgrounds</vt:lpstr>
      <vt:lpstr>2_White Backgrounds</vt:lpstr>
      <vt:lpstr>3_White Backgrounds</vt:lpstr>
      <vt:lpstr>4_White Backgrounds</vt:lpstr>
      <vt:lpstr>5_White Backgrounds</vt:lpstr>
      <vt:lpstr>6_White Backgrounds</vt:lpstr>
      <vt:lpstr>7_White Backgrounds</vt:lpstr>
      <vt:lpstr>8_White Backgrounds</vt:lpstr>
      <vt:lpstr>Office Theme</vt:lpstr>
      <vt:lpstr>2_Office Theme</vt:lpstr>
      <vt:lpstr>Radiocentre Template</vt:lpstr>
      <vt:lpstr>3_Radiocentre PP Dec15</vt:lpstr>
      <vt:lpstr>2_Radiocentre PP Dec15</vt:lpstr>
      <vt:lpstr>3_Office Theme</vt:lpstr>
      <vt:lpstr>1_Blue backgrounds</vt:lpstr>
      <vt:lpstr>1_Default</vt:lpstr>
      <vt:lpstr>White Backgrounds</vt:lpstr>
      <vt:lpstr>9_White Backgrounds</vt:lpstr>
      <vt:lpstr>PowerPoint Presentation</vt:lpstr>
      <vt:lpstr>Rescue Remedy How radio can help an advertiser’s business during the current crisis</vt:lpstr>
      <vt:lpstr>PowerPoint Presentation</vt:lpstr>
      <vt:lpstr>PowerPoint Presentation</vt:lpstr>
      <vt:lpstr>Listeners absorb  the detail of radio ads  when engaged in other tasks</vt:lpstr>
      <vt:lpstr>PowerPoint Presentation</vt:lpstr>
      <vt:lpstr>Rescue Remedy How radio can help an advertiser’s business during the current crisis</vt:lpstr>
      <vt:lpstr>PowerPoint Presentation</vt:lpstr>
      <vt:lpstr>PowerPoint Presentation</vt:lpstr>
      <vt:lpstr>PowerPoint Presentation</vt:lpstr>
      <vt:lpstr>Rescue Remedy How radio can help an advertiser’s business during the current crisis</vt:lpstr>
      <vt:lpstr>PowerPoint Presentation</vt:lpstr>
      <vt:lpstr>A bigger bang for your buck</vt:lpstr>
      <vt:lpstr>PowerPoint Presentation</vt:lpstr>
      <vt:lpstr>PowerPoint Presentation</vt:lpstr>
      <vt:lpstr>Rescue Remedy How radio can help an advertiser’s business during the current crisis</vt:lpstr>
      <vt:lpstr>PowerPoint Presentation</vt:lpstr>
      <vt:lpstr>PowerPoint Presentation</vt:lpstr>
      <vt:lpstr>Rescue Remedy How radio can help an advertiser’s business during the current crisis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M Davies</dc:creator>
  <cp:lastModifiedBy>Jade Atkinson</cp:lastModifiedBy>
  <cp:revision>262</cp:revision>
  <cp:lastPrinted>2018-12-03T09:58:47Z</cp:lastPrinted>
  <dcterms:created xsi:type="dcterms:W3CDTF">2018-09-11T07:58:40Z</dcterms:created>
  <dcterms:modified xsi:type="dcterms:W3CDTF">2020-04-20T10:27:45Z</dcterms:modified>
</cp:coreProperties>
</file>