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1"/>
  </p:sldMasterIdLst>
  <p:notesMasterIdLst>
    <p:notesMasterId r:id="rId44"/>
  </p:notesMasterIdLst>
  <p:handoutMasterIdLst>
    <p:handoutMasterId r:id="rId45"/>
  </p:handoutMasterIdLst>
  <p:sldIdLst>
    <p:sldId id="2147481594" r:id="rId2"/>
    <p:sldId id="2147481513" r:id="rId3"/>
    <p:sldId id="2147481606" r:id="rId4"/>
    <p:sldId id="2147481597" r:id="rId5"/>
    <p:sldId id="2147481607" r:id="rId6"/>
    <p:sldId id="2147481608" r:id="rId7"/>
    <p:sldId id="256" r:id="rId8"/>
    <p:sldId id="2147481604" r:id="rId9"/>
    <p:sldId id="2147477419" r:id="rId10"/>
    <p:sldId id="2147481625" r:id="rId11"/>
    <p:sldId id="2147481624" r:id="rId12"/>
    <p:sldId id="2147477404" r:id="rId13"/>
    <p:sldId id="2147481601" r:id="rId14"/>
    <p:sldId id="2147481519" r:id="rId15"/>
    <p:sldId id="12952" r:id="rId16"/>
    <p:sldId id="2147476845" r:id="rId17"/>
    <p:sldId id="2147481612" r:id="rId18"/>
    <p:sldId id="2147481613" r:id="rId19"/>
    <p:sldId id="902" r:id="rId20"/>
    <p:sldId id="672" r:id="rId21"/>
    <p:sldId id="894" r:id="rId22"/>
    <p:sldId id="2147481538" r:id="rId23"/>
    <p:sldId id="8950" r:id="rId24"/>
    <p:sldId id="2147481614" r:id="rId25"/>
    <p:sldId id="2147481628" r:id="rId26"/>
    <p:sldId id="2147481602" r:id="rId27"/>
    <p:sldId id="2147481605" r:id="rId28"/>
    <p:sldId id="2147481616" r:id="rId29"/>
    <p:sldId id="2147481617" r:id="rId30"/>
    <p:sldId id="8960" r:id="rId31"/>
    <p:sldId id="2147481618" r:id="rId32"/>
    <p:sldId id="2147481541" r:id="rId33"/>
    <p:sldId id="2147481542" r:id="rId34"/>
    <p:sldId id="2147481620" r:id="rId35"/>
    <p:sldId id="2147481527" r:id="rId36"/>
    <p:sldId id="2147481537" r:id="rId37"/>
    <p:sldId id="2147481589" r:id="rId38"/>
    <p:sldId id="2147481622" r:id="rId39"/>
    <p:sldId id="2147481528" r:id="rId40"/>
    <p:sldId id="2147481591" r:id="rId41"/>
    <p:sldId id="2147481592" r:id="rId42"/>
    <p:sldId id="2147481627" r:id="rId43"/>
  </p:sldIdLst>
  <p:sldSz cx="24382413" cy="13716000"/>
  <p:notesSz cx="6797675" cy="9926638"/>
  <p:defaultText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7852E07-E52B-4B91-930F-A7BCE41A1E06}">
          <p14:sldIdLst>
            <p14:sldId id="2147481594"/>
            <p14:sldId id="2147481513"/>
            <p14:sldId id="2147481606"/>
          </p14:sldIdLst>
        </p14:section>
        <p14:section name="Audio in context" id="{07E65642-FA52-4954-AAC9-9D584BEAC5CA}">
          <p14:sldIdLst>
            <p14:sldId id="2147481597"/>
            <p14:sldId id="2147481607"/>
            <p14:sldId id="2147481608"/>
            <p14:sldId id="256"/>
          </p14:sldIdLst>
        </p14:section>
        <p14:section name="The commercial audio audience" id="{764DF453-C792-4307-A9F5-32CBB4EABBC2}">
          <p14:sldIdLst>
            <p14:sldId id="2147481604"/>
            <p14:sldId id="2147477419"/>
            <p14:sldId id="2147481625"/>
            <p14:sldId id="2147481624"/>
            <p14:sldId id="2147477404"/>
          </p14:sldIdLst>
        </p14:section>
        <p14:section name="Why do people listen?" id="{D4E27E01-804C-4282-BDDE-63A29458D6A6}">
          <p14:sldIdLst>
            <p14:sldId id="2147481601"/>
            <p14:sldId id="2147481519"/>
            <p14:sldId id="12952"/>
            <p14:sldId id="2147476845"/>
            <p14:sldId id="2147481612"/>
            <p14:sldId id="2147481613"/>
            <p14:sldId id="902"/>
          </p14:sldIdLst>
        </p14:section>
        <p14:section name="How audio amplifies advertising" id="{45606711-AE94-43C5-9461-D1D815D0A649}">
          <p14:sldIdLst>
            <p14:sldId id="672"/>
            <p14:sldId id="894"/>
            <p14:sldId id="2147481538"/>
            <p14:sldId id="8950"/>
            <p14:sldId id="2147481614"/>
            <p14:sldId id="2147481628"/>
            <p14:sldId id="2147481602"/>
            <p14:sldId id="2147481605"/>
            <p14:sldId id="2147481616"/>
            <p14:sldId id="2147481617"/>
            <p14:sldId id="8960"/>
            <p14:sldId id="2147481618"/>
            <p14:sldId id="2147481541"/>
            <p14:sldId id="2147481542"/>
            <p14:sldId id="2147481620"/>
          </p14:sldIdLst>
        </p14:section>
        <p14:section name="Killer tips" id="{2408037C-1F1A-46E8-BDED-7050286A1E95}">
          <p14:sldIdLst>
            <p14:sldId id="2147481527"/>
            <p14:sldId id="2147481537"/>
            <p14:sldId id="2147481589"/>
            <p14:sldId id="2147481622"/>
            <p14:sldId id="2147481528"/>
            <p14:sldId id="2147481591"/>
            <p14:sldId id="2147481592"/>
            <p14:sldId id="2147481627"/>
          </p14:sldIdLst>
        </p14:section>
      </p14:section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F0F0"/>
    <a:srgbClr val="4075FF"/>
    <a:srgbClr val="FFDE69"/>
    <a:srgbClr val="FFB8E6"/>
    <a:srgbClr val="FF774B"/>
    <a:srgbClr val="27266A"/>
    <a:srgbClr val="35E7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95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c:spPr>
            <c:extLst>
              <c:ext xmlns:c16="http://schemas.microsoft.com/office/drawing/2014/chart" uri="{C3380CC4-5D6E-409C-BE32-E72D297353CC}">
                <c16:uniqueId val="{00000010-3C5B-4BC5-BA72-AAECE19751E8}"/>
              </c:ext>
            </c:extLst>
          </c:dPt>
          <c:dPt>
            <c:idx val="1"/>
            <c:bubble3D val="0"/>
            <c:spPr>
              <a:solidFill>
                <a:schemeClr val="accent1"/>
              </a:solidFill>
            </c:spPr>
            <c:extLst>
              <c:ext xmlns:c16="http://schemas.microsoft.com/office/drawing/2014/chart" uri="{C3380CC4-5D6E-409C-BE32-E72D297353CC}">
                <c16:uniqueId val="{00000007-1EC5-41A3-AF05-3DF37852A728}"/>
              </c:ext>
            </c:extLst>
          </c:dPt>
          <c:dPt>
            <c:idx val="2"/>
            <c:bubble3D val="0"/>
            <c:spPr>
              <a:solidFill>
                <a:schemeClr val="accent3"/>
              </a:solidFill>
            </c:spPr>
            <c:extLst>
              <c:ext xmlns:c16="http://schemas.microsoft.com/office/drawing/2014/chart" uri="{C3380CC4-5D6E-409C-BE32-E72D297353CC}">
                <c16:uniqueId val="{00000001-1EC5-41A3-AF05-3DF37852A728}"/>
              </c:ext>
            </c:extLst>
          </c:dPt>
          <c:dPt>
            <c:idx val="3"/>
            <c:bubble3D val="0"/>
            <c:spPr>
              <a:solidFill>
                <a:schemeClr val="tx1"/>
              </a:solidFill>
            </c:spPr>
            <c:extLst>
              <c:ext xmlns:c16="http://schemas.microsoft.com/office/drawing/2014/chart" uri="{C3380CC4-5D6E-409C-BE32-E72D297353CC}">
                <c16:uniqueId val="{00000003-1EC5-41A3-AF05-3DF37852A728}"/>
              </c:ext>
            </c:extLst>
          </c:dPt>
          <c:dPt>
            <c:idx val="4"/>
            <c:bubble3D val="0"/>
            <c:spPr>
              <a:solidFill>
                <a:schemeClr val="tx1"/>
              </a:solidFill>
            </c:spPr>
            <c:extLst>
              <c:ext xmlns:c16="http://schemas.microsoft.com/office/drawing/2014/chart" uri="{C3380CC4-5D6E-409C-BE32-E72D297353CC}">
                <c16:uniqueId val="{00000008-1EC5-41A3-AF05-3DF37852A728}"/>
              </c:ext>
            </c:extLst>
          </c:dPt>
          <c:dPt>
            <c:idx val="5"/>
            <c:bubble3D val="0"/>
            <c:spPr>
              <a:solidFill>
                <a:schemeClr val="accent1"/>
              </a:solidFill>
            </c:spPr>
            <c:extLst>
              <c:ext xmlns:c16="http://schemas.microsoft.com/office/drawing/2014/chart" uri="{C3380CC4-5D6E-409C-BE32-E72D297353CC}">
                <c16:uniqueId val="{00000005-1EC5-41A3-AF05-3DF37852A728}"/>
              </c:ext>
            </c:extLst>
          </c:dPt>
          <c:dPt>
            <c:idx val="6"/>
            <c:bubble3D val="0"/>
            <c:spPr>
              <a:solidFill>
                <a:schemeClr val="accent6">
                  <a:lumMod val="75000"/>
                </a:schemeClr>
              </a:solidFill>
            </c:spPr>
            <c:extLst>
              <c:ext xmlns:c16="http://schemas.microsoft.com/office/drawing/2014/chart" uri="{C3380CC4-5D6E-409C-BE32-E72D297353CC}">
                <c16:uniqueId val="{0000000A-1EC5-41A3-AF05-3DF37852A728}"/>
              </c:ext>
            </c:extLst>
          </c:dPt>
          <c:dPt>
            <c:idx val="7"/>
            <c:bubble3D val="0"/>
            <c:spPr>
              <a:solidFill>
                <a:schemeClr val="bg1">
                  <a:lumMod val="50000"/>
                </a:schemeClr>
              </a:solidFill>
            </c:spPr>
            <c:extLst>
              <c:ext xmlns:c16="http://schemas.microsoft.com/office/drawing/2014/chart" uri="{C3380CC4-5D6E-409C-BE32-E72D297353CC}">
                <c16:uniqueId val="{0000000B-1EC5-41A3-AF05-3DF37852A728}"/>
              </c:ext>
            </c:extLst>
          </c:dPt>
          <c:dPt>
            <c:idx val="8"/>
            <c:bubble3D val="0"/>
            <c:spPr>
              <a:solidFill>
                <a:srgbClr val="B468D2"/>
              </a:solidFill>
            </c:spPr>
            <c:extLst>
              <c:ext xmlns:c16="http://schemas.microsoft.com/office/drawing/2014/chart" uri="{C3380CC4-5D6E-409C-BE32-E72D297353CC}">
                <c16:uniqueId val="{0000000C-1EC5-41A3-AF05-3DF37852A728}"/>
              </c:ext>
            </c:extLst>
          </c:dPt>
          <c:dLbls>
            <c:delete val="1"/>
          </c:dLbls>
          <c:cat>
            <c:strRef>
              <c:f>Sheet1!$A$1:$A$4</c:f>
              <c:strCache>
                <c:ptCount val="4"/>
                <c:pt idx="0">
                  <c:v> </c:v>
                </c:pt>
                <c:pt idx="1">
                  <c:v>TV/Video</c:v>
                </c:pt>
                <c:pt idx="2">
                  <c:v>Radio/audio</c:v>
                </c:pt>
                <c:pt idx="3">
                  <c:v>Internet</c:v>
                </c:pt>
              </c:strCache>
            </c:strRef>
          </c:cat>
          <c:val>
            <c:numRef>
              <c:f>Sheet1!$B$2:$B$5</c:f>
              <c:numCache>
                <c:formatCode>0%</c:formatCode>
                <c:ptCount val="4"/>
                <c:pt idx="0">
                  <c:v>0.49</c:v>
                </c:pt>
                <c:pt idx="1">
                  <c:v>0.24</c:v>
                </c:pt>
                <c:pt idx="2">
                  <c:v>0.24</c:v>
                </c:pt>
                <c:pt idx="3">
                  <c:v>0.03</c:v>
                </c:pt>
              </c:numCache>
            </c:numRef>
          </c:val>
          <c:extLst>
            <c:ext xmlns:c16="http://schemas.microsoft.com/office/drawing/2014/chart" uri="{C3380CC4-5D6E-409C-BE32-E72D297353CC}">
              <c16:uniqueId val="{00000009-1EC5-41A3-AF05-3DF37852A728}"/>
            </c:ext>
          </c:extLst>
        </c:ser>
        <c:dLbls>
          <c:dLblPos val="outEnd"/>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124684474304098E-2"/>
          <c:y val="4.964200646228379E-2"/>
          <c:w val="0.93888888888888888"/>
          <c:h val="0.8384798775153106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Sheet1!$B$2:$B$6</c:f>
              <c:strCache>
                <c:ptCount val="5"/>
                <c:pt idx="0">
                  <c:v>Spring 2018</c:v>
                </c:pt>
                <c:pt idx="1">
                  <c:v>Spring 2019</c:v>
                </c:pt>
                <c:pt idx="2">
                  <c:v>Spring 2023</c:v>
                </c:pt>
                <c:pt idx="3">
                  <c:v>Spring 2024</c:v>
                </c:pt>
                <c:pt idx="4">
                  <c:v>Spring 2025</c:v>
                </c:pt>
              </c:strCache>
            </c:strRef>
          </c:cat>
          <c:val>
            <c:numRef>
              <c:f>Sheet1!$C$2:$C$6</c:f>
              <c:numCache>
                <c:formatCode>General</c:formatCode>
                <c:ptCount val="5"/>
                <c:pt idx="0">
                  <c:v>545.9</c:v>
                </c:pt>
                <c:pt idx="1">
                  <c:v>582</c:v>
                </c:pt>
                <c:pt idx="2">
                  <c:v>596.29999999999995</c:v>
                </c:pt>
                <c:pt idx="3">
                  <c:v>627.5</c:v>
                </c:pt>
                <c:pt idx="4">
                  <c:v>671.3</c:v>
                </c:pt>
              </c:numCache>
            </c:numRef>
          </c:val>
          <c:extLst>
            <c:ext xmlns:c16="http://schemas.microsoft.com/office/drawing/2014/chart" uri="{C3380CC4-5D6E-409C-BE32-E72D297353CC}">
              <c16:uniqueId val="{00000000-B555-455C-BD0B-E80A521C1D0E}"/>
            </c:ext>
          </c:extLst>
        </c:ser>
        <c:dLbls>
          <c:showLegendKey val="0"/>
          <c:showVal val="0"/>
          <c:showCatName val="0"/>
          <c:showSerName val="0"/>
          <c:showPercent val="0"/>
          <c:showBubbleSize val="0"/>
        </c:dLbls>
        <c:gapWidth val="100"/>
        <c:overlap val="-27"/>
        <c:axId val="1757615535"/>
        <c:axId val="1757616015"/>
      </c:barChart>
      <c:catAx>
        <c:axId val="175761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57616015"/>
        <c:crosses val="autoZero"/>
        <c:auto val="1"/>
        <c:lblAlgn val="ctr"/>
        <c:lblOffset val="100"/>
        <c:noMultiLvlLbl val="0"/>
      </c:catAx>
      <c:valAx>
        <c:axId val="1757616015"/>
        <c:scaling>
          <c:orientation val="minMax"/>
          <c:min val="0"/>
        </c:scaling>
        <c:delete val="1"/>
        <c:axPos val="l"/>
        <c:numFmt formatCode="General" sourceLinked="1"/>
        <c:majorTickMark val="none"/>
        <c:minorTickMark val="none"/>
        <c:tickLblPos val="nextTo"/>
        <c:crossAx val="17576155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Live Radio</cx:pt>
          <cx:pt idx="1">Leaf 2</cx:pt>
          <cx:pt idx="2">Leaf 3</cx:pt>
        </cx:lvl>
        <cx:lvl ptCount="0"/>
        <cx:lvl ptCount="0"/>
      </cx:strDim>
      <cx:numDim type="size">
        <cx:f>Sheet1!$B$2:$B$5</cx:f>
        <cx:lvl ptCount="4" formatCode="0%">
          <cx:pt idx="0">0.72089999999999999</cx:pt>
          <cx:pt idx="1">0.25240000000000001</cx:pt>
          <cx:pt idx="2">0.026700000000000002</cx:pt>
        </cx:lvl>
      </cx:numDim>
    </cx:data>
  </cx:chartData>
  <cx:chart>
    <cx:plotArea>
      <cx:plotAreaRegion>
        <cx:series layoutId="treemap" uniqueId="{5FC5D195-176E-4525-B30F-34EF50888773}">
          <cx:tx>
            <cx:txData>
              <cx:f>Sheet1!$B$1</cx:f>
              <cx:v>Series1</cx:v>
            </cx:txData>
          </cx:tx>
          <cx:dataPt idx="1">
            <cx:spPr>
              <a:solidFill>
                <a:srgbClr val="FFDE69"/>
              </a:solidFill>
            </cx:spPr>
          </cx:dataPt>
          <cx:dataPt idx="2">
            <cx:spPr>
              <a:solidFill>
                <a:srgbClr val="FFB8E6"/>
              </a:solidFill>
            </cx:spPr>
          </cx:dataPt>
          <cx:dataPt idx="3">
            <cx:spPr>
              <a:solidFill>
                <a:srgbClr val="35E7A6"/>
              </a:solidFill>
            </cx:spPr>
          </cx:dataPt>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D328A1-CBDB-41A3-BBFF-DEAF696FAE1E}" type="doc">
      <dgm:prSet loTypeId="urn:microsoft.com/office/officeart/2005/8/layout/pyramid3" loCatId="pyramid" qsTypeId="urn:microsoft.com/office/officeart/2005/8/quickstyle/simple1" qsCatId="simple" csTypeId="urn:microsoft.com/office/officeart/2005/8/colors/accent1_2" csCatId="accent1" phldr="1"/>
      <dgm:spPr/>
    </dgm:pt>
    <dgm:pt modelId="{C2B0E06C-3328-4DB2-AEB7-1E3BEAC56656}">
      <dgm:prSet phldrT="[Text]" custT="1"/>
      <dgm:spPr>
        <a:solidFill>
          <a:srgbClr val="35E7A6"/>
        </a:solidFill>
      </dgm:spPr>
      <dgm:t>
        <a:bodyPr/>
        <a:lstStyle/>
        <a:p>
          <a:endParaRPr lang="en-GB" sz="4400">
            <a:solidFill>
              <a:schemeClr val="bg1"/>
            </a:solidFill>
            <a:latin typeface="Arial" panose="020B0604020202020204" pitchFamily="34" charset="0"/>
            <a:cs typeface="Arial" panose="020B0604020202020204" pitchFamily="34" charset="0"/>
          </a:endParaRPr>
        </a:p>
      </dgm:t>
    </dgm:pt>
    <dgm:pt modelId="{45A7C63A-690D-43C5-B687-7846C9076CE0}" type="parTrans" cxnId="{2D972A5D-9F49-4D5E-AF39-224EBF535894}">
      <dgm:prSet/>
      <dgm:spPr/>
      <dgm:t>
        <a:bodyPr/>
        <a:lstStyle/>
        <a:p>
          <a:endParaRPr lang="en-GB">
            <a:latin typeface="Cera Pro Medium" panose="00000600000000000000" pitchFamily="50" charset="0"/>
          </a:endParaRPr>
        </a:p>
      </dgm:t>
    </dgm:pt>
    <dgm:pt modelId="{51CF5E4E-F5A0-473B-8918-EE9980616DFD}" type="sibTrans" cxnId="{2D972A5D-9F49-4D5E-AF39-224EBF535894}">
      <dgm:prSet/>
      <dgm:spPr/>
      <dgm:t>
        <a:bodyPr/>
        <a:lstStyle/>
        <a:p>
          <a:endParaRPr lang="en-GB">
            <a:latin typeface="Cera Pro Medium" panose="00000600000000000000" pitchFamily="50" charset="0"/>
          </a:endParaRPr>
        </a:p>
      </dgm:t>
    </dgm:pt>
    <dgm:pt modelId="{77294451-C1AF-44FC-B370-D6A95514CC34}">
      <dgm:prSet phldrT="[Text]" custT="1"/>
      <dgm:spPr>
        <a:solidFill>
          <a:srgbClr val="222B42"/>
        </a:solidFill>
      </dgm:spPr>
      <dgm:t>
        <a:bodyPr/>
        <a:lstStyle/>
        <a:p>
          <a:endParaRPr lang="en-GB" sz="2400">
            <a:solidFill>
              <a:schemeClr val="bg1"/>
            </a:solidFill>
            <a:latin typeface="Arial" panose="020B0604020202020204" pitchFamily="34" charset="0"/>
            <a:cs typeface="Arial" panose="020B0604020202020204" pitchFamily="34" charset="0"/>
          </a:endParaRPr>
        </a:p>
      </dgm:t>
    </dgm:pt>
    <dgm:pt modelId="{44E0E129-5B98-4383-9912-55B07EBFDB45}" type="parTrans" cxnId="{2E271465-7B37-45E6-B80A-623E775F5C04}">
      <dgm:prSet/>
      <dgm:spPr/>
      <dgm:t>
        <a:bodyPr/>
        <a:lstStyle/>
        <a:p>
          <a:endParaRPr lang="en-GB">
            <a:latin typeface="Cera Pro Medium" panose="00000600000000000000" pitchFamily="50" charset="0"/>
          </a:endParaRPr>
        </a:p>
      </dgm:t>
    </dgm:pt>
    <dgm:pt modelId="{363F8BBD-27E0-42BA-8FCB-310C160810D1}" type="sibTrans" cxnId="{2E271465-7B37-45E6-B80A-623E775F5C04}">
      <dgm:prSet/>
      <dgm:spPr/>
      <dgm:t>
        <a:bodyPr/>
        <a:lstStyle/>
        <a:p>
          <a:endParaRPr lang="en-GB">
            <a:latin typeface="Cera Pro Medium" panose="00000600000000000000" pitchFamily="50" charset="0"/>
          </a:endParaRPr>
        </a:p>
      </dgm:t>
    </dgm:pt>
    <dgm:pt modelId="{4ADC2DFC-CE03-4D44-8619-A6C0B04E07BA}" type="pres">
      <dgm:prSet presAssocID="{19D328A1-CBDB-41A3-BBFF-DEAF696FAE1E}" presName="Name0" presStyleCnt="0">
        <dgm:presLayoutVars>
          <dgm:dir/>
          <dgm:animLvl val="lvl"/>
          <dgm:resizeHandles val="exact"/>
        </dgm:presLayoutVars>
      </dgm:prSet>
      <dgm:spPr/>
    </dgm:pt>
    <dgm:pt modelId="{DF80DBAE-222E-48A5-B9C6-93982AD6119F}" type="pres">
      <dgm:prSet presAssocID="{C2B0E06C-3328-4DB2-AEB7-1E3BEAC56656}" presName="Name8" presStyleCnt="0"/>
      <dgm:spPr/>
    </dgm:pt>
    <dgm:pt modelId="{11715DA6-E456-4014-AA83-FF36874BC37A}" type="pres">
      <dgm:prSet presAssocID="{C2B0E06C-3328-4DB2-AEB7-1E3BEAC56656}" presName="level" presStyleLbl="node1" presStyleIdx="0" presStyleCnt="2" custLinFactNeighborX="-1311" custLinFactNeighborY="-825">
        <dgm:presLayoutVars>
          <dgm:chMax val="1"/>
          <dgm:bulletEnabled val="1"/>
        </dgm:presLayoutVars>
      </dgm:prSet>
      <dgm:spPr/>
    </dgm:pt>
    <dgm:pt modelId="{02179C22-C58E-4E86-BBD2-32CD95F493A2}" type="pres">
      <dgm:prSet presAssocID="{C2B0E06C-3328-4DB2-AEB7-1E3BEAC56656}" presName="levelTx" presStyleLbl="revTx" presStyleIdx="0" presStyleCnt="0">
        <dgm:presLayoutVars>
          <dgm:chMax val="1"/>
          <dgm:bulletEnabled val="1"/>
        </dgm:presLayoutVars>
      </dgm:prSet>
      <dgm:spPr/>
    </dgm:pt>
    <dgm:pt modelId="{D71FD6FB-B2A6-4A5C-A553-044CCC475776}" type="pres">
      <dgm:prSet presAssocID="{77294451-C1AF-44FC-B370-D6A95514CC34}" presName="Name8" presStyleCnt="0"/>
      <dgm:spPr/>
    </dgm:pt>
    <dgm:pt modelId="{CC18EF15-9139-47AB-9CEB-DB0CA0044EE0}" type="pres">
      <dgm:prSet presAssocID="{77294451-C1AF-44FC-B370-D6A95514CC34}" presName="level" presStyleLbl="node1" presStyleIdx="1" presStyleCnt="2">
        <dgm:presLayoutVars>
          <dgm:chMax val="1"/>
          <dgm:bulletEnabled val="1"/>
        </dgm:presLayoutVars>
      </dgm:prSet>
      <dgm:spPr/>
    </dgm:pt>
    <dgm:pt modelId="{471D3A46-049B-4996-9469-22B229D2F4FE}" type="pres">
      <dgm:prSet presAssocID="{77294451-C1AF-44FC-B370-D6A95514CC34}" presName="levelTx" presStyleLbl="revTx" presStyleIdx="0" presStyleCnt="0">
        <dgm:presLayoutVars>
          <dgm:chMax val="1"/>
          <dgm:bulletEnabled val="1"/>
        </dgm:presLayoutVars>
      </dgm:prSet>
      <dgm:spPr/>
    </dgm:pt>
  </dgm:ptLst>
  <dgm:cxnLst>
    <dgm:cxn modelId="{72EE462F-970C-441B-AE00-DF2840B5A608}" type="presOf" srcId="{77294451-C1AF-44FC-B370-D6A95514CC34}" destId="{471D3A46-049B-4996-9469-22B229D2F4FE}" srcOrd="1" destOrd="0" presId="urn:microsoft.com/office/officeart/2005/8/layout/pyramid3"/>
    <dgm:cxn modelId="{2D972A5D-9F49-4D5E-AF39-224EBF535894}" srcId="{19D328A1-CBDB-41A3-BBFF-DEAF696FAE1E}" destId="{C2B0E06C-3328-4DB2-AEB7-1E3BEAC56656}" srcOrd="0" destOrd="0" parTransId="{45A7C63A-690D-43C5-B687-7846C9076CE0}" sibTransId="{51CF5E4E-F5A0-473B-8918-EE9980616DFD}"/>
    <dgm:cxn modelId="{DA9D2D61-47B8-4186-B27D-0A3B6EBA02A4}" type="presOf" srcId="{C2B0E06C-3328-4DB2-AEB7-1E3BEAC56656}" destId="{02179C22-C58E-4E86-BBD2-32CD95F493A2}" srcOrd="1" destOrd="0" presId="urn:microsoft.com/office/officeart/2005/8/layout/pyramid3"/>
    <dgm:cxn modelId="{2E271465-7B37-45E6-B80A-623E775F5C04}" srcId="{19D328A1-CBDB-41A3-BBFF-DEAF696FAE1E}" destId="{77294451-C1AF-44FC-B370-D6A95514CC34}" srcOrd="1" destOrd="0" parTransId="{44E0E129-5B98-4383-9912-55B07EBFDB45}" sibTransId="{363F8BBD-27E0-42BA-8FCB-310C160810D1}"/>
    <dgm:cxn modelId="{0C97967A-A6ED-4750-BAE6-4839B44E5899}" type="presOf" srcId="{19D328A1-CBDB-41A3-BBFF-DEAF696FAE1E}" destId="{4ADC2DFC-CE03-4D44-8619-A6C0B04E07BA}" srcOrd="0" destOrd="0" presId="urn:microsoft.com/office/officeart/2005/8/layout/pyramid3"/>
    <dgm:cxn modelId="{075CDDA7-6D48-4370-AA9F-FC8B00615842}" type="presOf" srcId="{77294451-C1AF-44FC-B370-D6A95514CC34}" destId="{CC18EF15-9139-47AB-9CEB-DB0CA0044EE0}" srcOrd="0" destOrd="0" presId="urn:microsoft.com/office/officeart/2005/8/layout/pyramid3"/>
    <dgm:cxn modelId="{8EBBC8F8-0ABC-4BCA-AA76-464D7AFAEE12}" type="presOf" srcId="{C2B0E06C-3328-4DB2-AEB7-1E3BEAC56656}" destId="{11715DA6-E456-4014-AA83-FF36874BC37A}" srcOrd="0" destOrd="0" presId="urn:microsoft.com/office/officeart/2005/8/layout/pyramid3"/>
    <dgm:cxn modelId="{7DF4E493-9482-44F0-848D-6D8089D56BA3}" type="presParOf" srcId="{4ADC2DFC-CE03-4D44-8619-A6C0B04E07BA}" destId="{DF80DBAE-222E-48A5-B9C6-93982AD6119F}" srcOrd="0" destOrd="0" presId="urn:microsoft.com/office/officeart/2005/8/layout/pyramid3"/>
    <dgm:cxn modelId="{B39DF30D-1801-4BAD-A2EB-CA3A8F251127}" type="presParOf" srcId="{DF80DBAE-222E-48A5-B9C6-93982AD6119F}" destId="{11715DA6-E456-4014-AA83-FF36874BC37A}" srcOrd="0" destOrd="0" presId="urn:microsoft.com/office/officeart/2005/8/layout/pyramid3"/>
    <dgm:cxn modelId="{70B2D375-DB80-4AA0-A994-8E1C99DEC615}" type="presParOf" srcId="{DF80DBAE-222E-48A5-B9C6-93982AD6119F}" destId="{02179C22-C58E-4E86-BBD2-32CD95F493A2}" srcOrd="1" destOrd="0" presId="urn:microsoft.com/office/officeart/2005/8/layout/pyramid3"/>
    <dgm:cxn modelId="{0C842BF8-21E3-4C33-9205-6D379F9A0DCE}" type="presParOf" srcId="{4ADC2DFC-CE03-4D44-8619-A6C0B04E07BA}" destId="{D71FD6FB-B2A6-4A5C-A553-044CCC475776}" srcOrd="1" destOrd="0" presId="urn:microsoft.com/office/officeart/2005/8/layout/pyramid3"/>
    <dgm:cxn modelId="{966F0356-5933-4CDB-ACE2-A623BD9D3824}" type="presParOf" srcId="{D71FD6FB-B2A6-4A5C-A553-044CCC475776}" destId="{CC18EF15-9139-47AB-9CEB-DB0CA0044EE0}" srcOrd="0" destOrd="0" presId="urn:microsoft.com/office/officeart/2005/8/layout/pyramid3"/>
    <dgm:cxn modelId="{153B6CA8-B599-4399-B2A2-3150E02B81D8}" type="presParOf" srcId="{D71FD6FB-B2A6-4A5C-A553-044CCC475776}" destId="{471D3A46-049B-4996-9469-22B229D2F4FE}"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15DA6-E456-4014-AA83-FF36874BC37A}">
      <dsp:nvSpPr>
        <dsp:cNvPr id="0" name=""/>
        <dsp:cNvSpPr/>
      </dsp:nvSpPr>
      <dsp:spPr>
        <a:xfrm rot="10800000">
          <a:off x="0" y="0"/>
          <a:ext cx="14110425" cy="3854199"/>
        </a:xfrm>
        <a:prstGeom prst="trapezoid">
          <a:avLst>
            <a:gd name="adj" fmla="val 91526"/>
          </a:avLst>
        </a:prstGeom>
        <a:solidFill>
          <a:srgbClr val="35E7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GB" sz="4400" kern="1200">
            <a:solidFill>
              <a:schemeClr val="bg1"/>
            </a:solidFill>
            <a:latin typeface="Arial" panose="020B0604020202020204" pitchFamily="34" charset="0"/>
            <a:cs typeface="Arial" panose="020B0604020202020204" pitchFamily="34" charset="0"/>
          </a:endParaRPr>
        </a:p>
      </dsp:txBody>
      <dsp:txXfrm rot="-10800000">
        <a:off x="2469324" y="0"/>
        <a:ext cx="9171776" cy="3854199"/>
      </dsp:txXfrm>
    </dsp:sp>
    <dsp:sp modelId="{CC18EF15-9139-47AB-9CEB-DB0CA0044EE0}">
      <dsp:nvSpPr>
        <dsp:cNvPr id="0" name=""/>
        <dsp:cNvSpPr/>
      </dsp:nvSpPr>
      <dsp:spPr>
        <a:xfrm rot="10800000">
          <a:off x="3527606" y="3854199"/>
          <a:ext cx="7055212" cy="3854199"/>
        </a:xfrm>
        <a:prstGeom prst="trapezoid">
          <a:avLst>
            <a:gd name="adj" fmla="val 91526"/>
          </a:avLst>
        </a:prstGeom>
        <a:solidFill>
          <a:srgbClr val="222B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solidFill>
              <a:schemeClr val="bg1"/>
            </a:solidFill>
            <a:latin typeface="Arial" panose="020B0604020202020204" pitchFamily="34" charset="0"/>
            <a:cs typeface="Arial" panose="020B0604020202020204" pitchFamily="34" charset="0"/>
          </a:endParaRPr>
        </a:p>
      </dsp:txBody>
      <dsp:txXfrm rot="-10800000">
        <a:off x="3527606" y="3854199"/>
        <a:ext cx="7055212" cy="38541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521C2-E096-0DBF-D9FA-9CD72C94E89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70E6985-F0AE-B253-0DDB-C46031F1680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DF8853DF-803E-4DC1-A334-9706C3CF8199}" type="datetimeFigureOut">
              <a:rPr lang="en-GB" smtClean="0">
                <a:latin typeface="Arial" panose="020B0604020202020204" pitchFamily="34" charset="0"/>
              </a:rPr>
              <a:t>20/01/2026</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4146F1F1-8D66-905D-6C4F-8415F2E98E5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E592A88-8FED-40C5-7AFD-08E611ACF2B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2038858-EF55-43DC-9D9B-8B821E079F0C}"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046125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defRPr>
            </a:lvl1pPr>
          </a:lstStyle>
          <a:p>
            <a:fld id="{0EAFAABB-16A4-43E7-B9C4-EC2F67D394BD}" type="datetimeFigureOut">
              <a:rPr lang="en-GB" smtClean="0"/>
              <a:pPr/>
              <a:t>20/01/2026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AEF0688E-60E7-4E2B-AD16-94AAE86E6F80}" type="slidenum">
              <a:rPr lang="en-GB" smtClean="0"/>
              <a:pPr/>
              <a:t>‹#›</a:t>
            </a:fld>
            <a:endParaRPr lang="en-GB"/>
          </a:p>
        </p:txBody>
      </p:sp>
    </p:spTree>
    <p:extLst>
      <p:ext uri="{BB962C8B-B14F-4D97-AF65-F5344CB8AC3E}">
        <p14:creationId xmlns:p14="http://schemas.microsoft.com/office/powerpoint/2010/main" val="3073625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E4017-CCDC-BCC9-97ED-9779873DA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08A20-4626-8FF2-87ED-34FC323E4F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B55127C-7AAB-F4C7-5C2A-C3C82CC81B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D709EC-DA6A-E70F-B3DC-052F59243823}"/>
              </a:ext>
            </a:extLst>
          </p:cNvPr>
          <p:cNvSpPr>
            <a:spLocks noGrp="1"/>
          </p:cNvSpPr>
          <p:nvPr>
            <p:ph type="sldNum" sz="quarter" idx="5"/>
          </p:nvPr>
        </p:nvSpPr>
        <p:spPr/>
        <p:txBody>
          <a:bodyPr/>
          <a:lstStyle/>
          <a:p>
            <a:fld id="{AEF0688E-60E7-4E2B-AD16-94AAE86E6F80}" type="slidenum">
              <a:rPr lang="en-GB" smtClean="0">
                <a:cs typeface="Arial" panose="020B0604020202020204" pitchFamily="34" charset="0"/>
              </a:rPr>
              <a:t>1</a:t>
            </a:fld>
            <a:endParaRPr lang="en-GB">
              <a:cs typeface="Arial" panose="020B0604020202020204" pitchFamily="34" charset="0"/>
            </a:endParaRPr>
          </a:p>
        </p:txBody>
      </p:sp>
    </p:spTree>
    <p:extLst>
      <p:ext uri="{BB962C8B-B14F-4D97-AF65-F5344CB8AC3E}">
        <p14:creationId xmlns:p14="http://schemas.microsoft.com/office/powerpoint/2010/main" val="82246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6E75-F8DD-41A6-2D58-8562BC52D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846DB-BD20-2C6D-06BF-650CA7A5919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6ACAAD8-5D12-8043-1F8A-752E5B41BF17}"/>
              </a:ext>
            </a:extLst>
          </p:cNvPr>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a:extLst>
              <a:ext uri="{FF2B5EF4-FFF2-40B4-BE49-F238E27FC236}">
                <a16:creationId xmlns:a16="http://schemas.microsoft.com/office/drawing/2014/main" id="{DB1BF89B-3273-AC29-DEC9-17D5A5BD6B77}"/>
              </a:ext>
            </a:extLst>
          </p:cNvPr>
          <p:cNvSpPr>
            <a:spLocks noGrp="1"/>
          </p:cNvSpPr>
          <p:nvPr>
            <p:ph type="sldNum" sz="quarter" idx="10"/>
          </p:nvPr>
        </p:nvSpPr>
        <p:spPr/>
        <p:txBody>
          <a:bodyPr/>
          <a:lstStyle/>
          <a:p>
            <a:pPr marL="0" marR="0" lvl="0" indent="0" algn="r" defTabSz="904616"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a:ln>
                  <a:noFill/>
                </a:ln>
                <a:solidFill>
                  <a:prstClr val="black"/>
                </a:solidFill>
                <a:effectLst/>
                <a:uLnTx/>
                <a:uFillTx/>
                <a:ea typeface="+mn-ea"/>
                <a:cs typeface="+mn-cs"/>
              </a:rPr>
              <a:pPr marL="0" marR="0" lvl="0" indent="0" algn="r" defTabSz="904616"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7106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0B412-8B81-1180-F37A-C8F0B434A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94CB3-C639-587A-16B1-6DC0F2C299B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618C4DD-5816-0890-81B9-9033A8DB57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4A5671-171F-3F7B-57C3-6554D67D0AAC}"/>
              </a:ext>
            </a:extLst>
          </p:cNvPr>
          <p:cNvSpPr>
            <a:spLocks noGrp="1"/>
          </p:cNvSpPr>
          <p:nvPr>
            <p:ph type="sldNum" sz="quarter" idx="10"/>
          </p:nvPr>
        </p:nvSpPr>
        <p:spPr/>
        <p:txBody>
          <a:bodyPr/>
          <a:lstStyle/>
          <a:p>
            <a:pPr marL="0" marR="0" lvl="0" indent="0" algn="r" defTabSz="904433" rtl="0" eaLnBrk="1" fontAlgn="auto" latinLnBrk="0" hangingPunct="1">
              <a:lnSpc>
                <a:spcPct val="100000"/>
              </a:lnSpc>
              <a:spcBef>
                <a:spcPts val="0"/>
              </a:spcBef>
              <a:spcAft>
                <a:spcPts val="0"/>
              </a:spcAft>
              <a:buClrTx/>
              <a:buSzTx/>
              <a:buFontTx/>
              <a:buNone/>
              <a:tabLst/>
              <a:defRPr/>
            </a:pPr>
            <a:fld id="{6149F6D7-F056-CD49-B6FF-16826144E530}" type="slidenum">
              <a:rPr kumimoji="0" lang="en-US" sz="1200" b="0" i="0" u="none" strike="noStrike" kern="1200" cap="none" spc="0" normalizeH="0" baseline="0" noProof="0">
                <a:ln>
                  <a:noFill/>
                </a:ln>
                <a:solidFill>
                  <a:prstClr val="black"/>
                </a:solidFill>
                <a:effectLst/>
                <a:uLnTx/>
                <a:uFillTx/>
                <a:ea typeface="+mn-ea"/>
                <a:cs typeface="+mn-cs"/>
              </a:rPr>
              <a:pPr marL="0" marR="0" lvl="0" indent="0" algn="r" defTabSz="90443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2250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4BF13-1C54-30CE-7032-93B96405D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17F04-6BE3-002F-A0AF-041BB1ACB5D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5F1064-BB13-D0E4-05EB-3D01446C94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DEB5EB-5044-6B2B-D8F6-224E10D34783}"/>
              </a:ext>
            </a:extLst>
          </p:cNvPr>
          <p:cNvSpPr>
            <a:spLocks noGrp="1"/>
          </p:cNvSpPr>
          <p:nvPr>
            <p:ph type="sldNum" sz="quarter" idx="10"/>
          </p:nvPr>
        </p:nvSpPr>
        <p:spPr/>
        <p:txBody>
          <a:bodyPr/>
          <a:lstStyle/>
          <a:p>
            <a:pPr marL="0" marR="0" lvl="0" indent="0" algn="r" defTabSz="904433"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a:ln>
                  <a:noFill/>
                </a:ln>
                <a:solidFill>
                  <a:prstClr val="black"/>
                </a:solidFill>
                <a:effectLst/>
                <a:uLnTx/>
                <a:uFillTx/>
                <a:ea typeface="+mn-ea"/>
                <a:cs typeface="+mn-cs"/>
              </a:rPr>
              <a:pPr marL="0" marR="0" lvl="0" indent="0" algn="r" defTabSz="904433"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0439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2AB8-6025-AE4D-B594-1732BEBF7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5A494-8E84-B5EA-49AB-58999210A42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3FF7874-26AB-00F6-EFA0-AA16FA0650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C99575-D792-829E-0331-35E839B926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39871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644CB-6AC4-86D6-A46A-C13E6458E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2E124-959E-8495-B44A-31FE6C0BA5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6CF3C4-DED1-91EE-7618-FC1DABDB87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756A5F6-B6E6-7F86-2DF5-3B473DDF8DEB}"/>
              </a:ext>
            </a:extLst>
          </p:cNvPr>
          <p:cNvSpPr>
            <a:spLocks noGrp="1"/>
          </p:cNvSpPr>
          <p:nvPr>
            <p:ph type="sldNum" sz="quarter" idx="5"/>
          </p:nvPr>
        </p:nvSpPr>
        <p:spPr/>
        <p:txBody>
          <a:bodyPr/>
          <a:lstStyle/>
          <a:p>
            <a:pPr defTabSz="924078">
              <a:defRPr/>
            </a:pPr>
            <a:fld id="{3679A433-269C-1845-AE24-E2F4ECABA7DB}" type="slidenum">
              <a:rPr lang="en-GB">
                <a:solidFill>
                  <a:prstClr val="black"/>
                </a:solidFill>
              </a:rPr>
              <a:pPr defTabSz="924078">
                <a:defRPr/>
              </a:pPr>
              <a:t>14</a:t>
            </a:fld>
            <a:endParaRPr lang="en-GB">
              <a:solidFill>
                <a:prstClr val="black"/>
              </a:solidFill>
            </a:endParaRPr>
          </a:p>
        </p:txBody>
      </p:sp>
    </p:spTree>
    <p:extLst>
      <p:ext uri="{BB962C8B-B14F-4D97-AF65-F5344CB8AC3E}">
        <p14:creationId xmlns:p14="http://schemas.microsoft.com/office/powerpoint/2010/main" val="37476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4078">
              <a:defRPr/>
            </a:pPr>
            <a:fld id="{3679A433-269C-1845-AE24-E2F4ECABA7DB}" type="slidenum">
              <a:rPr lang="en-GB">
                <a:solidFill>
                  <a:prstClr val="black"/>
                </a:solidFill>
              </a:rPr>
              <a:pPr defTabSz="924078">
                <a:defRPr/>
              </a:pPr>
              <a:t>15</a:t>
            </a:fld>
            <a:endParaRPr lang="en-GB">
              <a:solidFill>
                <a:prstClr val="black"/>
              </a:solidFill>
            </a:endParaRPr>
          </a:p>
        </p:txBody>
      </p:sp>
    </p:spTree>
    <p:extLst>
      <p:ext uri="{BB962C8B-B14F-4D97-AF65-F5344CB8AC3E}">
        <p14:creationId xmlns:p14="http://schemas.microsoft.com/office/powerpoint/2010/main" val="174615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defTabSz="462039">
              <a:defRPr/>
            </a:pPr>
            <a:fld id="{B8A04DBB-FF2C-491A-B99C-5541C7A2D3A5}" type="slidenum">
              <a:rPr lang="en-GB">
                <a:solidFill>
                  <a:prstClr val="black"/>
                </a:solidFill>
              </a:rPr>
              <a:pPr defTabSz="462039">
                <a:defRPr/>
              </a:pPr>
              <a:t>16</a:t>
            </a:fld>
            <a:endParaRPr lang="en-GB">
              <a:solidFill>
                <a:prstClr val="black"/>
              </a:solidFill>
            </a:endParaRPr>
          </a:p>
        </p:txBody>
      </p:sp>
    </p:spTree>
    <p:extLst>
      <p:ext uri="{BB962C8B-B14F-4D97-AF65-F5344CB8AC3E}">
        <p14:creationId xmlns:p14="http://schemas.microsoft.com/office/powerpoint/2010/main" val="8155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A4D2E-7799-CEBB-DE39-994314B00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B6DFD-A57A-F10A-D09B-E60F4150E8B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8346083-B044-14DF-8AB3-EA061F879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79BD07-D107-6618-6A86-35EDA1514333}"/>
              </a:ext>
            </a:extLst>
          </p:cNvPr>
          <p:cNvSpPr>
            <a:spLocks noGrp="1"/>
          </p:cNvSpPr>
          <p:nvPr>
            <p:ph type="sldNum" sz="quarter" idx="5"/>
          </p:nvPr>
        </p:nvSpPr>
        <p:spPr/>
        <p:txBody>
          <a:bodyPr/>
          <a:lstStyle/>
          <a:p>
            <a:fld id="{AEF0688E-60E7-4E2B-AD16-94AAE86E6F80}" type="slidenum">
              <a:rPr lang="en-GB" smtClean="0"/>
              <a:t>17</a:t>
            </a:fld>
            <a:endParaRPr lang="en-GB"/>
          </a:p>
        </p:txBody>
      </p:sp>
    </p:spTree>
    <p:extLst>
      <p:ext uri="{BB962C8B-B14F-4D97-AF65-F5344CB8AC3E}">
        <p14:creationId xmlns:p14="http://schemas.microsoft.com/office/powerpoint/2010/main" val="300977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18</a:t>
            </a:fld>
            <a:endParaRPr lang="en-GB"/>
          </a:p>
        </p:txBody>
      </p:sp>
    </p:spTree>
    <p:extLst>
      <p:ext uri="{BB962C8B-B14F-4D97-AF65-F5344CB8AC3E}">
        <p14:creationId xmlns:p14="http://schemas.microsoft.com/office/powerpoint/2010/main" val="505158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04433"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a:ln>
                  <a:noFill/>
                </a:ln>
                <a:solidFill>
                  <a:prstClr val="black"/>
                </a:solidFill>
                <a:effectLst/>
                <a:uLnTx/>
                <a:uFillTx/>
                <a:ea typeface="+mn-ea"/>
                <a:cs typeface="+mn-cs"/>
              </a:rPr>
              <a:pPr marL="0" marR="0" lvl="0" indent="0" algn="r" defTabSz="904433"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1043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2</a:t>
            </a:fld>
            <a:endParaRPr lang="en-GB"/>
          </a:p>
        </p:txBody>
      </p:sp>
    </p:spTree>
    <p:extLst>
      <p:ext uri="{BB962C8B-B14F-4D97-AF65-F5344CB8AC3E}">
        <p14:creationId xmlns:p14="http://schemas.microsoft.com/office/powerpoint/2010/main" val="640054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02099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83DAF-0F24-E641-8DFD-096DCFEE189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16514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t>22</a:t>
            </a:fld>
            <a:endParaRPr lang="en-GB"/>
          </a:p>
        </p:txBody>
      </p:sp>
    </p:spTree>
    <p:extLst>
      <p:ext uri="{BB962C8B-B14F-4D97-AF65-F5344CB8AC3E}">
        <p14:creationId xmlns:p14="http://schemas.microsoft.com/office/powerpoint/2010/main" val="226204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t>23</a:t>
            </a:fld>
            <a:endParaRPr lang="en-GB"/>
          </a:p>
        </p:txBody>
      </p:sp>
    </p:spTree>
    <p:extLst>
      <p:ext uri="{BB962C8B-B14F-4D97-AF65-F5344CB8AC3E}">
        <p14:creationId xmlns:p14="http://schemas.microsoft.com/office/powerpoint/2010/main" val="2765609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331C-FBB0-A42A-D13B-440878235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43C68-D9FE-C7D6-707F-527A945CAF1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4339B5-24C8-4A24-6ABC-E03D3751E1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D4C3BC-DE71-D64C-5607-887F4F1657E9}"/>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15297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4A1C7-FABA-C5EF-7031-533093B61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0738E-6EEB-DEDE-8EA2-983ED9A93C2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2F1B444-1E49-DF17-F1F4-4E6C66E2F0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D04A5E-407B-68D9-01B6-83AB9B7276B5}"/>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66303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6646A-F0C3-85CF-581D-B1D5EEB5C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5FEC3-D997-7E5A-79FF-FCCD7C64B18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3D8DC60-CC84-2DF0-0D22-6BB7B2B2200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3E489D-FEAB-6A02-A3A5-5559FC00D6A0}"/>
              </a:ext>
            </a:extLst>
          </p:cNvPr>
          <p:cNvSpPr>
            <a:spLocks noGrp="1"/>
          </p:cNvSpPr>
          <p:nvPr>
            <p:ph type="sldNum" sz="quarter" idx="5"/>
          </p:nvPr>
        </p:nvSpPr>
        <p:spPr/>
        <p:txBody>
          <a:bodyPr/>
          <a:lstStyle/>
          <a:p>
            <a:fld id="{AEF0688E-60E7-4E2B-AD16-94AAE86E6F80}" type="slidenum">
              <a:rPr lang="en-GB" smtClean="0"/>
              <a:t>26</a:t>
            </a:fld>
            <a:endParaRPr lang="en-GB"/>
          </a:p>
        </p:txBody>
      </p:sp>
    </p:spTree>
    <p:extLst>
      <p:ext uri="{BB962C8B-B14F-4D97-AF65-F5344CB8AC3E}">
        <p14:creationId xmlns:p14="http://schemas.microsoft.com/office/powerpoint/2010/main" val="3628444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27</a:t>
            </a:fld>
            <a:endParaRPr lang="en-GB"/>
          </a:p>
        </p:txBody>
      </p:sp>
    </p:spTree>
    <p:extLst>
      <p:ext uri="{BB962C8B-B14F-4D97-AF65-F5344CB8AC3E}">
        <p14:creationId xmlns:p14="http://schemas.microsoft.com/office/powerpoint/2010/main" val="317284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0AF6F-BEFB-5B1F-AAE8-6856028D2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E8A89-36E2-E414-CDDD-7219CFD5C3C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96C9A52-93B9-00ED-97C1-2CA3F384A1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7B7C9EC0-3421-AB1C-10B1-453A330F2651}"/>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20238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72D7-DFEA-EFB2-89D4-EC03DCC9C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3930F-40B1-ACA6-97A3-29D6FA8F05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AE912A7-6913-0E15-B059-8341BB6E5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634D5732-E5E0-9B81-E532-BE96CCDAD446}"/>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5779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FB51F-F01B-2963-5868-D5E5B2EB7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508C9-6B1E-9203-F813-0FB59DEC042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627F93-89B0-08EE-37BF-69FF513031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415310-5C54-7E97-7360-3302BD205A4C}"/>
              </a:ext>
            </a:extLst>
          </p:cNvPr>
          <p:cNvSpPr>
            <a:spLocks noGrp="1"/>
          </p:cNvSpPr>
          <p:nvPr>
            <p:ph type="sldNum" sz="quarter" idx="5"/>
          </p:nvPr>
        </p:nvSpPr>
        <p:spPr/>
        <p:txBody>
          <a:bodyPr/>
          <a:lstStyle/>
          <a:p>
            <a:fld id="{AEF0688E-60E7-4E2B-AD16-94AAE86E6F80}" type="slidenum">
              <a:rPr lang="en-GB" smtClean="0"/>
              <a:t>3</a:t>
            </a:fld>
            <a:endParaRPr lang="en-GB"/>
          </a:p>
        </p:txBody>
      </p:sp>
    </p:spTree>
    <p:extLst>
      <p:ext uri="{BB962C8B-B14F-4D97-AF65-F5344CB8AC3E}">
        <p14:creationId xmlns:p14="http://schemas.microsoft.com/office/powerpoint/2010/main" val="56499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15000"/>
              </a:lnSpc>
              <a:spcAft>
                <a:spcPts val="800"/>
              </a:spcAft>
            </a:pPr>
            <a:endParaRPr lang="en-GB"/>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88755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6CCA-4F8C-5E9E-032D-162DFEAB2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490C9-4ED9-3F76-7636-1A4E759094C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431584A-61EB-1CDC-9A66-3ADF7725BAFA}"/>
              </a:ext>
            </a:extLst>
          </p:cNvPr>
          <p:cNvSpPr>
            <a:spLocks noGrp="1"/>
          </p:cNvSpPr>
          <p:nvPr>
            <p:ph type="body" idx="1"/>
          </p:nvPr>
        </p:nvSpPr>
        <p:spPr/>
        <p:txBody>
          <a:bodyPr/>
          <a:lstStyle/>
          <a:p>
            <a:pPr defTabSz="965881">
              <a:defRPr/>
            </a:pPr>
            <a:endParaRPr lang="en-GB"/>
          </a:p>
        </p:txBody>
      </p:sp>
      <p:sp>
        <p:nvSpPr>
          <p:cNvPr id="4" name="Slide Number Placeholder 3">
            <a:extLst>
              <a:ext uri="{FF2B5EF4-FFF2-40B4-BE49-F238E27FC236}">
                <a16:creationId xmlns:a16="http://schemas.microsoft.com/office/drawing/2014/main" id="{5CCFF212-8AB2-1C4F-7EE1-6517B4A9C3F5}"/>
              </a:ext>
            </a:extLst>
          </p:cNvPr>
          <p:cNvSpPr>
            <a:spLocks noGrp="1"/>
          </p:cNvSpPr>
          <p:nvPr>
            <p:ph type="sldNum" sz="quarter" idx="10"/>
          </p:nvPr>
        </p:nvSpPr>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a:ln>
                  <a:noFill/>
                </a:ln>
                <a:solidFill>
                  <a:prstClr val="black"/>
                </a:solidFill>
                <a:effectLst/>
                <a:uLnTx/>
                <a:uFillTx/>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6694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32</a:t>
            </a:fld>
            <a:endParaRPr lang="en-GB"/>
          </a:p>
        </p:txBody>
      </p:sp>
    </p:spTree>
    <p:extLst>
      <p:ext uri="{BB962C8B-B14F-4D97-AF65-F5344CB8AC3E}">
        <p14:creationId xmlns:p14="http://schemas.microsoft.com/office/powerpoint/2010/main" val="3288917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33</a:t>
            </a:fld>
            <a:endParaRPr lang="en-GB"/>
          </a:p>
        </p:txBody>
      </p:sp>
    </p:spTree>
    <p:extLst>
      <p:ext uri="{BB962C8B-B14F-4D97-AF65-F5344CB8AC3E}">
        <p14:creationId xmlns:p14="http://schemas.microsoft.com/office/powerpoint/2010/main" val="2577900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D7759-B5CE-8B69-89FC-329E233E9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1DA8D-D902-108D-1BFF-02F12B8AD86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5490C28-CA18-CD23-B894-2D5B61A169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652DEA-48F1-D963-0914-C4CFE2A8BD23}"/>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9077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A3302-302D-5BB1-E183-B47A701F9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D971E-D5ED-DB99-DBDA-0067C6363EF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6FEEAF-1F03-4D30-B95B-968A44C9C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D9B0B4-BCD0-A98E-3E60-CA2B424353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24569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80876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86657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1FBD-80C6-9A11-BB5F-9B7612151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5E003-FC53-3CD2-CA57-E2FD8A1651D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27440F8-740C-F1F7-278F-7A4F9B0E58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4F2547-D63E-5C01-3E2C-62BC859594EE}"/>
              </a:ext>
            </a:extLst>
          </p:cNvPr>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EF0688E-60E7-4E2B-AD16-94AAE86E6F80}"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05585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84224-5CCF-B7B8-95FE-5B6E91DCB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EA75B-0FEB-96E4-3A5E-BC484C104B3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82C9E7-3655-20F8-E8C4-8A9579913E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0119EA-E17E-9CB5-5D0E-D9EFFA154F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98808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4</a:t>
            </a:fld>
            <a:endParaRPr lang="en-GB"/>
          </a:p>
        </p:txBody>
      </p:sp>
    </p:spTree>
    <p:extLst>
      <p:ext uri="{BB962C8B-B14F-4D97-AF65-F5344CB8AC3E}">
        <p14:creationId xmlns:p14="http://schemas.microsoft.com/office/powerpoint/2010/main" val="1082137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40</a:t>
            </a:fld>
            <a:endParaRPr lang="en-GB"/>
          </a:p>
        </p:txBody>
      </p:sp>
    </p:spTree>
    <p:extLst>
      <p:ext uri="{BB962C8B-B14F-4D97-AF65-F5344CB8AC3E}">
        <p14:creationId xmlns:p14="http://schemas.microsoft.com/office/powerpoint/2010/main" val="1305404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41</a:t>
            </a:fld>
            <a:endParaRPr lang="en-GB"/>
          </a:p>
        </p:txBody>
      </p:sp>
    </p:spTree>
    <p:extLst>
      <p:ext uri="{BB962C8B-B14F-4D97-AF65-F5344CB8AC3E}">
        <p14:creationId xmlns:p14="http://schemas.microsoft.com/office/powerpoint/2010/main" val="353684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t>5</a:t>
            </a:fld>
            <a:endParaRPr lang="en-GB"/>
          </a:p>
        </p:txBody>
      </p:sp>
    </p:spTree>
    <p:extLst>
      <p:ext uri="{BB962C8B-B14F-4D97-AF65-F5344CB8AC3E}">
        <p14:creationId xmlns:p14="http://schemas.microsoft.com/office/powerpoint/2010/main" val="257105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877888"/>
            <a:ext cx="7794625" cy="4386262"/>
          </a:xfrm>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83DAF-0F24-E641-8DFD-096DCFEE189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4609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F0688E-60E7-4E2B-AD16-94AAE86E6F80}" type="slidenum">
              <a:rPr lang="en-GB" smtClean="0"/>
              <a:pPr/>
              <a:t>7</a:t>
            </a:fld>
            <a:endParaRPr lang="en-GB"/>
          </a:p>
        </p:txBody>
      </p:sp>
    </p:spTree>
    <p:extLst>
      <p:ext uri="{BB962C8B-B14F-4D97-AF65-F5344CB8AC3E}">
        <p14:creationId xmlns:p14="http://schemas.microsoft.com/office/powerpoint/2010/main" val="793081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3AC79-A82F-6674-6C4B-08ED9A527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86597-8914-23FC-AF89-B7A6ED6DFE7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D890982-9F5E-31D8-4F80-3DB50D2F51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B25B27D-80D5-3192-4928-5031BE3157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9A433-269C-1845-AE24-E2F4ECABA7DB}"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9399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DAE148-F29D-452F-87BE-1E763214EFB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894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bg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6"/>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Arial" panose="020B0604020202020204" pitchFamily="34" charset="0"/>
                <a:cs typeface="Arial" panose="020B0604020202020204" pitchFamily="34" charset="0"/>
              </a:defRPr>
            </a:lvl2pPr>
            <a:lvl3pPr>
              <a:lnSpc>
                <a:spcPct val="93000"/>
              </a:lnSpc>
              <a:defRPr sz="4500" b="0" i="0" spc="-80" baseline="0">
                <a:solidFill>
                  <a:schemeClr val="bg1"/>
                </a:solidFill>
                <a:latin typeface="Arial" panose="020B0604020202020204" pitchFamily="34" charset="0"/>
                <a:cs typeface="Arial" panose="020B0604020202020204" pitchFamily="34" charset="0"/>
              </a:defRPr>
            </a:lvl3pPr>
            <a:lvl4pPr>
              <a:lnSpc>
                <a:spcPct val="93000"/>
              </a:lnSpc>
              <a:defRPr sz="4500" b="0" i="0" spc="-80" baseline="0">
                <a:solidFill>
                  <a:schemeClr val="bg1"/>
                </a:solidFill>
                <a:latin typeface="Arial" panose="020B0604020202020204" pitchFamily="34" charset="0"/>
                <a:cs typeface="Arial" panose="020B0604020202020204" pitchFamily="34" charset="0"/>
              </a:defRPr>
            </a:lvl4pPr>
            <a:lvl5pPr>
              <a:lnSpc>
                <a:spcPct val="93000"/>
              </a:lnSpc>
              <a:defRPr sz="4500" b="0" i="0" spc="-8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C53F1C54-419B-3FC9-E7BB-C0BDF86E28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4" name="Slide Number Placeholder 5">
            <a:extLst>
              <a:ext uri="{FF2B5EF4-FFF2-40B4-BE49-F238E27FC236}">
                <a16:creationId xmlns:a16="http://schemas.microsoft.com/office/drawing/2014/main" id="{E579F0D3-F0D1-803E-1B23-182BAAAAE66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37662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or Bullets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pic>
        <p:nvPicPr>
          <p:cNvPr id="4" name="Picture 6">
            <a:extLst>
              <a:ext uri="{FF2B5EF4-FFF2-40B4-BE49-F238E27FC236}">
                <a16:creationId xmlns:a16="http://schemas.microsoft.com/office/drawing/2014/main" id="{4F004945-F2EB-BB91-7DC5-FCCF50BA11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6" name="Slide Number Placeholder 5">
            <a:extLst>
              <a:ext uri="{FF2B5EF4-FFF2-40B4-BE49-F238E27FC236}">
                <a16:creationId xmlns:a16="http://schemas.microsoft.com/office/drawing/2014/main" id="{3072150E-9C76-1317-9BD0-34205D6D9CE5}"/>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31501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or Bullets 4">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4" name="Slide Number Placeholder 5">
            <a:extLst>
              <a:ext uri="{FF2B5EF4-FFF2-40B4-BE49-F238E27FC236}">
                <a16:creationId xmlns:a16="http://schemas.microsoft.com/office/drawing/2014/main" id="{1A6635D0-0B2A-DA96-8685-3404F3BA9FB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526526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or Bullets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4" name="Slide Number Placeholder 5">
            <a:extLst>
              <a:ext uri="{FF2B5EF4-FFF2-40B4-BE49-F238E27FC236}">
                <a16:creationId xmlns:a16="http://schemas.microsoft.com/office/drawing/2014/main" id="{1A6635D0-0B2A-DA96-8685-3404F3BA9FB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735084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or Bullets 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1"/>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4" name="Slide Number Placeholder 5">
            <a:extLst>
              <a:ext uri="{FF2B5EF4-FFF2-40B4-BE49-F238E27FC236}">
                <a16:creationId xmlns:a16="http://schemas.microsoft.com/office/drawing/2014/main" id="{1A6635D0-0B2A-DA96-8685-3404F3BA9FB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125567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or Bullets 7">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1"/>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4" name="Slide Number Placeholder 5">
            <a:extLst>
              <a:ext uri="{FF2B5EF4-FFF2-40B4-BE49-F238E27FC236}">
                <a16:creationId xmlns:a16="http://schemas.microsoft.com/office/drawing/2014/main" id="{1A6635D0-0B2A-DA96-8685-3404F3BA9FB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62506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Tree>
    <p:extLst>
      <p:ext uri="{BB962C8B-B14F-4D97-AF65-F5344CB8AC3E}">
        <p14:creationId xmlns:p14="http://schemas.microsoft.com/office/powerpoint/2010/main" val="417896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Tree>
    <p:extLst>
      <p:ext uri="{BB962C8B-B14F-4D97-AF65-F5344CB8AC3E}">
        <p14:creationId xmlns:p14="http://schemas.microsoft.com/office/powerpoint/2010/main" val="153034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with title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3" name="Subtitle 2">
            <a:extLst>
              <a:ext uri="{FF2B5EF4-FFF2-40B4-BE49-F238E27FC236}">
                <a16:creationId xmlns:a16="http://schemas.microsoft.com/office/drawing/2014/main" id="{980E1350-802D-1445-AEAA-384A8983199B}"/>
              </a:ext>
            </a:extLst>
          </p:cNvPr>
          <p:cNvSpPr>
            <a:spLocks noGrp="1"/>
          </p:cNvSpPr>
          <p:nvPr>
            <p:ph type="subTitle" idx="1"/>
          </p:nvPr>
        </p:nvSpPr>
        <p:spPr>
          <a:xfrm>
            <a:off x="1265239" y="4153453"/>
            <a:ext cx="21845586" cy="384721"/>
          </a:xfrm>
          <a:noFill/>
        </p:spPr>
        <p:txBody>
          <a:bodyPr wrap="square" lIns="0" anchor="t" anchorCtr="0">
            <a:spAutoFit/>
          </a:bodyPr>
          <a:lstStyle>
            <a:lvl1pPr marL="0" indent="0" algn="l">
              <a:buNone/>
              <a:defRPr sz="2500" b="0" i="0" spc="-4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Tree>
    <p:extLst>
      <p:ext uri="{BB962C8B-B14F-4D97-AF65-F5344CB8AC3E}">
        <p14:creationId xmlns:p14="http://schemas.microsoft.com/office/powerpoint/2010/main" val="103434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 with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3" name="Subtitle 2">
            <a:extLst>
              <a:ext uri="{FF2B5EF4-FFF2-40B4-BE49-F238E27FC236}">
                <a16:creationId xmlns:a16="http://schemas.microsoft.com/office/drawing/2014/main" id="{980E1350-802D-1445-AEAA-384A8983199B}"/>
              </a:ext>
            </a:extLst>
          </p:cNvPr>
          <p:cNvSpPr>
            <a:spLocks noGrp="1"/>
          </p:cNvSpPr>
          <p:nvPr>
            <p:ph type="subTitle" idx="1"/>
          </p:nvPr>
        </p:nvSpPr>
        <p:spPr>
          <a:xfrm>
            <a:off x="1265239" y="4153453"/>
            <a:ext cx="21845586" cy="384721"/>
          </a:xfrm>
          <a:noFill/>
        </p:spPr>
        <p:txBody>
          <a:bodyPr wrap="square" lIns="0" anchor="t" anchorCtr="0">
            <a:spAutoFit/>
          </a:bodyPr>
          <a:lstStyle>
            <a:lvl1pPr marL="0" indent="0" algn="l">
              <a:buNone/>
              <a:defRPr sz="2500" b="0" i="0" spc="-4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Tree>
    <p:extLst>
      <p:ext uri="{BB962C8B-B14F-4D97-AF65-F5344CB8AC3E}">
        <p14:creationId xmlns:p14="http://schemas.microsoft.com/office/powerpoint/2010/main" val="271633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 Heading, text and imag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91315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bg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6"/>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Arial" panose="020B0604020202020204" pitchFamily="34" charset="0"/>
                <a:cs typeface="Arial" panose="020B0604020202020204" pitchFamily="34" charset="0"/>
              </a:defRPr>
            </a:lvl2pPr>
            <a:lvl3pPr>
              <a:lnSpc>
                <a:spcPct val="93000"/>
              </a:lnSpc>
              <a:defRPr sz="4500" b="0" i="0" spc="-80" baseline="0">
                <a:solidFill>
                  <a:schemeClr val="bg1"/>
                </a:solidFill>
                <a:latin typeface="Arial" panose="020B0604020202020204" pitchFamily="34" charset="0"/>
                <a:cs typeface="Arial" panose="020B0604020202020204" pitchFamily="34" charset="0"/>
              </a:defRPr>
            </a:lvl3pPr>
            <a:lvl4pPr>
              <a:lnSpc>
                <a:spcPct val="93000"/>
              </a:lnSpc>
              <a:defRPr sz="4500" b="0" i="0" spc="-80" baseline="0">
                <a:solidFill>
                  <a:schemeClr val="bg1"/>
                </a:solidFill>
                <a:latin typeface="Arial" panose="020B0604020202020204" pitchFamily="34" charset="0"/>
                <a:cs typeface="Arial" panose="020B0604020202020204" pitchFamily="34" charset="0"/>
              </a:defRPr>
            </a:lvl4pPr>
            <a:lvl5pPr>
              <a:lnSpc>
                <a:spcPct val="93000"/>
              </a:lnSpc>
              <a:defRPr sz="4500" b="0" i="0" spc="-8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C53F1C54-419B-3FC9-E7BB-C0BDF86E28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4" name="Slide Number Placeholder 5">
            <a:extLst>
              <a:ext uri="{FF2B5EF4-FFF2-40B4-BE49-F238E27FC236}">
                <a16:creationId xmlns:a16="http://schemas.microsoft.com/office/drawing/2014/main" id="{E579F0D3-F0D1-803E-1B23-182BAAAAE66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919213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Heading, tex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279266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3 - Heading, tex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bg1"/>
                </a:solidFill>
                <a:latin typeface="Arial" panose="020B0604020202020204" pitchFamily="34" charset="0"/>
                <a:cs typeface="Arial" panose="020B0604020202020204" pitchFamily="34" charset="0"/>
              </a:defRPr>
            </a:lvl1pPr>
            <a:lvl2pPr>
              <a:defRPr b="0" i="0" spc="-60" baseline="0">
                <a:solidFill>
                  <a:schemeClr val="bg1"/>
                </a:solidFill>
                <a:latin typeface="Arial" panose="020B0604020202020204" pitchFamily="34" charset="0"/>
                <a:cs typeface="Arial" panose="020B0604020202020204" pitchFamily="34" charset="0"/>
              </a:defRPr>
            </a:lvl2pPr>
            <a:lvl3pPr>
              <a:defRPr b="0" i="0" spc="-60" baseline="0">
                <a:solidFill>
                  <a:schemeClr val="bg1"/>
                </a:solidFill>
                <a:latin typeface="Arial" panose="020B0604020202020204" pitchFamily="34" charset="0"/>
                <a:cs typeface="Arial" panose="020B0604020202020204" pitchFamily="34" charset="0"/>
              </a:defRPr>
            </a:lvl3pPr>
            <a:lvl4pPr>
              <a:defRPr b="0" i="0" spc="-60" baseline="0">
                <a:solidFill>
                  <a:schemeClr val="bg1"/>
                </a:solidFill>
                <a:latin typeface="Arial" panose="020B0604020202020204" pitchFamily="34" charset="0"/>
                <a:cs typeface="Arial" panose="020B0604020202020204" pitchFamily="34" charset="0"/>
              </a:defRPr>
            </a:lvl4pPr>
            <a:lvl5pPr>
              <a:defRPr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6">
            <a:extLst>
              <a:ext uri="{FF2B5EF4-FFF2-40B4-BE49-F238E27FC236}">
                <a16:creationId xmlns:a16="http://schemas.microsoft.com/office/drawing/2014/main" id="{D60F3325-EF8C-97BC-4429-456C0FA27A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5" name="Slide Number Placeholder 5">
            <a:extLst>
              <a:ext uri="{FF2B5EF4-FFF2-40B4-BE49-F238E27FC236}">
                <a16:creationId xmlns:a16="http://schemas.microsoft.com/office/drawing/2014/main" id="{40BC440F-B323-502C-D8DD-50613FCFDE0D}"/>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759219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 - Headline an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8" y="1427394"/>
            <a:ext cx="22534559"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21845586"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772302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5 - Headline and tex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8" y="1427394"/>
            <a:ext cx="22534559" cy="2651126"/>
          </a:xfrm>
        </p:spPr>
        <p:txBody>
          <a:bodyPr/>
          <a:lstStyle>
            <a:lvl1pPr>
              <a:lnSpc>
                <a:spcPct val="90000"/>
              </a:lnSpc>
              <a:defRPr>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21845586" cy="3952875"/>
          </a:xfrm>
        </p:spPr>
        <p:txBody>
          <a:bodyPr/>
          <a:lstStyle>
            <a:lvl1pPr>
              <a:lnSpc>
                <a:spcPct val="100000"/>
              </a:lnSpc>
              <a:spcAft>
                <a:spcPts val="4600"/>
              </a:spcAft>
              <a:defRPr sz="4000" b="0" i="0" spc="-60" baseline="0">
                <a:solidFill>
                  <a:schemeClr val="bg1"/>
                </a:solidFill>
                <a:latin typeface="Arial" panose="020B0604020202020204" pitchFamily="34" charset="0"/>
                <a:cs typeface="Arial" panose="020B0604020202020204" pitchFamily="34" charset="0"/>
              </a:defRPr>
            </a:lvl1pPr>
            <a:lvl2pPr>
              <a:defRPr b="0" i="0" spc="-60" baseline="0">
                <a:solidFill>
                  <a:schemeClr val="bg1"/>
                </a:solidFill>
                <a:latin typeface="Arial" panose="020B0604020202020204" pitchFamily="34" charset="0"/>
                <a:cs typeface="Arial" panose="020B0604020202020204" pitchFamily="34" charset="0"/>
              </a:defRPr>
            </a:lvl2pPr>
            <a:lvl3pPr>
              <a:defRPr b="0" i="0" spc="-60" baseline="0">
                <a:solidFill>
                  <a:schemeClr val="bg1"/>
                </a:solidFill>
                <a:latin typeface="Arial" panose="020B0604020202020204" pitchFamily="34" charset="0"/>
                <a:cs typeface="Arial" panose="020B0604020202020204" pitchFamily="34" charset="0"/>
              </a:defRPr>
            </a:lvl3pPr>
            <a:lvl4pPr>
              <a:defRPr b="0" i="0" spc="-60" baseline="0">
                <a:solidFill>
                  <a:schemeClr val="bg1"/>
                </a:solidFill>
                <a:latin typeface="Arial" panose="020B0604020202020204" pitchFamily="34" charset="0"/>
                <a:cs typeface="Arial" panose="020B0604020202020204" pitchFamily="34" charset="0"/>
              </a:defRPr>
            </a:lvl4pPr>
            <a:lvl5pPr>
              <a:defRPr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6">
            <a:extLst>
              <a:ext uri="{FF2B5EF4-FFF2-40B4-BE49-F238E27FC236}">
                <a16:creationId xmlns:a16="http://schemas.microsoft.com/office/drawing/2014/main" id="{D60F3325-EF8C-97BC-4429-456C0FA27A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5" name="Slide Number Placeholder 5">
            <a:extLst>
              <a:ext uri="{FF2B5EF4-FFF2-40B4-BE49-F238E27FC236}">
                <a16:creationId xmlns:a16="http://schemas.microsoft.com/office/drawing/2014/main" id="{40BC440F-B323-502C-D8DD-50613FCFDE0D}"/>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785714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3895705" y="3155189"/>
            <a:ext cx="18688722" cy="3952875"/>
          </a:xfrm>
        </p:spPr>
        <p:txBody>
          <a:bodyPr/>
          <a:lstStyle>
            <a:lvl1pPr>
              <a:lnSpc>
                <a:spcPct val="82000"/>
              </a:lnSpc>
              <a:spcAft>
                <a:spcPts val="3000"/>
              </a:spcAft>
              <a:defRPr sz="10500" b="0" i="0" spc="-60" baseline="0">
                <a:solidFill>
                  <a:schemeClr val="tx1"/>
                </a:solidFill>
                <a:latin typeface="Arial" panose="020B0604020202020204" pitchFamily="34" charset="0"/>
                <a:cs typeface="Arial" panose="020B0604020202020204" pitchFamily="34" charset="0"/>
              </a:defRPr>
            </a:lvl1pPr>
            <a:lvl2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2pPr>
            <a:lvl3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3pPr>
            <a:lvl4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4pPr>
            <a:lvl5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5">
            <a:extLst>
              <a:ext uri="{FF2B5EF4-FFF2-40B4-BE49-F238E27FC236}">
                <a16:creationId xmlns:a16="http://schemas.microsoft.com/office/drawing/2014/main" id="{72F7D6EA-9CA8-6565-81C5-EB969EADB9DA}"/>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99098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3895705" y="3155189"/>
            <a:ext cx="18688722" cy="3952875"/>
          </a:xfrm>
        </p:spPr>
        <p:txBody>
          <a:bodyPr/>
          <a:lstStyle>
            <a:lvl1pPr>
              <a:lnSpc>
                <a:spcPct val="82000"/>
              </a:lnSpc>
              <a:spcAft>
                <a:spcPts val="3000"/>
              </a:spcAft>
              <a:defRPr sz="10500" b="0" i="0" spc="-60" baseline="0">
                <a:solidFill>
                  <a:schemeClr val="bg1"/>
                </a:solidFill>
                <a:latin typeface="Arial" panose="020B0604020202020204" pitchFamily="34" charset="0"/>
                <a:cs typeface="Arial" panose="020B0604020202020204" pitchFamily="34" charset="0"/>
              </a:defRPr>
            </a:lvl1pPr>
            <a:lvl2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2pPr>
            <a:lvl3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3pPr>
            <a:lvl4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4pPr>
            <a:lvl5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6">
            <a:extLst>
              <a:ext uri="{FF2B5EF4-FFF2-40B4-BE49-F238E27FC236}">
                <a16:creationId xmlns:a16="http://schemas.microsoft.com/office/drawing/2014/main" id="{43097885-C54C-7B82-88EC-1BC9CB59D64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3" name="Slide Number Placeholder 5">
            <a:extLst>
              <a:ext uri="{FF2B5EF4-FFF2-40B4-BE49-F238E27FC236}">
                <a16:creationId xmlns:a16="http://schemas.microsoft.com/office/drawing/2014/main" id="{5D6D5998-376E-CECF-A285-688B026384D6}"/>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931405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ement 1">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8D3EA-8E50-A15F-5F12-A2C55C126C93}"/>
              </a:ext>
            </a:extLst>
          </p:cNvPr>
          <p:cNvSpPr>
            <a:spLocks noGrp="1"/>
          </p:cNvSpPr>
          <p:nvPr>
            <p:ph type="title" hasCustomPrompt="1"/>
          </p:nvPr>
        </p:nvSpPr>
        <p:spPr>
          <a:xfrm>
            <a:off x="1265238" y="2951716"/>
            <a:ext cx="21845587" cy="7762464"/>
          </a:xfrm>
        </p:spPr>
        <p:txBody>
          <a:bodyPr anchor="ctr"/>
          <a:lstStyle>
            <a:lvl1pPr>
              <a:defRPr sz="10900" spc="-20" baseline="0">
                <a:solidFill>
                  <a:schemeClr val="bg1"/>
                </a:solidFill>
              </a:defRPr>
            </a:lvl1pPr>
          </a:lstStyle>
          <a:p>
            <a:r>
              <a:rPr lang="en-GB"/>
              <a:t>Click to edit Master title style</a:t>
            </a:r>
            <a:br>
              <a:rPr lang="en-GB"/>
            </a:br>
            <a:endParaRPr lang="en-GB"/>
          </a:p>
        </p:txBody>
      </p:sp>
      <p:pic>
        <p:nvPicPr>
          <p:cNvPr id="2" name="Picture 6">
            <a:extLst>
              <a:ext uri="{FF2B5EF4-FFF2-40B4-BE49-F238E27FC236}">
                <a16:creationId xmlns:a16="http://schemas.microsoft.com/office/drawing/2014/main" id="{DA0DC688-676C-0CB2-D7E8-F4816777B2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3" name="Slide Number Placeholder 5">
            <a:extLst>
              <a:ext uri="{FF2B5EF4-FFF2-40B4-BE49-F238E27FC236}">
                <a16:creationId xmlns:a16="http://schemas.microsoft.com/office/drawing/2014/main" id="{BCAF2F3D-C1C6-06E2-6FCC-247797C9C301}"/>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83215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2">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8D3EA-8E50-A15F-5F12-A2C55C126C93}"/>
              </a:ext>
            </a:extLst>
          </p:cNvPr>
          <p:cNvSpPr>
            <a:spLocks noGrp="1"/>
          </p:cNvSpPr>
          <p:nvPr>
            <p:ph type="title"/>
          </p:nvPr>
        </p:nvSpPr>
        <p:spPr>
          <a:xfrm>
            <a:off x="1265238" y="2951716"/>
            <a:ext cx="21845587" cy="7762464"/>
          </a:xfrm>
        </p:spPr>
        <p:txBody>
          <a:bodyPr anchor="ctr"/>
          <a:lstStyle>
            <a:lvl1pPr>
              <a:defRPr sz="10900" spc="-20" baseline="0">
                <a:solidFill>
                  <a:schemeClr val="tx1"/>
                </a:solidFill>
              </a:defRPr>
            </a:lvl1pPr>
          </a:lstStyle>
          <a:p>
            <a:r>
              <a:rPr lang="en-GB"/>
              <a:t>Click to edit Master title style</a:t>
            </a:r>
          </a:p>
        </p:txBody>
      </p:sp>
      <p:sp>
        <p:nvSpPr>
          <p:cNvPr id="2" name="Slide Number Placeholder 5">
            <a:extLst>
              <a:ext uri="{FF2B5EF4-FFF2-40B4-BE49-F238E27FC236}">
                <a16:creationId xmlns:a16="http://schemas.microsoft.com/office/drawing/2014/main" id="{6662EED1-6EFB-0FC2-43AA-4FA6D3E41B83}"/>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528725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ith neutral background and logo">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248115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etely 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09441-16FE-1D5E-156C-DDBC0D86D06B}"/>
              </a:ext>
            </a:extLst>
          </p:cNvPr>
          <p:cNvSpPr/>
          <p:nvPr userDrawn="1"/>
        </p:nvSpPr>
        <p:spPr>
          <a:xfrm>
            <a:off x="1080655" y="11887200"/>
            <a:ext cx="3297381" cy="665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321377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bg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6"/>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Arial" panose="020B0604020202020204" pitchFamily="34" charset="0"/>
                <a:cs typeface="Arial" panose="020B0604020202020204" pitchFamily="34" charset="0"/>
              </a:defRPr>
            </a:lvl2pPr>
            <a:lvl3pPr>
              <a:lnSpc>
                <a:spcPct val="93000"/>
              </a:lnSpc>
              <a:defRPr sz="4500" b="0" i="0" spc="-80" baseline="0">
                <a:solidFill>
                  <a:schemeClr val="bg1"/>
                </a:solidFill>
                <a:latin typeface="Arial" panose="020B0604020202020204" pitchFamily="34" charset="0"/>
                <a:cs typeface="Arial" panose="020B0604020202020204" pitchFamily="34" charset="0"/>
              </a:defRPr>
            </a:lvl3pPr>
            <a:lvl4pPr>
              <a:lnSpc>
                <a:spcPct val="93000"/>
              </a:lnSpc>
              <a:defRPr sz="4500" b="0" i="0" spc="-80" baseline="0">
                <a:solidFill>
                  <a:schemeClr val="bg1"/>
                </a:solidFill>
                <a:latin typeface="Arial" panose="020B0604020202020204" pitchFamily="34" charset="0"/>
                <a:cs typeface="Arial" panose="020B0604020202020204" pitchFamily="34" charset="0"/>
              </a:defRPr>
            </a:lvl4pPr>
            <a:lvl5pPr>
              <a:lnSpc>
                <a:spcPct val="93000"/>
              </a:lnSpc>
              <a:defRPr sz="4500" b="0" i="0" spc="-8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C53F1C54-419B-3FC9-E7BB-C0BDF86E28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4" name="Slide Number Placeholder 5">
            <a:extLst>
              <a:ext uri="{FF2B5EF4-FFF2-40B4-BE49-F238E27FC236}">
                <a16:creationId xmlns:a16="http://schemas.microsoft.com/office/drawing/2014/main" id="{E579F0D3-F0D1-803E-1B23-182BAAAAE66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94346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bg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6"/>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Arial" panose="020B0604020202020204" pitchFamily="34" charset="0"/>
                <a:cs typeface="Arial" panose="020B0604020202020204" pitchFamily="34" charset="0"/>
              </a:defRPr>
            </a:lvl2pPr>
            <a:lvl3pPr>
              <a:lnSpc>
                <a:spcPct val="93000"/>
              </a:lnSpc>
              <a:defRPr sz="4500" b="0" i="0" spc="-80" baseline="0">
                <a:solidFill>
                  <a:schemeClr val="bg1"/>
                </a:solidFill>
                <a:latin typeface="Arial" panose="020B0604020202020204" pitchFamily="34" charset="0"/>
                <a:cs typeface="Arial" panose="020B0604020202020204" pitchFamily="34" charset="0"/>
              </a:defRPr>
            </a:lvl3pPr>
            <a:lvl4pPr>
              <a:lnSpc>
                <a:spcPct val="93000"/>
              </a:lnSpc>
              <a:defRPr sz="4500" b="0" i="0" spc="-80" baseline="0">
                <a:solidFill>
                  <a:schemeClr val="bg1"/>
                </a:solidFill>
                <a:latin typeface="Arial" panose="020B0604020202020204" pitchFamily="34" charset="0"/>
                <a:cs typeface="Arial" panose="020B0604020202020204" pitchFamily="34" charset="0"/>
              </a:defRPr>
            </a:lvl4pPr>
            <a:lvl5pPr>
              <a:lnSpc>
                <a:spcPct val="93000"/>
              </a:lnSpc>
              <a:defRPr sz="4500" b="0" i="0" spc="-8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a:extLst>
              <a:ext uri="{FF2B5EF4-FFF2-40B4-BE49-F238E27FC236}">
                <a16:creationId xmlns:a16="http://schemas.microsoft.com/office/drawing/2014/main" id="{C53F1C54-419B-3FC9-E7BB-C0BDF86E28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4" name="Slide Number Placeholder 5">
            <a:extLst>
              <a:ext uri="{FF2B5EF4-FFF2-40B4-BE49-F238E27FC236}">
                <a16:creationId xmlns:a16="http://schemas.microsoft.com/office/drawing/2014/main" id="{E579F0D3-F0D1-803E-1B23-182BAAAAE66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040267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214849-A744-8B41-BDF4-1CB1012F510D}"/>
              </a:ext>
            </a:extLst>
          </p:cNvPr>
          <p:cNvSpPr>
            <a:spLocks noGrp="1"/>
          </p:cNvSpPr>
          <p:nvPr>
            <p:ph type="dt" sz="half" idx="10"/>
          </p:nvPr>
        </p:nvSpPr>
        <p:spPr>
          <a:xfrm>
            <a:off x="1676291" y="12712701"/>
            <a:ext cx="5486043" cy="730250"/>
          </a:xfrm>
          <a:prstGeom prst="rect">
            <a:avLst/>
          </a:prstGeom>
        </p:spPr>
        <p:txBody>
          <a:bodyPr/>
          <a:lstStyle>
            <a:lvl1pPr>
              <a:defRPr>
                <a:latin typeface="Arial" panose="020B0604020202020204" pitchFamily="34" charset="0"/>
              </a:defRPr>
            </a:lvl1pPr>
          </a:lstStyle>
          <a:p>
            <a:endParaRPr lang="en-US"/>
          </a:p>
        </p:txBody>
      </p:sp>
      <p:sp>
        <p:nvSpPr>
          <p:cNvPr id="3" name="Footer Placeholder 2">
            <a:extLst>
              <a:ext uri="{FF2B5EF4-FFF2-40B4-BE49-F238E27FC236}">
                <a16:creationId xmlns:a16="http://schemas.microsoft.com/office/drawing/2014/main" id="{62B23E76-8BE2-EC41-B4BA-9BF14C7B1E9D}"/>
              </a:ext>
            </a:extLst>
          </p:cNvPr>
          <p:cNvSpPr>
            <a:spLocks noGrp="1"/>
          </p:cNvSpPr>
          <p:nvPr>
            <p:ph type="ftr" sz="quarter" idx="11"/>
          </p:nvPr>
        </p:nvSpPr>
        <p:spPr>
          <a:xfrm>
            <a:off x="8076675" y="12712701"/>
            <a:ext cx="8229064" cy="730250"/>
          </a:xfrm>
          <a:prstGeom prst="rect">
            <a:avLst/>
          </a:prstGeom>
        </p:spPr>
        <p:txBody>
          <a:bodyPr/>
          <a:lstStyle>
            <a:lvl1pPr>
              <a:defRPr>
                <a:latin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37A00934-3E3B-774C-A4C5-791C297D9404}"/>
              </a:ext>
            </a:extLst>
          </p:cNvPr>
          <p:cNvSpPr>
            <a:spLocks noGrp="1"/>
          </p:cNvSpPr>
          <p:nvPr>
            <p:ph type="sldNum" sz="quarter" idx="12"/>
          </p:nvPr>
        </p:nvSpPr>
        <p:spPr>
          <a:xfrm>
            <a:off x="17220079" y="12885465"/>
            <a:ext cx="5486043" cy="384721"/>
          </a:xfrm>
          <a:prstGeom prst="rect">
            <a:avLst/>
          </a:prstGeom>
        </p:spPr>
        <p:txBody>
          <a:bodyPr/>
          <a:lstStyle/>
          <a:p>
            <a:fld id="{CE5044B4-33F6-164E-8847-540E583780DF}" type="slidenum">
              <a:rPr lang="en-US" smtClean="0"/>
              <a:t>‹#›</a:t>
            </a:fld>
            <a:endParaRPr lang="en-US"/>
          </a:p>
        </p:txBody>
      </p:sp>
    </p:spTree>
    <p:extLst>
      <p:ext uri="{BB962C8B-B14F-4D97-AF65-F5344CB8AC3E}">
        <p14:creationId xmlns:p14="http://schemas.microsoft.com/office/powerpoint/2010/main" val="395022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Statem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8D3EA-8E50-A15F-5F12-A2C55C126C93}"/>
              </a:ext>
            </a:extLst>
          </p:cNvPr>
          <p:cNvSpPr>
            <a:spLocks noGrp="1"/>
          </p:cNvSpPr>
          <p:nvPr>
            <p:ph type="title" hasCustomPrompt="1"/>
          </p:nvPr>
        </p:nvSpPr>
        <p:spPr>
          <a:xfrm>
            <a:off x="1265238" y="2951716"/>
            <a:ext cx="21845587" cy="7762464"/>
          </a:xfrm>
        </p:spPr>
        <p:txBody>
          <a:bodyPr anchor="ctr"/>
          <a:lstStyle>
            <a:lvl1pPr>
              <a:defRPr sz="10900" spc="-20" baseline="0">
                <a:solidFill>
                  <a:schemeClr val="bg1"/>
                </a:solidFill>
              </a:defRPr>
            </a:lvl1pPr>
          </a:lstStyle>
          <a:p>
            <a:r>
              <a:rPr lang="en-GB"/>
              <a:t>Click to edit Master title style</a:t>
            </a:r>
            <a:br>
              <a:rPr lang="en-GB"/>
            </a:br>
            <a:endParaRPr lang="en-GB"/>
          </a:p>
        </p:txBody>
      </p:sp>
      <p:pic>
        <p:nvPicPr>
          <p:cNvPr id="2" name="Picture 6">
            <a:extLst>
              <a:ext uri="{FF2B5EF4-FFF2-40B4-BE49-F238E27FC236}">
                <a16:creationId xmlns:a16="http://schemas.microsoft.com/office/drawing/2014/main" id="{DA0DC688-676C-0CB2-D7E8-F4816777B2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3" name="Slide Number Placeholder 5">
            <a:extLst>
              <a:ext uri="{FF2B5EF4-FFF2-40B4-BE49-F238E27FC236}">
                <a16:creationId xmlns:a16="http://schemas.microsoft.com/office/drawing/2014/main" id="{BCAF2F3D-C1C6-06E2-6FCC-247797C9C301}"/>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249345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1676291" y="5971981"/>
            <a:ext cx="21029831" cy="1772042"/>
          </a:xfrm>
        </p:spPr>
        <p:txBody>
          <a:bodyPr anchor="b">
            <a:normAutofit/>
          </a:bodyPr>
          <a:lstStyle>
            <a:lvl1pPr algn="ctr">
              <a:defRPr sz="10000"/>
            </a:lvl1pPr>
          </a:lstStyle>
          <a:p>
            <a:r>
              <a:rPr lang="en-US"/>
              <a:t>Click to edit</a:t>
            </a:r>
          </a:p>
        </p:txBody>
      </p:sp>
    </p:spTree>
    <p:extLst>
      <p:ext uri="{BB962C8B-B14F-4D97-AF65-F5344CB8AC3E}">
        <p14:creationId xmlns:p14="http://schemas.microsoft.com/office/powerpoint/2010/main" val="1591189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Title Slide">
    <p:bg>
      <p:bgPr>
        <a:solidFill>
          <a:srgbClr val="FFFFF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4382413" cy="13716000"/>
          </a:xfrm>
          <a:prstGeom prst="rect">
            <a:avLst/>
          </a:prstGeom>
        </p:spPr>
        <p:txBody>
          <a:bodyPr vert="horz"/>
          <a:lstStyle/>
          <a:p>
            <a:endParaRPr lang="en-US"/>
          </a:p>
        </p:txBody>
      </p:sp>
    </p:spTree>
    <p:extLst>
      <p:ext uri="{BB962C8B-B14F-4D97-AF65-F5344CB8AC3E}">
        <p14:creationId xmlns:p14="http://schemas.microsoft.com/office/powerpoint/2010/main" val="650939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 change backgroun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54614" y="7392747"/>
            <a:ext cx="14497142" cy="3135598"/>
          </a:xfrm>
        </p:spPr>
        <p:txBody>
          <a:bodyPr/>
          <a:lstStyle>
            <a:lvl1pPr marL="0" indent="0" algn="l">
              <a:buNone/>
              <a:defRPr b="0" i="0">
                <a:solidFill>
                  <a:schemeClr val="bg1"/>
                </a:solidFill>
                <a:latin typeface="Arial" panose="020B0604020202020204" pitchFamily="34" charset="0"/>
                <a:cs typeface="Arial" panose="020B0604020202020204" pitchFamily="34" charset="0"/>
              </a:defRPr>
            </a:lvl1pPr>
            <a:lvl2pPr marL="1219109" indent="0" algn="ctr">
              <a:buNone/>
              <a:defRPr>
                <a:solidFill>
                  <a:schemeClr val="tx1">
                    <a:tint val="75000"/>
                  </a:schemeClr>
                </a:solidFill>
              </a:defRPr>
            </a:lvl2pPr>
            <a:lvl3pPr marL="2438218" indent="0" algn="ctr">
              <a:buNone/>
              <a:defRPr>
                <a:solidFill>
                  <a:schemeClr val="tx1">
                    <a:tint val="75000"/>
                  </a:schemeClr>
                </a:solidFill>
              </a:defRPr>
            </a:lvl3pPr>
            <a:lvl4pPr marL="3657325" indent="0" algn="ctr">
              <a:buNone/>
              <a:defRPr>
                <a:solidFill>
                  <a:schemeClr val="tx1">
                    <a:tint val="75000"/>
                  </a:schemeClr>
                </a:solidFill>
              </a:defRPr>
            </a:lvl4pPr>
            <a:lvl5pPr marL="4876434" indent="0" algn="ctr">
              <a:buNone/>
              <a:defRPr>
                <a:solidFill>
                  <a:schemeClr val="tx1">
                    <a:tint val="75000"/>
                  </a:schemeClr>
                </a:solidFill>
              </a:defRPr>
            </a:lvl5pPr>
            <a:lvl6pPr marL="6095543" indent="0" algn="ctr">
              <a:buNone/>
              <a:defRPr>
                <a:solidFill>
                  <a:schemeClr val="tx1">
                    <a:tint val="75000"/>
                  </a:schemeClr>
                </a:solidFill>
              </a:defRPr>
            </a:lvl6pPr>
            <a:lvl7pPr marL="7314652" indent="0" algn="ctr">
              <a:buNone/>
              <a:defRPr>
                <a:solidFill>
                  <a:schemeClr val="tx1">
                    <a:tint val="75000"/>
                  </a:schemeClr>
                </a:solidFill>
              </a:defRPr>
            </a:lvl7pPr>
            <a:lvl8pPr marL="8533759" indent="0" algn="ctr">
              <a:buNone/>
              <a:defRPr>
                <a:solidFill>
                  <a:schemeClr val="tx1">
                    <a:tint val="75000"/>
                  </a:schemeClr>
                </a:solidFill>
              </a:defRPr>
            </a:lvl8pPr>
            <a:lvl9pPr marL="975286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pPr defTabSz="2438218">
              <a:defRPr/>
            </a:pPr>
            <a:endParaRPr lang="en-US" sz="3200">
              <a:solidFill>
                <a:prstClr val="black">
                  <a:tint val="75000"/>
                </a:prstClr>
              </a:solidFill>
            </a:endParaRPr>
          </a:p>
        </p:txBody>
      </p:sp>
      <p:sp>
        <p:nvSpPr>
          <p:cNvPr id="6" name="Slide Number Placeholder 5"/>
          <p:cNvSpPr>
            <a:spLocks noGrp="1"/>
          </p:cNvSpPr>
          <p:nvPr>
            <p:ph type="sldNum" sz="quarter" idx="12"/>
          </p:nvPr>
        </p:nvSpPr>
        <p:spPr>
          <a:xfrm>
            <a:off x="43816630" y="24448133"/>
            <a:ext cx="2402012" cy="492443"/>
          </a:xfrm>
        </p:spPr>
        <p:txBody>
          <a:bodyPr/>
          <a:lstStyle>
            <a:lvl1pPr>
              <a:defRPr>
                <a:latin typeface="Arial" panose="020B0604020202020204" pitchFamily="34" charset="0"/>
              </a:defRPr>
            </a:lvl1pPr>
          </a:lstStyle>
          <a:p>
            <a:pPr defTabSz="2438218">
              <a:defRPr/>
            </a:pPr>
            <a:fld id="{AA1D57C6-FD28-E240-83B0-C470007BF06C}" type="slidenum">
              <a:rPr lang="en-US" sz="3200" smtClean="0">
                <a:solidFill>
                  <a:prstClr val="black">
                    <a:tint val="75000"/>
                  </a:prstClr>
                </a:solidFill>
              </a:rPr>
              <a:pPr defTabSz="2438218">
                <a:defRPr/>
              </a:pPr>
              <a:t>‹#›</a:t>
            </a:fld>
            <a:endParaRPr lang="en-US" sz="3200">
              <a:solidFill>
                <a:prstClr val="black">
                  <a:tint val="75000"/>
                </a:prstClr>
              </a:solidFill>
            </a:endParaRPr>
          </a:p>
        </p:txBody>
      </p:sp>
      <p:sp>
        <p:nvSpPr>
          <p:cNvPr id="2" name="Title 1"/>
          <p:cNvSpPr>
            <a:spLocks noGrp="1"/>
          </p:cNvSpPr>
          <p:nvPr>
            <p:ph type="ctrTitle"/>
          </p:nvPr>
        </p:nvSpPr>
        <p:spPr>
          <a:xfrm>
            <a:off x="1554614" y="5063449"/>
            <a:ext cx="14497142" cy="2329298"/>
          </a:xfrm>
        </p:spPr>
        <p:txBody>
          <a:bodyPr anchor="b"/>
          <a:lstStyle>
            <a:lvl1pPr>
              <a:defRPr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1330821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1676291" y="5971981"/>
            <a:ext cx="21029831" cy="1772042"/>
          </a:xfrm>
        </p:spPr>
        <p:txBody>
          <a:bodyPr anchor="b">
            <a:normAutofit/>
          </a:bodyPr>
          <a:lstStyle>
            <a:lvl1pPr algn="ctr">
              <a:defRPr sz="10000"/>
            </a:lvl1pPr>
          </a:lstStyle>
          <a:p>
            <a:r>
              <a:rPr lang="en-US"/>
              <a:t>Click to edit</a:t>
            </a:r>
          </a:p>
        </p:txBody>
      </p:sp>
    </p:spTree>
    <p:extLst>
      <p:ext uri="{BB962C8B-B14F-4D97-AF65-F5344CB8AC3E}">
        <p14:creationId xmlns:p14="http://schemas.microsoft.com/office/powerpoint/2010/main" val="33584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tx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1"/>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4" name="Slide Number Placeholder 5">
            <a:extLst>
              <a:ext uri="{FF2B5EF4-FFF2-40B4-BE49-F238E27FC236}">
                <a16:creationId xmlns:a16="http://schemas.microsoft.com/office/drawing/2014/main" id="{1A6635D0-0B2A-DA96-8685-3404F3BA9FB0}"/>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326663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1">
  <p:cSld name="Blank 1">
    <p:spTree>
      <p:nvGrpSpPr>
        <p:cNvPr id="1" name="Shape 870"/>
        <p:cNvGrpSpPr/>
        <p:nvPr/>
      </p:nvGrpSpPr>
      <p:grpSpPr>
        <a:xfrm>
          <a:off x="0" y="0"/>
          <a:ext cx="0" cy="0"/>
          <a:chOff x="0" y="0"/>
          <a:chExt cx="0" cy="0"/>
        </a:xfrm>
      </p:grpSpPr>
    </p:spTree>
    <p:extLst>
      <p:ext uri="{BB962C8B-B14F-4D97-AF65-F5344CB8AC3E}">
        <p14:creationId xmlns:p14="http://schemas.microsoft.com/office/powerpoint/2010/main" val="1752379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Graph with chart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3" name="Subtitle 2">
            <a:extLst>
              <a:ext uri="{FF2B5EF4-FFF2-40B4-BE49-F238E27FC236}">
                <a16:creationId xmlns:a16="http://schemas.microsoft.com/office/drawing/2014/main" id="{980E1350-802D-1445-AEAA-384A8983199B}"/>
              </a:ext>
            </a:extLst>
          </p:cNvPr>
          <p:cNvSpPr>
            <a:spLocks noGrp="1"/>
          </p:cNvSpPr>
          <p:nvPr>
            <p:ph type="subTitle" idx="1"/>
          </p:nvPr>
        </p:nvSpPr>
        <p:spPr>
          <a:xfrm>
            <a:off x="1265239" y="4153453"/>
            <a:ext cx="21845586" cy="384721"/>
          </a:xfrm>
          <a:noFill/>
        </p:spPr>
        <p:txBody>
          <a:bodyPr wrap="square" lIns="0" anchor="t" anchorCtr="0">
            <a:spAutoFit/>
          </a:bodyPr>
          <a:lstStyle>
            <a:lvl1pPr marL="0" indent="0" algn="l">
              <a:buNone/>
              <a:defRPr sz="2500" b="0" i="0" spc="-4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Tree>
    <p:extLst>
      <p:ext uri="{BB962C8B-B14F-4D97-AF65-F5344CB8AC3E}">
        <p14:creationId xmlns:p14="http://schemas.microsoft.com/office/powerpoint/2010/main" val="3322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tx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4"/>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tx1"/>
                </a:solidFill>
                <a:latin typeface="Arial" panose="020B0604020202020204" pitchFamily="34" charset="0"/>
                <a:cs typeface="Arial" panose="020B0604020202020204" pitchFamily="34" charset="0"/>
              </a:defRPr>
            </a:lvl2pPr>
            <a:lvl3pPr>
              <a:lnSpc>
                <a:spcPct val="93000"/>
              </a:lnSpc>
              <a:defRPr sz="4500" b="0" i="0" spc="-80" baseline="0">
                <a:solidFill>
                  <a:schemeClr val="tx1"/>
                </a:solidFill>
                <a:latin typeface="Arial" panose="020B0604020202020204" pitchFamily="34" charset="0"/>
                <a:cs typeface="Arial" panose="020B0604020202020204" pitchFamily="34" charset="0"/>
              </a:defRPr>
            </a:lvl3pPr>
            <a:lvl4pPr>
              <a:lnSpc>
                <a:spcPct val="93000"/>
              </a:lnSpc>
              <a:defRPr sz="4500" b="0" i="0" spc="-80" baseline="0">
                <a:solidFill>
                  <a:schemeClr val="tx1"/>
                </a:solidFill>
                <a:latin typeface="Arial" panose="020B0604020202020204" pitchFamily="34" charset="0"/>
                <a:cs typeface="Arial" panose="020B0604020202020204" pitchFamily="34" charset="0"/>
              </a:defRPr>
            </a:lvl4pPr>
            <a:lvl5pPr>
              <a:lnSpc>
                <a:spcPct val="93000"/>
              </a:lnSpc>
              <a:defRPr sz="4500" b="0" i="0" spc="-8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284B3075-F569-A34D-A057-5E6489FA99BE}"/>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4056296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 with chart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3" name="Subtitle 2">
            <a:extLst>
              <a:ext uri="{FF2B5EF4-FFF2-40B4-BE49-F238E27FC236}">
                <a16:creationId xmlns:a16="http://schemas.microsoft.com/office/drawing/2014/main" id="{980E1350-802D-1445-AEAA-384A8983199B}"/>
              </a:ext>
            </a:extLst>
          </p:cNvPr>
          <p:cNvSpPr>
            <a:spLocks noGrp="1"/>
          </p:cNvSpPr>
          <p:nvPr>
            <p:ph type="subTitle" idx="1"/>
          </p:nvPr>
        </p:nvSpPr>
        <p:spPr>
          <a:xfrm>
            <a:off x="1265239" y="4153453"/>
            <a:ext cx="21845586" cy="384721"/>
          </a:xfrm>
          <a:noFill/>
        </p:spPr>
        <p:txBody>
          <a:bodyPr wrap="square" lIns="0" anchor="t" anchorCtr="0">
            <a:spAutoFit/>
          </a:bodyPr>
          <a:lstStyle>
            <a:lvl1pPr marL="0" indent="0" algn="l">
              <a:buNone/>
              <a:defRPr sz="2500" b="0" i="0" spc="-4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Tree>
    <p:extLst>
      <p:ext uri="{BB962C8B-B14F-4D97-AF65-F5344CB8AC3E}">
        <p14:creationId xmlns:p14="http://schemas.microsoft.com/office/powerpoint/2010/main" val="1950889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content and imag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187354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raph">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318906"/>
            <a:ext cx="21845586" cy="2651126"/>
          </a:xfrm>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
        <p:nvSpPr>
          <p:cNvPr id="7" name="Text Placeholder 2">
            <a:extLst>
              <a:ext uri="{FF2B5EF4-FFF2-40B4-BE49-F238E27FC236}">
                <a16:creationId xmlns:a16="http://schemas.microsoft.com/office/drawing/2014/main" id="{E4D0197F-E98C-E65A-AE89-AECABC8A3F2E}"/>
              </a:ext>
            </a:extLst>
          </p:cNvPr>
          <p:cNvSpPr>
            <a:spLocks noGrp="1"/>
          </p:cNvSpPr>
          <p:nvPr>
            <p:ph type="body" idx="13"/>
          </p:nvPr>
        </p:nvSpPr>
        <p:spPr>
          <a:xfrm>
            <a:off x="12190413" y="12132512"/>
            <a:ext cx="9511118" cy="384721"/>
          </a:xfrm>
        </p:spPr>
        <p:txBody>
          <a:bodyPr wrap="square" anchor="b">
            <a:spAutoFit/>
          </a:bodyPr>
          <a:lstStyle>
            <a:lvl1pPr marL="0" indent="0" algn="r">
              <a:buNone/>
              <a:defRPr sz="2500" b="0" spc="-40" baseline="0"/>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Tree>
    <p:extLst>
      <p:ext uri="{BB962C8B-B14F-4D97-AF65-F5344CB8AC3E}">
        <p14:creationId xmlns:p14="http://schemas.microsoft.com/office/powerpoint/2010/main" val="54019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ub,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758218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ub, content and imag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9" y="1427394"/>
            <a:ext cx="10925174" cy="2651126"/>
          </a:xfrm>
        </p:spPr>
        <p:txBody>
          <a:bodyPr/>
          <a:lstStyle>
            <a:lvl1pPr>
              <a:lnSpc>
                <a:spcPct val="90000"/>
              </a:lnSpc>
              <a:defRPr>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90DAE1DA-4654-361B-E70E-30743BAED4B8}"/>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10591147" cy="3952875"/>
          </a:xfrm>
        </p:spPr>
        <p:txBody>
          <a:bodyPr/>
          <a:lstStyle>
            <a:lvl1pPr>
              <a:lnSpc>
                <a:spcPct val="100000"/>
              </a:lnSpc>
              <a:spcAft>
                <a:spcPts val="4600"/>
              </a:spcAft>
              <a:defRPr sz="4000" b="0" i="0" spc="-60" baseline="0">
                <a:solidFill>
                  <a:schemeClr val="bg1"/>
                </a:solidFill>
                <a:latin typeface="Arial" panose="020B0604020202020204" pitchFamily="34" charset="0"/>
                <a:cs typeface="Arial" panose="020B0604020202020204" pitchFamily="34" charset="0"/>
              </a:defRPr>
            </a:lvl1pPr>
            <a:lvl2pPr>
              <a:defRPr b="0" i="0" spc="-60" baseline="0">
                <a:solidFill>
                  <a:schemeClr val="bg1"/>
                </a:solidFill>
                <a:latin typeface="Arial" panose="020B0604020202020204" pitchFamily="34" charset="0"/>
                <a:cs typeface="Arial" panose="020B0604020202020204" pitchFamily="34" charset="0"/>
              </a:defRPr>
            </a:lvl2pPr>
            <a:lvl3pPr>
              <a:defRPr b="0" i="0" spc="-60" baseline="0">
                <a:solidFill>
                  <a:schemeClr val="bg1"/>
                </a:solidFill>
                <a:latin typeface="Arial" panose="020B0604020202020204" pitchFamily="34" charset="0"/>
                <a:cs typeface="Arial" panose="020B0604020202020204" pitchFamily="34" charset="0"/>
              </a:defRPr>
            </a:lvl3pPr>
            <a:lvl4pPr>
              <a:defRPr b="0" i="0" spc="-60" baseline="0">
                <a:solidFill>
                  <a:schemeClr val="bg1"/>
                </a:solidFill>
                <a:latin typeface="Arial" panose="020B0604020202020204" pitchFamily="34" charset="0"/>
                <a:cs typeface="Arial" panose="020B0604020202020204" pitchFamily="34" charset="0"/>
              </a:defRPr>
            </a:lvl4pPr>
            <a:lvl5pPr>
              <a:defRPr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6">
            <a:extLst>
              <a:ext uri="{FF2B5EF4-FFF2-40B4-BE49-F238E27FC236}">
                <a16:creationId xmlns:a16="http://schemas.microsoft.com/office/drawing/2014/main" id="{D60F3325-EF8C-97BC-4429-456C0FA27A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5" name="Slide Number Placeholder 5">
            <a:extLst>
              <a:ext uri="{FF2B5EF4-FFF2-40B4-BE49-F238E27FC236}">
                <a16:creationId xmlns:a16="http://schemas.microsoft.com/office/drawing/2014/main" id="{40BC440F-B323-502C-D8DD-50613FCFDE0D}"/>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209478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u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8" y="1427394"/>
            <a:ext cx="22534559" cy="2651126"/>
          </a:xfrm>
        </p:spPr>
        <p:txBody>
          <a:bodyPr/>
          <a:lstStyle>
            <a:lvl1pPr>
              <a:lnSpc>
                <a:spcPct val="90000"/>
              </a:lnSpc>
              <a:defRPr>
                <a:solidFill>
                  <a:schemeClr val="tx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21845586" cy="3952875"/>
          </a:xfrm>
        </p:spPr>
        <p:txBody>
          <a:bodyPr/>
          <a:lstStyle>
            <a:lvl1pPr>
              <a:lnSpc>
                <a:spcPct val="100000"/>
              </a:lnSpc>
              <a:spcAft>
                <a:spcPts val="4600"/>
              </a:spcAft>
              <a:defRPr sz="4000" b="0" i="0" spc="-60" baseline="0">
                <a:solidFill>
                  <a:schemeClr val="tx1"/>
                </a:solidFill>
                <a:latin typeface="Arial" panose="020B0604020202020204" pitchFamily="34" charset="0"/>
                <a:cs typeface="Arial" panose="020B0604020202020204" pitchFamily="34" charset="0"/>
              </a:defRPr>
            </a:lvl1pPr>
            <a:lvl2pPr>
              <a:defRPr b="0" i="0" spc="-60" baseline="0">
                <a:solidFill>
                  <a:schemeClr val="tx1"/>
                </a:solidFill>
                <a:latin typeface="Arial" panose="020B0604020202020204" pitchFamily="34" charset="0"/>
                <a:cs typeface="Arial" panose="020B0604020202020204" pitchFamily="34" charset="0"/>
              </a:defRPr>
            </a:lvl2pPr>
            <a:lvl3pPr>
              <a:defRPr b="0" i="0" spc="-60" baseline="0">
                <a:solidFill>
                  <a:schemeClr val="tx1"/>
                </a:solidFill>
                <a:latin typeface="Arial" panose="020B0604020202020204" pitchFamily="34" charset="0"/>
                <a:cs typeface="Arial" panose="020B0604020202020204" pitchFamily="34" charset="0"/>
              </a:defRPr>
            </a:lvl3pPr>
            <a:lvl4pPr>
              <a:defRPr b="0" i="0" spc="-60" baseline="0">
                <a:solidFill>
                  <a:schemeClr val="tx1"/>
                </a:solidFill>
                <a:latin typeface="Arial" panose="020B0604020202020204" pitchFamily="34" charset="0"/>
                <a:cs typeface="Arial" panose="020B0604020202020204" pitchFamily="34" charset="0"/>
              </a:defRPr>
            </a:lvl4pPr>
            <a:lvl5pPr>
              <a:defRPr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Slide Number Placeholder 5">
            <a:extLst>
              <a:ext uri="{FF2B5EF4-FFF2-40B4-BE49-F238E27FC236}">
                <a16:creationId xmlns:a16="http://schemas.microsoft.com/office/drawing/2014/main" id="{66A52309-4CB6-7A5D-3A74-58324E107BF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4167883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itle, sub">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238" y="1427394"/>
            <a:ext cx="22534559" cy="2651126"/>
          </a:xfrm>
        </p:spPr>
        <p:txBody>
          <a:bodyPr/>
          <a:lstStyle>
            <a:lvl1pPr>
              <a:lnSpc>
                <a:spcPct val="90000"/>
              </a:lnSpc>
              <a:defRPr>
                <a:solidFill>
                  <a:schemeClr val="bg1"/>
                </a:solidFill>
              </a:defRPr>
            </a:lvl1pPr>
          </a:lstStyle>
          <a:p>
            <a:r>
              <a:rPr lang="en-GB"/>
              <a:t>Click to edit Master title style</a:t>
            </a:r>
            <a:endParaRPr lang="en-US"/>
          </a:p>
        </p:txBody>
      </p:sp>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1265239" y="4921359"/>
            <a:ext cx="21845586" cy="3952875"/>
          </a:xfrm>
        </p:spPr>
        <p:txBody>
          <a:bodyPr/>
          <a:lstStyle>
            <a:lvl1pPr>
              <a:lnSpc>
                <a:spcPct val="100000"/>
              </a:lnSpc>
              <a:spcAft>
                <a:spcPts val="4600"/>
              </a:spcAft>
              <a:defRPr sz="4000" b="0" i="0" spc="-60" baseline="0">
                <a:solidFill>
                  <a:schemeClr val="bg1"/>
                </a:solidFill>
                <a:latin typeface="Arial" panose="020B0604020202020204" pitchFamily="34" charset="0"/>
                <a:cs typeface="Arial" panose="020B0604020202020204" pitchFamily="34" charset="0"/>
              </a:defRPr>
            </a:lvl1pPr>
            <a:lvl2pPr>
              <a:defRPr b="0" i="0" spc="-60" baseline="0">
                <a:solidFill>
                  <a:schemeClr val="bg1"/>
                </a:solidFill>
                <a:latin typeface="Arial" panose="020B0604020202020204" pitchFamily="34" charset="0"/>
                <a:cs typeface="Arial" panose="020B0604020202020204" pitchFamily="34" charset="0"/>
              </a:defRPr>
            </a:lvl2pPr>
            <a:lvl3pPr>
              <a:defRPr b="0" i="0" spc="-60" baseline="0">
                <a:solidFill>
                  <a:schemeClr val="bg1"/>
                </a:solidFill>
                <a:latin typeface="Arial" panose="020B0604020202020204" pitchFamily="34" charset="0"/>
                <a:cs typeface="Arial" panose="020B0604020202020204" pitchFamily="34" charset="0"/>
              </a:defRPr>
            </a:lvl3pPr>
            <a:lvl4pPr>
              <a:defRPr b="0" i="0" spc="-60" baseline="0">
                <a:solidFill>
                  <a:schemeClr val="bg1"/>
                </a:solidFill>
                <a:latin typeface="Arial" panose="020B0604020202020204" pitchFamily="34" charset="0"/>
                <a:cs typeface="Arial" panose="020B0604020202020204" pitchFamily="34" charset="0"/>
              </a:defRPr>
            </a:lvl4pPr>
            <a:lvl5pPr>
              <a:defRPr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6">
            <a:extLst>
              <a:ext uri="{FF2B5EF4-FFF2-40B4-BE49-F238E27FC236}">
                <a16:creationId xmlns:a16="http://schemas.microsoft.com/office/drawing/2014/main" id="{D60F3325-EF8C-97BC-4429-456C0FA27A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5" name="Slide Number Placeholder 5">
            <a:extLst>
              <a:ext uri="{FF2B5EF4-FFF2-40B4-BE49-F238E27FC236}">
                <a16:creationId xmlns:a16="http://schemas.microsoft.com/office/drawing/2014/main" id="{40BC440F-B323-502C-D8DD-50613FCFDE0D}"/>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741840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3895705" y="3155189"/>
            <a:ext cx="18688722" cy="3952875"/>
          </a:xfrm>
        </p:spPr>
        <p:txBody>
          <a:bodyPr/>
          <a:lstStyle>
            <a:lvl1pPr>
              <a:lnSpc>
                <a:spcPct val="82000"/>
              </a:lnSpc>
              <a:spcAft>
                <a:spcPts val="3000"/>
              </a:spcAft>
              <a:defRPr sz="10500" b="0" i="0" spc="-60" baseline="0">
                <a:solidFill>
                  <a:schemeClr val="tx1"/>
                </a:solidFill>
                <a:latin typeface="Arial" panose="020B0604020202020204" pitchFamily="34" charset="0"/>
                <a:cs typeface="Arial" panose="020B0604020202020204" pitchFamily="34" charset="0"/>
              </a:defRPr>
            </a:lvl1pPr>
            <a:lvl2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2pPr>
            <a:lvl3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3pPr>
            <a:lvl4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4pPr>
            <a:lvl5pPr marL="136800">
              <a:lnSpc>
                <a:spcPct val="120000"/>
              </a:lnSpc>
              <a:spcAft>
                <a:spcPts val="0"/>
              </a:spcAft>
              <a:defRPr sz="2500" b="0" i="0" spc="-6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Slide Number Placeholder 5">
            <a:extLst>
              <a:ext uri="{FF2B5EF4-FFF2-40B4-BE49-F238E27FC236}">
                <a16:creationId xmlns:a16="http://schemas.microsoft.com/office/drawing/2014/main" id="{72F7D6EA-9CA8-6565-81C5-EB969EADB9DA}"/>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403870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5A43FC7-13F9-672F-7B51-862622229C7E}"/>
              </a:ext>
            </a:extLst>
          </p:cNvPr>
          <p:cNvSpPr>
            <a:spLocks noGrp="1"/>
          </p:cNvSpPr>
          <p:nvPr>
            <p:ph type="body" sz="quarter" idx="16"/>
          </p:nvPr>
        </p:nvSpPr>
        <p:spPr>
          <a:xfrm>
            <a:off x="3895705" y="3155189"/>
            <a:ext cx="18688722" cy="3952875"/>
          </a:xfrm>
        </p:spPr>
        <p:txBody>
          <a:bodyPr/>
          <a:lstStyle>
            <a:lvl1pPr>
              <a:lnSpc>
                <a:spcPct val="82000"/>
              </a:lnSpc>
              <a:spcAft>
                <a:spcPts val="3000"/>
              </a:spcAft>
              <a:defRPr sz="10500" b="0" i="0" spc="-60" baseline="0">
                <a:solidFill>
                  <a:schemeClr val="bg1"/>
                </a:solidFill>
                <a:latin typeface="Arial" panose="020B0604020202020204" pitchFamily="34" charset="0"/>
                <a:cs typeface="Arial" panose="020B0604020202020204" pitchFamily="34" charset="0"/>
              </a:defRPr>
            </a:lvl1pPr>
            <a:lvl2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2pPr>
            <a:lvl3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3pPr>
            <a:lvl4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4pPr>
            <a:lvl5pPr marL="136800">
              <a:lnSpc>
                <a:spcPct val="120000"/>
              </a:lnSpc>
              <a:spcAft>
                <a:spcPts val="0"/>
              </a:spcAft>
              <a:defRPr sz="2500" b="0" i="0" spc="-60" baseline="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6">
            <a:extLst>
              <a:ext uri="{FF2B5EF4-FFF2-40B4-BE49-F238E27FC236}">
                <a16:creationId xmlns:a16="http://schemas.microsoft.com/office/drawing/2014/main" id="{43097885-C54C-7B82-88EC-1BC9CB59D64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3" name="Slide Number Placeholder 5">
            <a:extLst>
              <a:ext uri="{FF2B5EF4-FFF2-40B4-BE49-F238E27FC236}">
                <a16:creationId xmlns:a16="http://schemas.microsoft.com/office/drawing/2014/main" id="{5D6D5998-376E-CECF-A285-688B026384D6}"/>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1228933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8D3EA-8E50-A15F-5F12-A2C55C126C93}"/>
              </a:ext>
            </a:extLst>
          </p:cNvPr>
          <p:cNvSpPr>
            <a:spLocks noGrp="1"/>
          </p:cNvSpPr>
          <p:nvPr>
            <p:ph type="title" hasCustomPrompt="1"/>
          </p:nvPr>
        </p:nvSpPr>
        <p:spPr>
          <a:xfrm>
            <a:off x="1265238" y="2951716"/>
            <a:ext cx="21845587" cy="7762464"/>
          </a:xfrm>
        </p:spPr>
        <p:txBody>
          <a:bodyPr anchor="ctr"/>
          <a:lstStyle>
            <a:lvl1pPr>
              <a:defRPr sz="10900" spc="-20" baseline="0">
                <a:solidFill>
                  <a:schemeClr val="bg1"/>
                </a:solidFill>
              </a:defRPr>
            </a:lvl1pPr>
          </a:lstStyle>
          <a:p>
            <a:r>
              <a:rPr lang="en-GB"/>
              <a:t>Click to edit Master title style</a:t>
            </a:r>
            <a:br>
              <a:rPr lang="en-GB"/>
            </a:br>
            <a:endParaRPr lang="en-GB"/>
          </a:p>
        </p:txBody>
      </p:sp>
      <p:pic>
        <p:nvPicPr>
          <p:cNvPr id="2" name="Picture 6">
            <a:extLst>
              <a:ext uri="{FF2B5EF4-FFF2-40B4-BE49-F238E27FC236}">
                <a16:creationId xmlns:a16="http://schemas.microsoft.com/office/drawing/2014/main" id="{DA0DC688-676C-0CB2-D7E8-F4816777B2C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3" name="Slide Number Placeholder 5">
            <a:extLst>
              <a:ext uri="{FF2B5EF4-FFF2-40B4-BE49-F238E27FC236}">
                <a16:creationId xmlns:a16="http://schemas.microsoft.com/office/drawing/2014/main" id="{BCAF2F3D-C1C6-06E2-6FCC-247797C9C301}"/>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6516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tx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tx1"/>
                </a:solidFill>
                <a:latin typeface="Arial" panose="020B0604020202020204" pitchFamily="34" charset="0"/>
                <a:cs typeface="Arial" panose="020B0604020202020204" pitchFamily="34" charset="0"/>
              </a:defRPr>
            </a:lvl2pPr>
            <a:lvl3pPr>
              <a:lnSpc>
                <a:spcPct val="93000"/>
              </a:lnSpc>
              <a:defRPr sz="4500" b="0" i="0" spc="-80" baseline="0">
                <a:solidFill>
                  <a:schemeClr val="tx1"/>
                </a:solidFill>
                <a:latin typeface="Arial" panose="020B0604020202020204" pitchFamily="34" charset="0"/>
                <a:cs typeface="Arial" panose="020B0604020202020204" pitchFamily="34" charset="0"/>
              </a:defRPr>
            </a:lvl3pPr>
            <a:lvl4pPr>
              <a:lnSpc>
                <a:spcPct val="93000"/>
              </a:lnSpc>
              <a:defRPr sz="4500" b="0" i="0" spc="-80" baseline="0">
                <a:solidFill>
                  <a:schemeClr val="tx1"/>
                </a:solidFill>
                <a:latin typeface="Arial" panose="020B0604020202020204" pitchFamily="34" charset="0"/>
                <a:cs typeface="Arial" panose="020B0604020202020204" pitchFamily="34" charset="0"/>
              </a:defRPr>
            </a:lvl4pPr>
            <a:lvl5pPr>
              <a:lnSpc>
                <a:spcPct val="93000"/>
              </a:lnSpc>
              <a:defRPr sz="4500" b="0" i="0" spc="-8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6F342F0C-AD2E-EA87-1435-7A85AB8F88EE}"/>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444542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tatement">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8D3EA-8E50-A15F-5F12-A2C55C126C93}"/>
              </a:ext>
            </a:extLst>
          </p:cNvPr>
          <p:cNvSpPr>
            <a:spLocks noGrp="1"/>
          </p:cNvSpPr>
          <p:nvPr>
            <p:ph type="title"/>
          </p:nvPr>
        </p:nvSpPr>
        <p:spPr>
          <a:xfrm>
            <a:off x="1265238" y="2951716"/>
            <a:ext cx="21845587" cy="7762464"/>
          </a:xfrm>
        </p:spPr>
        <p:txBody>
          <a:bodyPr anchor="ctr"/>
          <a:lstStyle>
            <a:lvl1pPr>
              <a:defRPr sz="10900" spc="-20" baseline="0">
                <a:solidFill>
                  <a:schemeClr val="tx1"/>
                </a:solidFill>
              </a:defRPr>
            </a:lvl1pPr>
          </a:lstStyle>
          <a:p>
            <a:r>
              <a:rPr lang="en-GB"/>
              <a:t>Click to edit Master title style</a:t>
            </a:r>
          </a:p>
        </p:txBody>
      </p:sp>
      <p:sp>
        <p:nvSpPr>
          <p:cNvPr id="2" name="Slide Number Placeholder 5">
            <a:extLst>
              <a:ext uri="{FF2B5EF4-FFF2-40B4-BE49-F238E27FC236}">
                <a16:creationId xmlns:a16="http://schemas.microsoft.com/office/drawing/2014/main" id="{6662EED1-6EFB-0FC2-43AA-4FA6D3E41B83}"/>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230886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1410940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1676291" y="730251"/>
            <a:ext cx="21029831" cy="1890402"/>
          </a:xfrm>
        </p:spPr>
        <p:txBody>
          <a:bodyPr/>
          <a:lstStyle/>
          <a:p>
            <a:r>
              <a:rPr lang="en-US"/>
              <a:t>Click to edit</a:t>
            </a:r>
          </a:p>
        </p:txBody>
      </p:sp>
      <p:sp>
        <p:nvSpPr>
          <p:cNvPr id="4" name="Text Placeholder 9">
            <a:extLst>
              <a:ext uri="{FF2B5EF4-FFF2-40B4-BE49-F238E27FC236}">
                <a16:creationId xmlns:a16="http://schemas.microsoft.com/office/drawing/2014/main" id="{C3E09E04-A9D4-A941-954D-D43115E22CE5}"/>
              </a:ext>
            </a:extLst>
          </p:cNvPr>
          <p:cNvSpPr>
            <a:spLocks noGrp="1"/>
          </p:cNvSpPr>
          <p:nvPr>
            <p:ph type="body" sz="quarter" idx="10" hasCustomPrompt="1"/>
          </p:nvPr>
        </p:nvSpPr>
        <p:spPr>
          <a:xfrm>
            <a:off x="1676291" y="2853476"/>
            <a:ext cx="21029831" cy="822980"/>
          </a:xfrm>
        </p:spPr>
        <p:txBody>
          <a:bodyPr/>
          <a:lstStyle>
            <a:lvl1pPr>
              <a:defRPr/>
            </a:lvl1pPr>
            <a:lvl2pPr marL="0">
              <a:defRPr/>
            </a:lvl2pPr>
          </a:lstStyle>
          <a:p>
            <a:pPr lvl="0"/>
            <a:r>
              <a:rPr lang="en-US"/>
              <a:t>Click to edit…</a:t>
            </a:r>
          </a:p>
        </p:txBody>
      </p:sp>
      <p:sp>
        <p:nvSpPr>
          <p:cNvPr id="5" name="Chart Placeholder 4">
            <a:extLst>
              <a:ext uri="{FF2B5EF4-FFF2-40B4-BE49-F238E27FC236}">
                <a16:creationId xmlns:a16="http://schemas.microsoft.com/office/drawing/2014/main" id="{34B39C5B-F123-3D4B-8F3D-1D916B4BECD7}"/>
              </a:ext>
            </a:extLst>
          </p:cNvPr>
          <p:cNvSpPr>
            <a:spLocks noGrp="1"/>
          </p:cNvSpPr>
          <p:nvPr>
            <p:ph type="chart" sz="quarter" idx="11" hasCustomPrompt="1"/>
          </p:nvPr>
        </p:nvSpPr>
        <p:spPr>
          <a:xfrm>
            <a:off x="1676291" y="4055066"/>
            <a:ext cx="21029831" cy="7708900"/>
          </a:xfrm>
        </p:spPr>
        <p:txBody>
          <a:bodyPr/>
          <a:lstStyle>
            <a:lvl1pPr>
              <a:defRPr/>
            </a:lvl1pPr>
          </a:lstStyle>
          <a:p>
            <a:r>
              <a:rPr lang="en-US"/>
              <a:t>Click the chart icon below to edit…</a:t>
            </a:r>
          </a:p>
        </p:txBody>
      </p:sp>
    </p:spTree>
    <p:extLst>
      <p:ext uri="{BB962C8B-B14F-4D97-AF65-F5344CB8AC3E}">
        <p14:creationId xmlns:p14="http://schemas.microsoft.com/office/powerpoint/2010/main" val="4018255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Title 1"/>
          <p:cNvSpPr>
            <a:spLocks noGrp="1"/>
          </p:cNvSpPr>
          <p:nvPr>
            <p:ph type="title"/>
          </p:nvPr>
        </p:nvSpPr>
        <p:spPr>
          <a:xfrm>
            <a:off x="1015934" y="1168400"/>
            <a:ext cx="10768899" cy="3048000"/>
          </a:xfrm>
        </p:spPr>
        <p:txBody>
          <a:bodyPr/>
          <a:lstStyle>
            <a:lvl1pPr>
              <a:defRPr sz="9600"/>
            </a:lvl1pPr>
          </a:lstStyle>
          <a:p>
            <a:r>
              <a:rPr lang="en-US"/>
              <a:t>Click to edit Master title style</a:t>
            </a:r>
          </a:p>
        </p:txBody>
      </p:sp>
      <p:sp>
        <p:nvSpPr>
          <p:cNvPr id="4" name="Picture Placeholder 3"/>
          <p:cNvSpPr>
            <a:spLocks noGrp="1"/>
          </p:cNvSpPr>
          <p:nvPr>
            <p:ph type="pic" sz="quarter" idx="10"/>
          </p:nvPr>
        </p:nvSpPr>
        <p:spPr>
          <a:xfrm>
            <a:off x="0" y="0"/>
            <a:ext cx="24382413" cy="13716000"/>
          </a:xfrm>
          <a:prstGeom prst="rect">
            <a:avLst/>
          </a:prstGeom>
        </p:spPr>
        <p:txBody>
          <a:bodyPr lIns="91428" tIns="45714" rIns="91428" bIns="45714"/>
          <a:lstStyle/>
          <a:p>
            <a:r>
              <a:rPr lang="en-US"/>
              <a:t>Click icon to add picture</a:t>
            </a:r>
          </a:p>
        </p:txBody>
      </p:sp>
    </p:spTree>
    <p:extLst>
      <p:ext uri="{BB962C8B-B14F-4D97-AF65-F5344CB8AC3E}">
        <p14:creationId xmlns:p14="http://schemas.microsoft.com/office/powerpoint/2010/main" val="4109795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1676291" y="5971981"/>
            <a:ext cx="21029831" cy="1772042"/>
          </a:xfrm>
        </p:spPr>
        <p:txBody>
          <a:bodyPr anchor="b">
            <a:normAutofit/>
          </a:bodyPr>
          <a:lstStyle>
            <a:lvl1pPr algn="ctr">
              <a:defRPr sz="10000"/>
            </a:lvl1pPr>
          </a:lstStyle>
          <a:p>
            <a:r>
              <a:rPr lang="en-US"/>
              <a:t>Click to edit</a:t>
            </a:r>
          </a:p>
        </p:txBody>
      </p:sp>
    </p:spTree>
    <p:extLst>
      <p:ext uri="{BB962C8B-B14F-4D97-AF65-F5344CB8AC3E}">
        <p14:creationId xmlns:p14="http://schemas.microsoft.com/office/powerpoint/2010/main" val="3279151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12896078" y="730251"/>
            <a:ext cx="9839896" cy="1890402"/>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12896076" y="2853476"/>
            <a:ext cx="9839896" cy="82298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12896076" y="3909281"/>
            <a:ext cx="9839896" cy="6347082"/>
          </a:xfrm>
        </p:spPr>
        <p:txBody>
          <a:bodyPr/>
          <a:lstStyle>
            <a:lvl1pPr marL="0" indent="0">
              <a:buClr>
                <a:schemeClr val="accent1"/>
              </a:buClr>
              <a:buFont typeface="Arial" panose="020B0604020202020204" pitchFamily="34" charset="0"/>
              <a:buNone/>
              <a:defRPr sz="2800">
                <a:solidFill>
                  <a:schemeClr val="accent3"/>
                </a:solidFill>
              </a:defRPr>
            </a:lvl1pPr>
            <a:lvl2pPr marL="0" indent="0">
              <a:buFont typeface="Arial" panose="020B0604020202020204" pitchFamily="34" charset="0"/>
              <a:buNone/>
              <a:defRPr sz="2800"/>
            </a:lvl2pPr>
            <a:lvl3pPr marL="571471" marR="0" indent="-571471" algn="l" defTabSz="1828709" rtl="0" eaLnBrk="1" fontAlgn="auto" latinLnBrk="0" hangingPunct="1">
              <a:lnSpc>
                <a:spcPct val="90000"/>
              </a:lnSpc>
              <a:spcBef>
                <a:spcPts val="1000"/>
              </a:spcBef>
              <a:spcAft>
                <a:spcPts val="2000"/>
              </a:spcAft>
              <a:buClr>
                <a:schemeClr val="accent1"/>
              </a:buClr>
              <a:buSzTx/>
              <a:buFont typeface="Arial" panose="020B0604020202020204" pitchFamily="34" charset="0"/>
              <a:buChar char="•"/>
              <a:tabLst/>
              <a:defRPr/>
            </a:lvl3pPr>
            <a:lvl4pPr>
              <a:defRPr/>
            </a:lvl4pPr>
            <a:lvl5pPr>
              <a:defRPr/>
            </a:lvl5pPr>
          </a:lstStyle>
          <a:p>
            <a:pPr lvl="0"/>
            <a:r>
              <a:rPr lang="en-US"/>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11952410" cy="13716000"/>
          </a:xfrm>
        </p:spPr>
        <p:txBody>
          <a:bodyPr/>
          <a:lstStyle/>
          <a:p>
            <a:endParaRPr lang="en-US"/>
          </a:p>
        </p:txBody>
      </p:sp>
    </p:spTree>
    <p:extLst>
      <p:ext uri="{BB962C8B-B14F-4D97-AF65-F5344CB8AC3E}">
        <p14:creationId xmlns:p14="http://schemas.microsoft.com/office/powerpoint/2010/main" val="1143632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9972F-888E-3848-A1D1-12A4C13B5D1F}"/>
              </a:ext>
            </a:extLst>
          </p:cNvPr>
          <p:cNvSpPr>
            <a:spLocks noGrp="1"/>
          </p:cNvSpPr>
          <p:nvPr>
            <p:ph type="title"/>
          </p:nvPr>
        </p:nvSpPr>
        <p:spPr>
          <a:xfrm>
            <a:off x="1626868" y="4528365"/>
            <a:ext cx="20524024" cy="2651126"/>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4EDE7B5F-E6FD-7744-B830-B7A4C963E1D4}"/>
              </a:ext>
            </a:extLst>
          </p:cNvPr>
          <p:cNvSpPr>
            <a:spLocks noGrp="1"/>
          </p:cNvSpPr>
          <p:nvPr>
            <p:ph type="body" sz="quarter" idx="12" hasCustomPrompt="1"/>
          </p:nvPr>
        </p:nvSpPr>
        <p:spPr>
          <a:xfrm>
            <a:off x="1626868" y="7179490"/>
            <a:ext cx="14976061" cy="1504576"/>
          </a:xfrm>
        </p:spPr>
        <p:txBody>
          <a:bodyPr/>
          <a:lstStyle>
            <a:lvl1pPr algn="l">
              <a:lnSpc>
                <a:spcPct val="100000"/>
              </a:lnSpc>
              <a:defRPr>
                <a:latin typeface="Arial" panose="020B0604020202020204" pitchFamily="34" charset="0"/>
              </a:defRPr>
            </a:lvl1pPr>
          </a:lstStyle>
          <a:p>
            <a:pPr algn="l">
              <a:lnSpc>
                <a:spcPct val="100000"/>
              </a:lnSpc>
            </a:pPr>
            <a:r>
              <a:rPr lang="en-GB" sz="3200">
                <a:solidFill>
                  <a:schemeClr val="bg1"/>
                </a:solidFill>
                <a:latin typeface="Cera Pro" pitchFamily="2" charset="0"/>
              </a:rPr>
              <a:t>Lorem ipsum </a:t>
            </a:r>
            <a:r>
              <a:rPr lang="en-GB" sz="3200" err="1">
                <a:solidFill>
                  <a:schemeClr val="bg1"/>
                </a:solidFill>
                <a:latin typeface="Cera Pro" pitchFamily="2" charset="0"/>
              </a:rPr>
              <a:t>dolor</a:t>
            </a:r>
            <a:r>
              <a:rPr lang="en-GB" sz="3200">
                <a:solidFill>
                  <a:schemeClr val="bg1"/>
                </a:solidFill>
                <a:latin typeface="Cera Pro" pitchFamily="2" charset="0"/>
              </a:rPr>
              <a:t> sit </a:t>
            </a:r>
            <a:r>
              <a:rPr lang="en-GB" sz="3200" err="1">
                <a:solidFill>
                  <a:schemeClr val="bg1"/>
                </a:solidFill>
                <a:latin typeface="Cera Pro" pitchFamily="2" charset="0"/>
              </a:rPr>
              <a:t>amet</a:t>
            </a:r>
            <a:r>
              <a:rPr lang="en-GB" sz="3200">
                <a:solidFill>
                  <a:schemeClr val="bg1"/>
                </a:solidFill>
                <a:latin typeface="Cera Pro" pitchFamily="2" charset="0"/>
              </a:rPr>
              <a:t> </a:t>
            </a:r>
            <a:r>
              <a:rPr lang="en-GB" sz="3200" err="1">
                <a:solidFill>
                  <a:schemeClr val="bg1"/>
                </a:solidFill>
                <a:latin typeface="Cera Pro" pitchFamily="2" charset="0"/>
              </a:rPr>
              <a:t>consectetur</a:t>
            </a:r>
            <a:r>
              <a:rPr lang="en-GB" sz="3200">
                <a:solidFill>
                  <a:schemeClr val="bg1"/>
                </a:solidFill>
                <a:latin typeface="Cera Pro" pitchFamily="2" charset="0"/>
              </a:rPr>
              <a:t> </a:t>
            </a:r>
            <a:r>
              <a:rPr lang="en-GB" sz="3200" err="1">
                <a:solidFill>
                  <a:schemeClr val="bg1"/>
                </a:solidFill>
                <a:latin typeface="Cera Pro" pitchFamily="2" charset="0"/>
              </a:rPr>
              <a:t>adipiscing</a:t>
            </a:r>
            <a:r>
              <a:rPr lang="en-GB" sz="3200">
                <a:solidFill>
                  <a:schemeClr val="bg1"/>
                </a:solidFill>
                <a:latin typeface="Cera Pro" pitchFamily="2" charset="0"/>
              </a:rPr>
              <a:t> </a:t>
            </a:r>
            <a:r>
              <a:rPr lang="en-GB" sz="3200" err="1">
                <a:solidFill>
                  <a:schemeClr val="bg1"/>
                </a:solidFill>
                <a:latin typeface="Cera Pro" pitchFamily="2" charset="0"/>
              </a:rPr>
              <a:t>elit</a:t>
            </a:r>
            <a:r>
              <a:rPr lang="en-GB" sz="3200">
                <a:solidFill>
                  <a:schemeClr val="bg1"/>
                </a:solidFill>
                <a:latin typeface="Cera Pro" pitchFamily="2" charset="0"/>
              </a:rPr>
              <a:t> </a:t>
            </a:r>
            <a:r>
              <a:rPr lang="en-GB" sz="3200" err="1">
                <a:solidFill>
                  <a:schemeClr val="bg1"/>
                </a:solidFill>
                <a:latin typeface="Cera Pro" pitchFamily="2" charset="0"/>
              </a:rPr>
              <a:t>proin</a:t>
            </a:r>
            <a:r>
              <a:rPr lang="en-GB" sz="3200">
                <a:solidFill>
                  <a:schemeClr val="bg1"/>
                </a:solidFill>
                <a:latin typeface="Cera Pro" pitchFamily="2" charset="0"/>
              </a:rPr>
              <a:t> </a:t>
            </a:r>
            <a:r>
              <a:rPr lang="en-GB" sz="3200" err="1">
                <a:solidFill>
                  <a:schemeClr val="bg1"/>
                </a:solidFill>
                <a:latin typeface="Cera Pro" pitchFamily="2" charset="0"/>
              </a:rPr>
              <a:t>volutpat</a:t>
            </a:r>
            <a:r>
              <a:rPr lang="en-GB" sz="3200">
                <a:solidFill>
                  <a:schemeClr val="bg1"/>
                </a:solidFill>
                <a:latin typeface="Cera Pro" pitchFamily="2" charset="0"/>
              </a:rPr>
              <a:t> </a:t>
            </a:r>
            <a:r>
              <a:rPr lang="en-GB" sz="3200" err="1">
                <a:solidFill>
                  <a:schemeClr val="bg1"/>
                </a:solidFill>
                <a:latin typeface="Cera Pro" pitchFamily="2" charset="0"/>
              </a:rPr>
              <a:t>egestas</a:t>
            </a:r>
            <a:r>
              <a:rPr lang="en-GB" sz="3200">
                <a:solidFill>
                  <a:schemeClr val="bg1"/>
                </a:solidFill>
                <a:latin typeface="Cera Pro" pitchFamily="2" charset="0"/>
              </a:rPr>
              <a:t> </a:t>
            </a:r>
            <a:r>
              <a:rPr lang="en-GB" sz="3200" err="1">
                <a:solidFill>
                  <a:schemeClr val="bg1"/>
                </a:solidFill>
                <a:latin typeface="Cera Pro" pitchFamily="2" charset="0"/>
              </a:rPr>
              <a:t>justo</a:t>
            </a:r>
            <a:r>
              <a:rPr lang="en-GB" sz="3200">
                <a:solidFill>
                  <a:schemeClr val="bg1"/>
                </a:solidFill>
                <a:latin typeface="Cera Pro" pitchFamily="2" charset="0"/>
              </a:rPr>
              <a:t> non </a:t>
            </a:r>
            <a:r>
              <a:rPr lang="en-GB" sz="3200" err="1">
                <a:solidFill>
                  <a:schemeClr val="bg1"/>
                </a:solidFill>
                <a:latin typeface="Cera Pro" pitchFamily="2" charset="0"/>
              </a:rPr>
              <a:t>hendrerit</a:t>
            </a:r>
            <a:r>
              <a:rPr lang="en-GB" sz="3200">
                <a:solidFill>
                  <a:schemeClr val="bg1"/>
                </a:solidFill>
                <a:latin typeface="Cera Pro" pitchFamily="2" charset="0"/>
              </a:rPr>
              <a:t> </a:t>
            </a:r>
            <a:r>
              <a:rPr lang="en-GB" sz="3200" err="1">
                <a:solidFill>
                  <a:schemeClr val="bg1"/>
                </a:solidFill>
                <a:latin typeface="Cera Pro" pitchFamily="2" charset="0"/>
              </a:rPr>
              <a:t>curabitur</a:t>
            </a:r>
            <a:r>
              <a:rPr lang="en-GB" sz="3200">
                <a:solidFill>
                  <a:schemeClr val="bg1"/>
                </a:solidFill>
                <a:latin typeface="Cera Pro" pitchFamily="2" charset="0"/>
              </a:rPr>
              <a:t> nisi </a:t>
            </a:r>
            <a:r>
              <a:rPr lang="en-GB" sz="3200" err="1">
                <a:solidFill>
                  <a:schemeClr val="bg1"/>
                </a:solidFill>
                <a:latin typeface="Cera Pro" pitchFamily="2" charset="0"/>
              </a:rPr>
              <a:t>arcu</a:t>
            </a:r>
            <a:r>
              <a:rPr lang="en-GB" sz="3200">
                <a:solidFill>
                  <a:schemeClr val="bg1"/>
                </a:solidFill>
                <a:latin typeface="Cera Pro" pitchFamily="2" charset="0"/>
              </a:rPr>
              <a:t> </a:t>
            </a:r>
            <a:r>
              <a:rPr lang="en-GB" sz="3200" err="1">
                <a:solidFill>
                  <a:schemeClr val="bg1"/>
                </a:solidFill>
                <a:latin typeface="Cera Pro" pitchFamily="2" charset="0"/>
              </a:rPr>
              <a:t>pretium</a:t>
            </a:r>
            <a:r>
              <a:rPr lang="en-GB" sz="3200">
                <a:solidFill>
                  <a:schemeClr val="bg1"/>
                </a:solidFill>
                <a:latin typeface="Cera Pro" pitchFamily="2" charset="0"/>
              </a:rPr>
              <a:t> a </a:t>
            </a:r>
            <a:r>
              <a:rPr lang="en-GB" sz="3200" err="1">
                <a:solidFill>
                  <a:schemeClr val="bg1"/>
                </a:solidFill>
                <a:latin typeface="Cera Pro" pitchFamily="2" charset="0"/>
              </a:rPr>
              <a:t>congue</a:t>
            </a:r>
            <a:r>
              <a:rPr lang="en-GB" sz="3200">
                <a:solidFill>
                  <a:schemeClr val="bg1"/>
                </a:solidFill>
                <a:latin typeface="Cera Pro" pitchFamily="2" charset="0"/>
              </a:rPr>
              <a:t>.</a:t>
            </a:r>
            <a:endParaRPr lang="en-US" sz="3200">
              <a:solidFill>
                <a:schemeClr val="bg1"/>
              </a:solidFill>
              <a:latin typeface="Cera Pro" pitchFamily="2" charset="0"/>
            </a:endParaRPr>
          </a:p>
        </p:txBody>
      </p:sp>
      <p:sp>
        <p:nvSpPr>
          <p:cNvPr id="13" name="Footer Placeholder 12">
            <a:extLst>
              <a:ext uri="{FF2B5EF4-FFF2-40B4-BE49-F238E27FC236}">
                <a16:creationId xmlns:a16="http://schemas.microsoft.com/office/drawing/2014/main" id="{64C7A4EB-D679-EF43-9B44-400257A4B18C}"/>
              </a:ext>
            </a:extLst>
          </p:cNvPr>
          <p:cNvSpPr>
            <a:spLocks noGrp="1"/>
          </p:cNvSpPr>
          <p:nvPr>
            <p:ph type="ftr" sz="quarter" idx="13"/>
          </p:nvPr>
        </p:nvSpPr>
        <p:spPr/>
        <p:txBody>
          <a:bodyPr/>
          <a:lstStyle>
            <a:lvl1pPr>
              <a:defRPr>
                <a:latin typeface="Arial" panose="020B0604020202020204" pitchFamily="34" charset="0"/>
              </a:defRPr>
            </a:lvl1pPr>
          </a:lstStyle>
          <a:p>
            <a:r>
              <a:rPr lang="en-US"/>
              <a:t>Radiocentre – Date</a:t>
            </a:r>
          </a:p>
        </p:txBody>
      </p:sp>
    </p:spTree>
    <p:extLst>
      <p:ext uri="{BB962C8B-B14F-4D97-AF65-F5344CB8AC3E}">
        <p14:creationId xmlns:p14="http://schemas.microsoft.com/office/powerpoint/2010/main" val="2474504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ig Blue was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12896078" y="730251"/>
            <a:ext cx="9839896" cy="1890402"/>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12896076" y="2853476"/>
            <a:ext cx="9839896" cy="822980"/>
          </a:xfrm>
        </p:spPr>
        <p:txBody>
          <a:bodyPr/>
          <a:lstStyle>
            <a:lvl1pPr>
              <a:defRPr/>
            </a:lvl1pPr>
            <a:lvl2pPr marL="0">
              <a:defRPr/>
            </a:lvl2pPr>
          </a:lstStyle>
          <a:p>
            <a:pPr lvl="0"/>
            <a:r>
              <a:rPr lang="en-US"/>
              <a:t>Lorem ipsum dolor</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hasCustomPrompt="1"/>
          </p:nvPr>
        </p:nvSpPr>
        <p:spPr>
          <a:xfrm>
            <a:off x="12896076" y="3909281"/>
            <a:ext cx="9839896" cy="6347082"/>
          </a:xfrm>
        </p:spPr>
        <p:txBody>
          <a:bodyPr/>
          <a:lstStyle>
            <a:lvl1pPr marL="0" indent="0">
              <a:buClr>
                <a:schemeClr val="accent1"/>
              </a:buClr>
              <a:buFont typeface="Arial" panose="020B0604020202020204" pitchFamily="34" charset="0"/>
              <a:buNone/>
              <a:defRPr sz="2800">
                <a:solidFill>
                  <a:schemeClr val="accent3"/>
                </a:solidFill>
              </a:defRPr>
            </a:lvl1pPr>
            <a:lvl2pPr marL="0" indent="0">
              <a:buFont typeface="Arial" panose="020B0604020202020204" pitchFamily="34" charset="0"/>
              <a:buNone/>
              <a:defRPr sz="2800"/>
            </a:lvl2pPr>
            <a:lvl3pPr marL="571471" marR="0" indent="-571471" algn="l" defTabSz="1828709" rtl="0" eaLnBrk="1" fontAlgn="auto" latinLnBrk="0" hangingPunct="1">
              <a:lnSpc>
                <a:spcPct val="90000"/>
              </a:lnSpc>
              <a:spcBef>
                <a:spcPts val="1000"/>
              </a:spcBef>
              <a:spcAft>
                <a:spcPts val="2000"/>
              </a:spcAft>
              <a:buClr>
                <a:schemeClr val="accent1"/>
              </a:buClr>
              <a:buSzTx/>
              <a:buFont typeface="Arial" panose="020B0604020202020204" pitchFamily="34" charset="0"/>
              <a:buChar char="•"/>
              <a:tabLst/>
              <a:defRPr/>
            </a:lvl3pPr>
            <a:lvl4pPr>
              <a:defRPr/>
            </a:lvl4pPr>
            <a:lvl5pPr>
              <a:defRPr/>
            </a:lvl5pPr>
          </a:lstStyle>
          <a:p>
            <a:pPr lvl="0"/>
            <a:r>
              <a:rPr lang="en-US"/>
              <a:t>Click to edit</a:t>
            </a:r>
          </a:p>
        </p:txBody>
      </p:sp>
      <p:sp>
        <p:nvSpPr>
          <p:cNvPr id="4" name="Picture Placeholder 3">
            <a:extLst>
              <a:ext uri="{FF2B5EF4-FFF2-40B4-BE49-F238E27FC236}">
                <a16:creationId xmlns:a16="http://schemas.microsoft.com/office/drawing/2014/main" id="{9D666AE9-0E45-A84C-8E61-2E02DF9462EA}"/>
              </a:ext>
            </a:extLst>
          </p:cNvPr>
          <p:cNvSpPr>
            <a:spLocks noGrp="1"/>
          </p:cNvSpPr>
          <p:nvPr>
            <p:ph type="pic" sz="quarter" idx="11"/>
          </p:nvPr>
        </p:nvSpPr>
        <p:spPr>
          <a:xfrm>
            <a:off x="0" y="0"/>
            <a:ext cx="11952410" cy="13716000"/>
          </a:xfrm>
        </p:spPr>
        <p:txBody>
          <a:bodyPr/>
          <a:lstStyle/>
          <a:p>
            <a:endParaRPr lang="en-US"/>
          </a:p>
        </p:txBody>
      </p:sp>
      <p:sp>
        <p:nvSpPr>
          <p:cNvPr id="11" name="Text Placeholder 9">
            <a:extLst>
              <a:ext uri="{FF2B5EF4-FFF2-40B4-BE49-F238E27FC236}">
                <a16:creationId xmlns:a16="http://schemas.microsoft.com/office/drawing/2014/main" id="{F8AF783E-99B4-9A46-ABA5-BECEF6E874D9}"/>
              </a:ext>
            </a:extLst>
          </p:cNvPr>
          <p:cNvSpPr>
            <a:spLocks noGrp="1"/>
          </p:cNvSpPr>
          <p:nvPr>
            <p:ph type="body" sz="quarter" idx="12" hasCustomPrompt="1"/>
          </p:nvPr>
        </p:nvSpPr>
        <p:spPr>
          <a:xfrm>
            <a:off x="905962" y="11111352"/>
            <a:ext cx="6898925" cy="822980"/>
          </a:xfrm>
        </p:spPr>
        <p:txBody>
          <a:bodyPr>
            <a:normAutofit/>
          </a:bodyPr>
          <a:lstStyle>
            <a:lvl1pPr>
              <a:defRPr sz="4000">
                <a:solidFill>
                  <a:schemeClr val="bg1"/>
                </a:solidFill>
              </a:defRPr>
            </a:lvl1pPr>
            <a:lvl2pPr marL="0">
              <a:defRPr/>
            </a:lvl2pPr>
          </a:lstStyle>
          <a:p>
            <a:pPr lvl="0"/>
            <a:r>
              <a:rPr lang="en-US"/>
              <a:t>Lorem ipsum dolor</a:t>
            </a:r>
          </a:p>
        </p:txBody>
      </p:sp>
    </p:spTree>
    <p:extLst>
      <p:ext uri="{BB962C8B-B14F-4D97-AF65-F5344CB8AC3E}">
        <p14:creationId xmlns:p14="http://schemas.microsoft.com/office/powerpoint/2010/main" val="2323164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CC32-51C3-FD41-8219-A83754ADD155}"/>
              </a:ext>
            </a:extLst>
          </p:cNvPr>
          <p:cNvSpPr>
            <a:spLocks noGrp="1"/>
          </p:cNvSpPr>
          <p:nvPr>
            <p:ph type="title"/>
          </p:nvPr>
        </p:nvSpPr>
        <p:spPr>
          <a:xfrm>
            <a:off x="1676291" y="5971981"/>
            <a:ext cx="21029831" cy="1772042"/>
          </a:xfrm>
        </p:spPr>
        <p:txBody>
          <a:bodyPr anchor="b">
            <a:normAutofit/>
          </a:bodyPr>
          <a:lstStyle>
            <a:lvl1pPr algn="ctr">
              <a:defRPr sz="10000"/>
            </a:lvl1pPr>
          </a:lstStyle>
          <a:p>
            <a:r>
              <a:rPr lang="en-US"/>
              <a:t>Click to edit</a:t>
            </a:r>
          </a:p>
        </p:txBody>
      </p:sp>
    </p:spTree>
    <p:extLst>
      <p:ext uri="{BB962C8B-B14F-4D97-AF65-F5344CB8AC3E}">
        <p14:creationId xmlns:p14="http://schemas.microsoft.com/office/powerpoint/2010/main" val="3619857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1676291" y="730251"/>
            <a:ext cx="21029831" cy="1890402"/>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1676291" y="2853476"/>
            <a:ext cx="21029831" cy="822980"/>
          </a:xfrm>
        </p:spPr>
        <p:txBody>
          <a:bodyPr/>
          <a:lstStyle>
            <a:lvl1pPr>
              <a:defRPr/>
            </a:lvl1pPr>
            <a:lvl2pPr marL="0">
              <a:defRPr/>
            </a:lvl2pPr>
          </a:lstStyle>
          <a:p>
            <a:pPr lvl="0"/>
            <a:r>
              <a:rPr lang="en-US"/>
              <a:t>Click to edit…</a:t>
            </a:r>
          </a:p>
        </p:txBody>
      </p:sp>
      <p:sp>
        <p:nvSpPr>
          <p:cNvPr id="5" name="Content Placeholder 2">
            <a:extLst>
              <a:ext uri="{FF2B5EF4-FFF2-40B4-BE49-F238E27FC236}">
                <a16:creationId xmlns:a16="http://schemas.microsoft.com/office/drawing/2014/main" id="{56FA8E1E-7EB5-0241-A7DB-E1B654F81650}"/>
              </a:ext>
            </a:extLst>
          </p:cNvPr>
          <p:cNvSpPr>
            <a:spLocks noGrp="1"/>
          </p:cNvSpPr>
          <p:nvPr>
            <p:ph sz="half" idx="1"/>
          </p:nvPr>
        </p:nvSpPr>
        <p:spPr>
          <a:xfrm>
            <a:off x="1676291" y="4493743"/>
            <a:ext cx="10362526" cy="6347082"/>
          </a:xfrm>
        </p:spPr>
        <p:txBody>
          <a:bodyPr/>
          <a:lstStyle>
            <a:lvl1pPr marL="571471" indent="-571471">
              <a:buClr>
                <a:schemeClr val="accent1"/>
              </a:buClr>
              <a:buFont typeface="Arial" panose="020B0604020202020204" pitchFamily="34" charset="0"/>
              <a:buChar char="•"/>
              <a:defRPr sz="2800">
                <a:solidFill>
                  <a:schemeClr val="tx1"/>
                </a:solidFill>
              </a:defRPr>
            </a:lvl1pPr>
            <a:lvl2pPr marL="0" indent="0">
              <a:buFont typeface="Arial" panose="020B0604020202020204" pitchFamily="34" charset="0"/>
              <a:buNone/>
              <a:defRPr sz="2800"/>
            </a:lvl2pPr>
            <a:lvl3pPr marL="571471" marR="0" indent="-571471" algn="l" defTabSz="1828709" rtl="0" eaLnBrk="1" fontAlgn="auto" latinLnBrk="0" hangingPunct="1">
              <a:lnSpc>
                <a:spcPct val="90000"/>
              </a:lnSpc>
              <a:spcBef>
                <a:spcPts val="1000"/>
              </a:spcBef>
              <a:spcAft>
                <a:spcPts val="2000"/>
              </a:spcAft>
              <a:buClr>
                <a:schemeClr val="accent1"/>
              </a:buClr>
              <a:buSzTx/>
              <a:buFont typeface="Arial" panose="020B0604020202020204" pitchFamily="34" charset="0"/>
              <a:buChar char="•"/>
              <a:tabLst/>
              <a:defRPr/>
            </a:lvl3pPr>
            <a:lvl4pPr>
              <a:defRPr/>
            </a:lvl4pPr>
            <a:lvl5pPr>
              <a:defRPr/>
            </a:lvl5pPr>
          </a:lstStyle>
          <a:p>
            <a:pPr lvl="0"/>
            <a:r>
              <a:rPr lang="en-US"/>
              <a:t>Edit Master text styles</a:t>
            </a:r>
          </a:p>
        </p:txBody>
      </p:sp>
      <p:sp>
        <p:nvSpPr>
          <p:cNvPr id="6" name="Content Placeholder 3">
            <a:extLst>
              <a:ext uri="{FF2B5EF4-FFF2-40B4-BE49-F238E27FC236}">
                <a16:creationId xmlns:a16="http://schemas.microsoft.com/office/drawing/2014/main" id="{1E1503F3-9B52-B347-8F89-0E9C474A26D7}"/>
              </a:ext>
            </a:extLst>
          </p:cNvPr>
          <p:cNvSpPr>
            <a:spLocks noGrp="1"/>
          </p:cNvSpPr>
          <p:nvPr>
            <p:ph sz="half" idx="2"/>
          </p:nvPr>
        </p:nvSpPr>
        <p:spPr>
          <a:xfrm>
            <a:off x="12343596" y="4493743"/>
            <a:ext cx="10362526" cy="6347082"/>
          </a:xfrm>
        </p:spPr>
        <p:txBody>
          <a:bodyPr/>
          <a:lstStyle>
            <a:lvl1pPr marL="571471" indent="-571471">
              <a:buClr>
                <a:schemeClr val="accent2"/>
              </a:buClr>
              <a:buFont typeface="Arial" panose="020B0604020202020204" pitchFamily="34" charset="0"/>
              <a:buChar char="•"/>
              <a:defRPr sz="2800">
                <a:solidFill>
                  <a:schemeClr val="tx1"/>
                </a:solidFill>
              </a:defRPr>
            </a:lvl1pPr>
            <a:lvl2pPr>
              <a:defRPr/>
            </a:lvl2pPr>
            <a:lvl3pPr marL="0" marR="0" indent="-571471" algn="l" defTabSz="1828709" rtl="0" eaLnBrk="1" fontAlgn="auto" latinLnBrk="0" hangingPunct="1">
              <a:lnSpc>
                <a:spcPct val="90000"/>
              </a:lnSpc>
              <a:spcBef>
                <a:spcPts val="1000"/>
              </a:spcBef>
              <a:spcAft>
                <a:spcPts val="2000"/>
              </a:spcAft>
              <a:buClr>
                <a:schemeClr val="accent2"/>
              </a:buClr>
              <a:buSzTx/>
              <a:buFont typeface="Arial" panose="020B0604020202020204" pitchFamily="34" charset="0"/>
              <a:buChar char="•"/>
              <a:tabLst/>
              <a:defRPr/>
            </a:lvl3pPr>
            <a:lvl4pPr>
              <a:defRPr/>
            </a:lvl4pPr>
            <a:lvl5pPr>
              <a:defRPr/>
            </a:lvl5pPr>
          </a:lstStyle>
          <a:p>
            <a:pPr lvl="0"/>
            <a:r>
              <a:rPr lang="en-US"/>
              <a:t>Edit Master text styles</a:t>
            </a:r>
          </a:p>
          <a:p>
            <a:pPr lvl="0"/>
            <a:endParaRPr lang="en-US"/>
          </a:p>
        </p:txBody>
      </p:sp>
    </p:spTree>
    <p:extLst>
      <p:ext uri="{BB962C8B-B14F-4D97-AF65-F5344CB8AC3E}">
        <p14:creationId xmlns:p14="http://schemas.microsoft.com/office/powerpoint/2010/main" val="25864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tx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4"/>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tx1"/>
                </a:solidFill>
                <a:latin typeface="Arial" panose="020B0604020202020204" pitchFamily="34" charset="0"/>
                <a:cs typeface="Arial" panose="020B0604020202020204" pitchFamily="34" charset="0"/>
              </a:defRPr>
            </a:lvl2pPr>
            <a:lvl3pPr>
              <a:lnSpc>
                <a:spcPct val="93000"/>
              </a:lnSpc>
              <a:defRPr sz="4500" b="0" i="0" spc="-80" baseline="0">
                <a:solidFill>
                  <a:schemeClr val="tx1"/>
                </a:solidFill>
                <a:latin typeface="Arial" panose="020B0604020202020204" pitchFamily="34" charset="0"/>
                <a:cs typeface="Arial" panose="020B0604020202020204" pitchFamily="34" charset="0"/>
              </a:defRPr>
            </a:lvl3pPr>
            <a:lvl4pPr>
              <a:lnSpc>
                <a:spcPct val="93000"/>
              </a:lnSpc>
              <a:defRPr sz="4500" b="0" i="0" spc="-80" baseline="0">
                <a:solidFill>
                  <a:schemeClr val="tx1"/>
                </a:solidFill>
                <a:latin typeface="Arial" panose="020B0604020202020204" pitchFamily="34" charset="0"/>
                <a:cs typeface="Arial" panose="020B0604020202020204" pitchFamily="34" charset="0"/>
              </a:defRPr>
            </a:lvl4pPr>
            <a:lvl5pPr>
              <a:lnSpc>
                <a:spcPct val="93000"/>
              </a:lnSpc>
              <a:defRPr sz="4500" b="0" i="0" spc="-8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4244E96D-7E8E-4085-3AD3-44608197ED78}"/>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99872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89C6-9FCC-F048-B497-F263A54EF2CC}"/>
              </a:ext>
            </a:extLst>
          </p:cNvPr>
          <p:cNvSpPr>
            <a:spLocks noGrp="1"/>
          </p:cNvSpPr>
          <p:nvPr>
            <p:ph type="title"/>
          </p:nvPr>
        </p:nvSpPr>
        <p:spPr>
          <a:xfrm>
            <a:off x="1676291" y="730251"/>
            <a:ext cx="21029831" cy="1890402"/>
          </a:xfrm>
        </p:spPr>
        <p:txBody>
          <a:bodyPr/>
          <a:lstStyle/>
          <a:p>
            <a:r>
              <a:rPr lang="en-US"/>
              <a:t>Click to edit</a:t>
            </a:r>
          </a:p>
        </p:txBody>
      </p:sp>
      <p:sp>
        <p:nvSpPr>
          <p:cNvPr id="10" name="Text Placeholder 9">
            <a:extLst>
              <a:ext uri="{FF2B5EF4-FFF2-40B4-BE49-F238E27FC236}">
                <a16:creationId xmlns:a16="http://schemas.microsoft.com/office/drawing/2014/main" id="{73B72904-9E36-6941-9D56-E2C2C6A9B62C}"/>
              </a:ext>
            </a:extLst>
          </p:cNvPr>
          <p:cNvSpPr>
            <a:spLocks noGrp="1"/>
          </p:cNvSpPr>
          <p:nvPr>
            <p:ph type="body" sz="quarter" idx="10" hasCustomPrompt="1"/>
          </p:nvPr>
        </p:nvSpPr>
        <p:spPr>
          <a:xfrm>
            <a:off x="1676291" y="2853475"/>
            <a:ext cx="21029831" cy="8760346"/>
          </a:xfrm>
        </p:spPr>
        <p:txBody>
          <a:bodyPr/>
          <a:lstStyle>
            <a:lvl1pPr>
              <a:defRPr/>
            </a:lvl1pPr>
            <a:lvl2pPr marL="0">
              <a:defRPr/>
            </a:lvl2pPr>
          </a:lstStyle>
          <a:p>
            <a:pPr lvl="0"/>
            <a:r>
              <a:rPr lang="en-US"/>
              <a:t>Click to edit…</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a:p>
            <a:pPr lvl="0"/>
            <a:r>
              <a:rPr lang="en-US"/>
              <a:t>Lorem ipsum dolor</a:t>
            </a:r>
          </a:p>
          <a:p>
            <a:pPr lvl="1"/>
            <a:r>
              <a:rPr lang="en-US"/>
              <a:t>Lorem ipsum dolor sit amet consectetur adipiscing elit</a:t>
            </a:r>
          </a:p>
        </p:txBody>
      </p:sp>
    </p:spTree>
    <p:extLst>
      <p:ext uri="{BB962C8B-B14F-4D97-AF65-F5344CB8AC3E}">
        <p14:creationId xmlns:p14="http://schemas.microsoft.com/office/powerpoint/2010/main" val="112284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80227" y="4853014"/>
            <a:ext cx="21830597" cy="2308324"/>
          </a:xfrm>
        </p:spPr>
        <p:txBody>
          <a:bodyPr anchor="t">
            <a:spAutoFit/>
          </a:bodyPr>
          <a:lstStyle>
            <a:lvl1pPr algn="l">
              <a:defRPr sz="15000" spc="-250" baseline="0">
                <a:solidFill>
                  <a:schemeClr val="tx1"/>
                </a:solidFill>
              </a:defRPr>
            </a:lvl1pPr>
          </a:lstStyle>
          <a:p>
            <a:r>
              <a:rPr lang="en-US"/>
              <a:t>Click to edit title</a:t>
            </a:r>
          </a:p>
        </p:txBody>
      </p:sp>
      <p:sp>
        <p:nvSpPr>
          <p:cNvPr id="3" name="Subtitle 2"/>
          <p:cNvSpPr>
            <a:spLocks noGrp="1"/>
          </p:cNvSpPr>
          <p:nvPr>
            <p:ph type="subTitle" idx="1"/>
          </p:nvPr>
        </p:nvSpPr>
        <p:spPr>
          <a:xfrm>
            <a:off x="2347950" y="1242753"/>
            <a:ext cx="3910444" cy="735949"/>
          </a:xfrm>
          <a:solidFill>
            <a:schemeClr val="accent4"/>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7441379"/>
            <a:ext cx="10919216" cy="1889125"/>
          </a:xfrm>
        </p:spPr>
        <p:txBody>
          <a:bodyPr/>
          <a:lstStyle>
            <a:lvl1pPr>
              <a:lnSpc>
                <a:spcPct val="93000"/>
              </a:lnSpc>
              <a:defRPr sz="4500" b="0" i="0" spc="-80" baseline="0">
                <a:solidFill>
                  <a:schemeClr val="tx1"/>
                </a:solidFill>
                <a:latin typeface="Arial" panose="020B0604020202020204" pitchFamily="34" charset="0"/>
                <a:cs typeface="Arial" panose="020B0604020202020204" pitchFamily="34" charset="0"/>
              </a:defRPr>
            </a:lvl1pPr>
            <a:lvl2pPr>
              <a:lnSpc>
                <a:spcPct val="93000"/>
              </a:lnSpc>
              <a:defRPr sz="4500" b="0" i="0" spc="-80" baseline="0">
                <a:solidFill>
                  <a:schemeClr val="tx1"/>
                </a:solidFill>
                <a:latin typeface="Arial" panose="020B0604020202020204" pitchFamily="34" charset="0"/>
                <a:cs typeface="Arial" panose="020B0604020202020204" pitchFamily="34" charset="0"/>
              </a:defRPr>
            </a:lvl2pPr>
            <a:lvl3pPr>
              <a:lnSpc>
                <a:spcPct val="93000"/>
              </a:lnSpc>
              <a:defRPr sz="4500" b="0" i="0" spc="-80" baseline="0">
                <a:solidFill>
                  <a:schemeClr val="tx1"/>
                </a:solidFill>
                <a:latin typeface="Arial" panose="020B0604020202020204" pitchFamily="34" charset="0"/>
                <a:cs typeface="Arial" panose="020B0604020202020204" pitchFamily="34" charset="0"/>
              </a:defRPr>
            </a:lvl3pPr>
            <a:lvl4pPr>
              <a:lnSpc>
                <a:spcPct val="93000"/>
              </a:lnSpc>
              <a:defRPr sz="4500" b="0" i="0" spc="-80" baseline="0">
                <a:solidFill>
                  <a:schemeClr val="tx1"/>
                </a:solidFill>
                <a:latin typeface="Arial" panose="020B0604020202020204" pitchFamily="34" charset="0"/>
                <a:cs typeface="Arial" panose="020B0604020202020204" pitchFamily="34" charset="0"/>
              </a:defRPr>
            </a:lvl4pPr>
            <a:lvl5pPr>
              <a:lnSpc>
                <a:spcPct val="93000"/>
              </a:lnSpc>
              <a:defRPr sz="4500" b="0" i="0" spc="-80" baseline="0">
                <a:solidFill>
                  <a:schemeClr val="tx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BA2C9A7A-7841-6E5F-1C85-93A8198A59B9}"/>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328755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or Bullets 1">
    <p:bg>
      <p:bgPr>
        <a:solidFill>
          <a:srgbClr val="FF774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pic>
        <p:nvPicPr>
          <p:cNvPr id="4" name="Picture 6">
            <a:extLst>
              <a:ext uri="{FF2B5EF4-FFF2-40B4-BE49-F238E27FC236}">
                <a16:creationId xmlns:a16="http://schemas.microsoft.com/office/drawing/2014/main" id="{4F004945-F2EB-BB91-7DC5-FCCF50BA11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6" name="Slide Number Placeholder 5">
            <a:extLst>
              <a:ext uri="{FF2B5EF4-FFF2-40B4-BE49-F238E27FC236}">
                <a16:creationId xmlns:a16="http://schemas.microsoft.com/office/drawing/2014/main" id="{3072150E-9C76-1317-9BD0-34205D6D9CE5}"/>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6996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or Bullets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5238" y="4050374"/>
            <a:ext cx="10925967" cy="1877437"/>
          </a:xfrm>
        </p:spPr>
        <p:txBody>
          <a:bodyPr wrap="square" lIns="0" anchor="t">
            <a:spAutoFit/>
          </a:bodyPr>
          <a:lstStyle>
            <a:lvl1pPr algn="l">
              <a:defRPr sz="12200" spc="-150" baseline="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2347950" y="1242753"/>
            <a:ext cx="3910444" cy="735949"/>
          </a:xfrm>
          <a:solidFill>
            <a:schemeClr val="accent3"/>
          </a:solidFill>
        </p:spPr>
        <p:txBody>
          <a:bodyPr wrap="none" lIns="216000" anchor="ctr" anchorCtr="0">
            <a:noAutofit/>
          </a:bodyPr>
          <a:lstStyle>
            <a:lvl1pPr marL="0" indent="0" algn="l">
              <a:buNone/>
              <a:defRPr sz="3300" b="0" i="0" spc="-60" baseline="0">
                <a:latin typeface="Arial" panose="020B0604020202020204" pitchFamily="34" charset="0"/>
                <a:cs typeface="Arial" panose="020B0604020202020204" pitchFamily="34" charset="0"/>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5C931156-C139-A516-6BB4-C42F9A46C82D}"/>
              </a:ext>
            </a:extLst>
          </p:cNvPr>
          <p:cNvSpPr>
            <a:spLocks noGrp="1"/>
          </p:cNvSpPr>
          <p:nvPr>
            <p:ph type="body" sz="quarter" idx="13"/>
          </p:nvPr>
        </p:nvSpPr>
        <p:spPr>
          <a:xfrm>
            <a:off x="1271990" y="6163284"/>
            <a:ext cx="10919216" cy="1889125"/>
          </a:xfrm>
        </p:spPr>
        <p:txBody>
          <a:bodyPr/>
          <a:lstStyle>
            <a:lvl1pPr>
              <a:lnSpc>
                <a:spcPct val="93000"/>
              </a:lnSpc>
              <a:defRPr sz="4500" b="0" i="0" spc="-8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1" name="Text Placeholder 4">
            <a:extLst>
              <a:ext uri="{FF2B5EF4-FFF2-40B4-BE49-F238E27FC236}">
                <a16:creationId xmlns:a16="http://schemas.microsoft.com/office/drawing/2014/main" id="{3F791082-31F4-E4A5-13F1-EFE836DAAF6B}"/>
              </a:ext>
            </a:extLst>
          </p:cNvPr>
          <p:cNvSpPr>
            <a:spLocks noGrp="1"/>
          </p:cNvSpPr>
          <p:nvPr>
            <p:ph type="body" sz="quarter" idx="14"/>
          </p:nvPr>
        </p:nvSpPr>
        <p:spPr>
          <a:xfrm>
            <a:off x="1271990" y="7985733"/>
            <a:ext cx="10919216" cy="1889125"/>
          </a:xfrm>
        </p:spPr>
        <p:txBody>
          <a:bodyPr/>
          <a:lstStyle>
            <a:lvl1pPr>
              <a:lnSpc>
                <a:spcPct val="138000"/>
              </a:lnSpc>
              <a:defRPr sz="3000" b="0" i="0" spc="-60" baseline="0">
                <a:solidFill>
                  <a:schemeClr val="bg1"/>
                </a:solidFill>
                <a:latin typeface="Arial" panose="020B0604020202020204" pitchFamily="34" charset="0"/>
                <a:cs typeface="Arial" panose="020B0604020202020204" pitchFamily="34" charset="0"/>
              </a:defRPr>
            </a:lvl1pPr>
            <a:lvl2pPr>
              <a:lnSpc>
                <a:spcPct val="93000"/>
              </a:lnSpc>
              <a:defRPr sz="4500" b="0" i="0" spc="-80" baseline="0">
                <a:solidFill>
                  <a:schemeClr val="bg1"/>
                </a:solidFill>
                <a:latin typeface="Space Grotesk Medium" pitchFamily="2" charset="77"/>
                <a:cs typeface="Space Grotesk Medium" pitchFamily="2" charset="77"/>
              </a:defRPr>
            </a:lvl2pPr>
            <a:lvl3pPr>
              <a:lnSpc>
                <a:spcPct val="93000"/>
              </a:lnSpc>
              <a:defRPr sz="4500" b="0" i="0" spc="-80" baseline="0">
                <a:solidFill>
                  <a:schemeClr val="bg1"/>
                </a:solidFill>
                <a:latin typeface="Space Grotesk Medium" pitchFamily="2" charset="77"/>
                <a:cs typeface="Space Grotesk Medium" pitchFamily="2" charset="77"/>
              </a:defRPr>
            </a:lvl3pPr>
            <a:lvl4pPr>
              <a:lnSpc>
                <a:spcPct val="93000"/>
              </a:lnSpc>
              <a:defRPr sz="4500" b="0" i="0" spc="-80" baseline="0">
                <a:solidFill>
                  <a:schemeClr val="bg1"/>
                </a:solidFill>
                <a:latin typeface="Space Grotesk Medium" pitchFamily="2" charset="77"/>
                <a:cs typeface="Space Grotesk Medium" pitchFamily="2" charset="77"/>
              </a:defRPr>
            </a:lvl4pPr>
            <a:lvl5pPr>
              <a:lnSpc>
                <a:spcPct val="93000"/>
              </a:lnSpc>
              <a:defRPr sz="4500" b="0" i="0" spc="-80" baseline="0">
                <a:solidFill>
                  <a:schemeClr val="bg1"/>
                </a:solidFill>
                <a:latin typeface="Space Grotesk Medium" pitchFamily="2" charset="77"/>
                <a:cs typeface="Space Grotesk Medium" pitchFamily="2" charset="77"/>
              </a:defRPr>
            </a:lvl5pPr>
          </a:lstStyle>
          <a:p>
            <a:pPr lvl="0"/>
            <a:r>
              <a:rPr lang="en-GB"/>
              <a:t>Click to edit Master text styles</a:t>
            </a:r>
          </a:p>
        </p:txBody>
      </p:sp>
      <p:sp>
        <p:nvSpPr>
          <p:cNvPr id="13" name="Picture Placeholder 12">
            <a:extLst>
              <a:ext uri="{FF2B5EF4-FFF2-40B4-BE49-F238E27FC236}">
                <a16:creationId xmlns:a16="http://schemas.microsoft.com/office/drawing/2014/main" id="{DA1991AF-22C8-0A2D-76E3-6E6C6869C37D}"/>
              </a:ext>
            </a:extLst>
          </p:cNvPr>
          <p:cNvSpPr>
            <a:spLocks noGrp="1"/>
          </p:cNvSpPr>
          <p:nvPr>
            <p:ph type="pic" sz="quarter" idx="15"/>
          </p:nvPr>
        </p:nvSpPr>
        <p:spPr>
          <a:xfrm>
            <a:off x="12526027" y="1265238"/>
            <a:ext cx="10591148" cy="11179174"/>
          </a:xfrm>
          <a:prstGeom prst="roundRect">
            <a:avLst>
              <a:gd name="adj" fmla="val 12291"/>
            </a:avLst>
          </a:prstGeom>
          <a:noFill/>
        </p:spPr>
        <p:txBody>
          <a:bodyPr/>
          <a:lstStyle/>
          <a:p>
            <a:r>
              <a:rPr lang="en-GB"/>
              <a:t>Click icon to add picture</a:t>
            </a:r>
          </a:p>
        </p:txBody>
      </p:sp>
      <p:pic>
        <p:nvPicPr>
          <p:cNvPr id="4" name="Picture 6">
            <a:extLst>
              <a:ext uri="{FF2B5EF4-FFF2-40B4-BE49-F238E27FC236}">
                <a16:creationId xmlns:a16="http://schemas.microsoft.com/office/drawing/2014/main" id="{4F004945-F2EB-BB91-7DC5-FCCF50BA11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65240" y="11963140"/>
            <a:ext cx="3009295" cy="480960"/>
          </a:xfrm>
          <a:prstGeom prst="rect">
            <a:avLst/>
          </a:prstGeom>
        </p:spPr>
      </p:pic>
      <p:sp>
        <p:nvSpPr>
          <p:cNvPr id="6" name="Slide Number Placeholder 5">
            <a:extLst>
              <a:ext uri="{FF2B5EF4-FFF2-40B4-BE49-F238E27FC236}">
                <a16:creationId xmlns:a16="http://schemas.microsoft.com/office/drawing/2014/main" id="{3072150E-9C76-1317-9BD0-34205D6D9CE5}"/>
              </a:ext>
            </a:extLst>
          </p:cNvPr>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bg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spTree>
    <p:extLst>
      <p:ext uri="{BB962C8B-B14F-4D97-AF65-F5344CB8AC3E}">
        <p14:creationId xmlns:p14="http://schemas.microsoft.com/office/powerpoint/2010/main" val="29277955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5239" y="1318906"/>
            <a:ext cx="9898062" cy="2651126"/>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1265239" y="5968388"/>
            <a:ext cx="10071209" cy="464002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21909741" y="12154816"/>
            <a:ext cx="1201084" cy="384721"/>
          </a:xfrm>
          <a:prstGeom prst="rect">
            <a:avLst/>
          </a:prstGeom>
        </p:spPr>
        <p:txBody>
          <a:bodyPr vert="horz" wrap="square" lIns="0" tIns="0" rIns="0" bIns="0" rtlCol="0" anchor="ctr">
            <a:spAutoFit/>
          </a:bodyPr>
          <a:lstStyle>
            <a:lvl1pPr algn="r">
              <a:defRPr sz="2500" b="0">
                <a:solidFill>
                  <a:schemeClr val="tx1"/>
                </a:solidFill>
                <a:latin typeface="Arial" panose="020B0604020202020204" pitchFamily="34" charset="0"/>
                <a:cs typeface="Arial" panose="020B0604020202020204" pitchFamily="34" charset="0"/>
              </a:defRPr>
            </a:lvl1pPr>
          </a:lstStyle>
          <a:p>
            <a:fld id="{91D568E7-61F5-D04E-995D-81EF41C01A2A}" type="slidenum">
              <a:rPr lang="en-GB" smtClean="0"/>
              <a:pPr/>
              <a:t>‹#›</a:t>
            </a:fld>
            <a:endParaRPr lang="en-GB"/>
          </a:p>
        </p:txBody>
      </p:sp>
      <p:pic>
        <p:nvPicPr>
          <p:cNvPr id="12" name="Picture 11">
            <a:extLst>
              <a:ext uri="{FF2B5EF4-FFF2-40B4-BE49-F238E27FC236}">
                <a16:creationId xmlns:a16="http://schemas.microsoft.com/office/drawing/2014/main" id="{0271DF18-0527-5045-E83B-47D909E348B7}"/>
              </a:ext>
            </a:extLst>
          </p:cNvPr>
          <p:cNvPicPr>
            <a:picLocks noChangeAspect="1"/>
          </p:cNvPicPr>
          <p:nvPr userDrawn="1"/>
        </p:nvPicPr>
        <p:blipFill>
          <a:blip r:embed="rId62">
            <a:extLst>
              <a:ext uri="{96DAC541-7B7A-43D3-8B79-37D633B846F1}">
                <asvg:svgBlip xmlns:asvg="http://schemas.microsoft.com/office/drawing/2016/SVG/main" r:embed="rId63"/>
              </a:ext>
            </a:extLst>
          </a:blip>
          <a:srcRect/>
          <a:stretch/>
        </p:blipFill>
        <p:spPr>
          <a:xfrm>
            <a:off x="1265239" y="11963140"/>
            <a:ext cx="3009298" cy="480960"/>
          </a:xfrm>
          <a:prstGeom prst="rect">
            <a:avLst/>
          </a:prstGeom>
        </p:spPr>
      </p:pic>
    </p:spTree>
    <p:extLst>
      <p:ext uri="{BB962C8B-B14F-4D97-AF65-F5344CB8AC3E}">
        <p14:creationId xmlns:p14="http://schemas.microsoft.com/office/powerpoint/2010/main" val="230052426"/>
      </p:ext>
    </p:extLst>
  </p:cSld>
  <p:clrMap bg1="lt1" tx1="dk1" bg2="lt2" tx2="dk2" accent1="accent1" accent2="accent2" accent3="accent3" accent4="accent4" accent5="accent5" accent6="accent6" hlink="hlink" folHlink="folHlink"/>
  <p:sldLayoutIdLst>
    <p:sldLayoutId id="2147483674" r:id="rId1"/>
    <p:sldLayoutId id="2147483702" r:id="rId2"/>
    <p:sldLayoutId id="2147483703" r:id="rId3"/>
    <p:sldLayoutId id="2147483692" r:id="rId4"/>
    <p:sldLayoutId id="2147483693" r:id="rId5"/>
    <p:sldLayoutId id="2147483694" r:id="rId6"/>
    <p:sldLayoutId id="2147483695" r:id="rId7"/>
    <p:sldLayoutId id="2147483705" r:id="rId8"/>
    <p:sldLayoutId id="2147483704" r:id="rId9"/>
    <p:sldLayoutId id="2147483687" r:id="rId10"/>
    <p:sldLayoutId id="2147483706" r:id="rId11"/>
    <p:sldLayoutId id="2147483696" r:id="rId12"/>
    <p:sldLayoutId id="2147483707" r:id="rId13"/>
    <p:sldLayoutId id="2147483708" r:id="rId14"/>
    <p:sldLayoutId id="2147483686" r:id="rId15"/>
    <p:sldLayoutId id="2147483709" r:id="rId16"/>
    <p:sldLayoutId id="2147483688" r:id="rId17"/>
    <p:sldLayoutId id="2147483710" r:id="rId18"/>
    <p:sldLayoutId id="2147483675" r:id="rId19"/>
    <p:sldLayoutId id="2147483711" r:id="rId20"/>
    <p:sldLayoutId id="2147483699" r:id="rId21"/>
    <p:sldLayoutId id="2147483700" r:id="rId22"/>
    <p:sldLayoutId id="2147483701" r:id="rId23"/>
    <p:sldLayoutId id="2147483689" r:id="rId24"/>
    <p:sldLayoutId id="2147483697" r:id="rId25"/>
    <p:sldLayoutId id="2147483690" r:id="rId26"/>
    <p:sldLayoutId id="2147483698" r:id="rId27"/>
    <p:sldLayoutId id="2147483691" r:id="rId28"/>
    <p:sldLayoutId id="2147483712" r:id="rId29"/>
    <p:sldLayoutId id="2147483713" r:id="rId30"/>
    <p:sldLayoutId id="2147483714" r:id="rId31"/>
    <p:sldLayoutId id="2147483716" r:id="rId32"/>
    <p:sldLayoutId id="2147483718" r:id="rId33"/>
    <p:sldLayoutId id="2147483729" r:id="rId34"/>
    <p:sldLayoutId id="2147483769" r:id="rId35"/>
    <p:sldLayoutId id="2147483770" r:id="rId36"/>
    <p:sldLayoutId id="2147483813" r:id="rId37"/>
    <p:sldLayoutId id="2147483815" r:id="rId38"/>
    <p:sldLayoutId id="2147484367" r:id="rId39"/>
    <p:sldLayoutId id="2147484342" r:id="rId40"/>
    <p:sldLayoutId id="2147484343" r:id="rId41"/>
    <p:sldLayoutId id="2147484344" r:id="rId42"/>
    <p:sldLayoutId id="2147484346" r:id="rId43"/>
    <p:sldLayoutId id="2147484347" r:id="rId44"/>
    <p:sldLayoutId id="2147484348" r:id="rId45"/>
    <p:sldLayoutId id="2147484349" r:id="rId46"/>
    <p:sldLayoutId id="2147484350" r:id="rId47"/>
    <p:sldLayoutId id="2147484351" r:id="rId48"/>
    <p:sldLayoutId id="2147484352" r:id="rId49"/>
    <p:sldLayoutId id="2147484353" r:id="rId50"/>
    <p:sldLayoutId id="2147484354" r:id="rId51"/>
    <p:sldLayoutId id="2147484356" r:id="rId52"/>
    <p:sldLayoutId id="2147484357" r:id="rId53"/>
    <p:sldLayoutId id="2147484359" r:id="rId54"/>
    <p:sldLayoutId id="2147484360" r:id="rId55"/>
    <p:sldLayoutId id="2147484362" r:id="rId56"/>
    <p:sldLayoutId id="2147484363" r:id="rId57"/>
    <p:sldLayoutId id="2147484364" r:id="rId58"/>
    <p:sldLayoutId id="2147484365" r:id="rId59"/>
    <p:sldLayoutId id="2147484368" r:id="rId60"/>
  </p:sldLayoutIdLst>
  <p:hf sldNum="0" hdr="0" ftr="0" dt="0"/>
  <p:txStyles>
    <p:titleStyle>
      <a:lvl1pPr algn="l" defTabSz="1828709" rtl="0" eaLnBrk="1" latinLnBrk="0" hangingPunct="1">
        <a:lnSpc>
          <a:spcPct val="100000"/>
        </a:lnSpc>
        <a:spcBef>
          <a:spcPct val="0"/>
        </a:spcBef>
        <a:buNone/>
        <a:defRPr sz="7000" b="1" i="0" kern="1200" spc="-11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Arial" panose="020B0604020202020204" pitchFamily="34" charset="0"/>
          <a:ea typeface="+mn-ea"/>
          <a:cs typeface="Arial" panose="020B0604020202020204" pitchFamily="34" charset="0"/>
        </a:defRPr>
      </a:lvl1pPr>
      <a:lvl2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Arial" panose="020B0604020202020204" pitchFamily="34" charset="0"/>
          <a:ea typeface="+mn-ea"/>
          <a:cs typeface="Arial" panose="020B0604020202020204" pitchFamily="34" charset="0"/>
        </a:defRPr>
      </a:lvl2pPr>
      <a:lvl3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Arial" panose="020B0604020202020204" pitchFamily="34" charset="0"/>
          <a:ea typeface="+mn-ea"/>
          <a:cs typeface="Arial" panose="020B0604020202020204" pitchFamily="34" charset="0"/>
        </a:defRPr>
      </a:lvl3pPr>
      <a:lvl4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Arial" panose="020B0604020202020204" pitchFamily="34" charset="0"/>
          <a:ea typeface="+mn-ea"/>
          <a:cs typeface="Arial" panose="020B0604020202020204" pitchFamily="34" charset="0"/>
        </a:defRPr>
      </a:lvl4pPr>
      <a:lvl5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Arial" panose="020B0604020202020204" pitchFamily="34" charset="0"/>
          <a:ea typeface="+mn-ea"/>
          <a:cs typeface="Arial" panose="020B0604020202020204" pitchFamily="34" charset="0"/>
        </a:defRPr>
      </a:lvl5pPr>
      <a:lvl6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6pPr>
      <a:lvl7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7pPr>
      <a:lvl8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8pPr>
      <a:lvl9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guide id="3" pos="797" userDrawn="1">
          <p15:clr>
            <a:srgbClr val="F26B43"/>
          </p15:clr>
        </p15:guide>
        <p15:guide id="4" pos="14558" userDrawn="1">
          <p15:clr>
            <a:srgbClr val="F26B43"/>
          </p15:clr>
        </p15:guide>
        <p15:guide id="5" orient="horz" pos="797" userDrawn="1">
          <p15:clr>
            <a:srgbClr val="F26B43"/>
          </p15:clr>
        </p15:guide>
        <p15:guide id="6" orient="horz" pos="7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s://www.radiocentre.org/signup/" TargetMode="External"/><Relationship Id="rId3" Type="http://schemas.openxmlformats.org/officeDocument/2006/relationships/hyperlink" Target="https://www.radiocentre.org/our-research/" TargetMode="External"/><Relationship Id="rId7" Type="http://schemas.openxmlformats.org/officeDocument/2006/relationships/hyperlink" Target="https://www.radiocentre.org/about/radiocentre-lifestyle-photography/" TargetMode="Externa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hyperlink" Target="https://www.radiocentre.org/how-to-do-it/training/" TargetMode="External"/><Relationship Id="rId5" Type="http://schemas.openxmlformats.org/officeDocument/2006/relationships/hyperlink" Target="https://www.radiocentre.org/advertising-amplified-the-podcast/" TargetMode="External"/><Relationship Id="rId4" Type="http://schemas.openxmlformats.org/officeDocument/2006/relationships/hyperlink" Target="https://www.radiocentre.org/the-audio-market/top-radio-spender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planning-optimiser.radiocentre.org/" TargetMode="External"/><Relationship Id="rId3" Type="http://schemas.openxmlformats.org/officeDocument/2006/relationships/hyperlink" Target="https://www.radiocentre.org/predict/" TargetMode="External"/><Relationship Id="rId7" Type="http://schemas.openxmlformats.org/officeDocument/2006/relationships/hyperlink" Target="https://need-states-navigator.radiocentre.org/" TargetMode="External"/><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hyperlink" Target="https://mapping.radiocentre.org/" TargetMode="External"/><Relationship Id="rId5" Type="http://schemas.openxmlformats.org/officeDocument/2006/relationships/hyperlink" Target="https://database.radiocentre.org/login" TargetMode="External"/><Relationship Id="rId4" Type="http://schemas.openxmlformats.org/officeDocument/2006/relationships/hyperlink" Target="https://www.radiocentre.org/radiogau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52779B1-DC0F-08BC-133B-F555731280B7}"/>
            </a:ext>
          </a:extLst>
        </p:cNvPr>
        <p:cNvGrpSpPr/>
        <p:nvPr/>
      </p:nvGrpSpPr>
      <p:grpSpPr>
        <a:xfrm>
          <a:off x="0" y="0"/>
          <a:ext cx="0" cy="0"/>
          <a:chOff x="0" y="0"/>
          <a:chExt cx="0" cy="0"/>
        </a:xfrm>
      </p:grpSpPr>
      <p:pic>
        <p:nvPicPr>
          <p:cNvPr id="15" name="Picture 14" descr="A collage of people with different images&#10;&#10;AI-generated content may be incorrect.">
            <a:extLst>
              <a:ext uri="{FF2B5EF4-FFF2-40B4-BE49-F238E27FC236}">
                <a16:creationId xmlns:a16="http://schemas.microsoft.com/office/drawing/2014/main" id="{138CF3C3-240F-D07C-CFC3-BDB690ED0710}"/>
              </a:ext>
            </a:extLst>
          </p:cNvPr>
          <p:cNvPicPr>
            <a:picLocks noChangeAspect="1"/>
          </p:cNvPicPr>
          <p:nvPr/>
        </p:nvPicPr>
        <p:blipFill>
          <a:blip r:embed="rId3"/>
          <a:stretch>
            <a:fillRect/>
          </a:stretch>
        </p:blipFill>
        <p:spPr>
          <a:xfrm>
            <a:off x="0" y="7113"/>
            <a:ext cx="24371355" cy="13708887"/>
          </a:xfrm>
          <a:prstGeom prst="rect">
            <a:avLst/>
          </a:prstGeom>
        </p:spPr>
      </p:pic>
      <p:sp>
        <p:nvSpPr>
          <p:cNvPr id="9" name="Subtitle 2">
            <a:extLst>
              <a:ext uri="{FF2B5EF4-FFF2-40B4-BE49-F238E27FC236}">
                <a16:creationId xmlns:a16="http://schemas.microsoft.com/office/drawing/2014/main" id="{28131151-AA23-B740-9B31-7AC6FBB31632}"/>
              </a:ext>
            </a:extLst>
          </p:cNvPr>
          <p:cNvSpPr>
            <a:spLocks noGrp="1"/>
          </p:cNvSpPr>
          <p:nvPr>
            <p:ph type="subTitle" idx="1"/>
          </p:nvPr>
        </p:nvSpPr>
        <p:spPr>
          <a:xfrm>
            <a:off x="2347949" y="1242753"/>
            <a:ext cx="5682867" cy="735949"/>
          </a:xfrm>
          <a:solidFill>
            <a:srgbClr val="FFDE69"/>
          </a:solidFill>
          <a:ln>
            <a:solidFill>
              <a:srgbClr val="4075FF"/>
            </a:solidFill>
          </a:ln>
        </p:spPr>
        <p:txBody>
          <a:bodyPr/>
          <a:lstStyle/>
          <a:p>
            <a:r>
              <a:rPr lang="en-GB" b="1">
                <a:latin typeface="Arial" panose="020B0604020202020204" pitchFamily="34" charset="0"/>
                <a:cs typeface="Arial" panose="020B0604020202020204" pitchFamily="34" charset="0"/>
              </a:rPr>
              <a:t>UPDATED JANUARY 2026</a:t>
            </a:r>
          </a:p>
        </p:txBody>
      </p:sp>
      <p:sp>
        <p:nvSpPr>
          <p:cNvPr id="2" name="Title 1">
            <a:extLst>
              <a:ext uri="{FF2B5EF4-FFF2-40B4-BE49-F238E27FC236}">
                <a16:creationId xmlns:a16="http://schemas.microsoft.com/office/drawing/2014/main" id="{5CE7C9DE-2B32-9528-6074-E9F3A5162690}"/>
              </a:ext>
            </a:extLst>
          </p:cNvPr>
          <p:cNvSpPr>
            <a:spLocks noGrp="1"/>
          </p:cNvSpPr>
          <p:nvPr>
            <p:ph type="ctrTitle"/>
          </p:nvPr>
        </p:nvSpPr>
        <p:spPr>
          <a:xfrm>
            <a:off x="1280227" y="3481415"/>
            <a:ext cx="21830597" cy="2308324"/>
          </a:xfrm>
        </p:spPr>
        <p:txBody>
          <a:bodyPr/>
          <a:lstStyle/>
          <a:p>
            <a:r>
              <a:rPr lang="en-GB" sz="11500">
                <a:latin typeface="Arial" panose="020B0604020202020204" pitchFamily="34" charset="0"/>
                <a:cs typeface="Arial" panose="020B0604020202020204" pitchFamily="34" charset="0"/>
              </a:rPr>
              <a:t>Audio Advertising:</a:t>
            </a:r>
            <a:br>
              <a:rPr lang="en-GB" sz="11500">
                <a:latin typeface="Arial" panose="020B0604020202020204" pitchFamily="34" charset="0"/>
                <a:cs typeface="Arial" panose="020B0604020202020204" pitchFamily="34" charset="0"/>
              </a:rPr>
            </a:br>
            <a:r>
              <a:rPr lang="en-GB" sz="11500">
                <a:latin typeface="Arial" panose="020B0604020202020204" pitchFamily="34" charset="0"/>
                <a:cs typeface="Arial" panose="020B0604020202020204" pitchFamily="34" charset="0"/>
              </a:rPr>
              <a:t>The Killer Slides</a:t>
            </a:r>
          </a:p>
        </p:txBody>
      </p:sp>
      <p:sp>
        <p:nvSpPr>
          <p:cNvPr id="5" name="TextBox 4">
            <a:extLst>
              <a:ext uri="{FF2B5EF4-FFF2-40B4-BE49-F238E27FC236}">
                <a16:creationId xmlns:a16="http://schemas.microsoft.com/office/drawing/2014/main" id="{10484A3A-FE12-9A2B-5CD5-23D517297271}"/>
              </a:ext>
            </a:extLst>
          </p:cNvPr>
          <p:cNvSpPr txBox="1"/>
          <p:nvPr/>
        </p:nvSpPr>
        <p:spPr>
          <a:xfrm>
            <a:off x="1280227" y="7424928"/>
            <a:ext cx="10168128" cy="1938992"/>
          </a:xfrm>
          <a:prstGeom prst="rect">
            <a:avLst/>
          </a:prstGeom>
          <a:noFill/>
        </p:spPr>
        <p:txBody>
          <a:bodyPr wrap="square" rtlCol="0">
            <a:spAutoFit/>
          </a:bodyPr>
          <a:lstStyle/>
          <a:p>
            <a:r>
              <a:rPr lang="en-GB" sz="4000">
                <a:solidFill>
                  <a:schemeClr val="bg1"/>
                </a:solidFill>
                <a:latin typeface="Arial" panose="020B0604020202020204" pitchFamily="34" charset="0"/>
                <a:cs typeface="Arial" panose="020B0604020202020204" pitchFamily="34" charset="0"/>
              </a:rPr>
              <a:t>All the essential information marketers need to amplify their advertising with audio</a:t>
            </a:r>
          </a:p>
          <a:p>
            <a:endParaRPr lang="en-GB" sz="4000">
              <a:solidFill>
                <a:schemeClr val="bg1"/>
              </a:solidFill>
            </a:endParaRPr>
          </a:p>
        </p:txBody>
      </p:sp>
    </p:spTree>
    <p:extLst>
      <p:ext uri="{BB962C8B-B14F-4D97-AF65-F5344CB8AC3E}">
        <p14:creationId xmlns:p14="http://schemas.microsoft.com/office/powerpoint/2010/main" val="2621064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477F0-3AFD-3D50-A60E-2BA2691CB4A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4B6F3DB-A502-28D5-C991-C9EF9654EC2B}"/>
              </a:ext>
            </a:extLst>
          </p:cNvPr>
          <p:cNvSpPr txBox="1">
            <a:spLocks/>
          </p:cNvSpPr>
          <p:nvPr/>
        </p:nvSpPr>
        <p:spPr>
          <a:xfrm>
            <a:off x="374576" y="285351"/>
            <a:ext cx="23876585" cy="1890279"/>
          </a:xfrm>
          <a:prstGeom prst="rect">
            <a:avLst/>
          </a:prstGeom>
        </p:spPr>
        <p:txBody>
          <a:bodyPr vert="horz" lIns="182868" tIns="91434" rIns="182868" bIns="91434" rtlCol="0" anchor="ctr">
            <a:normAutofit/>
          </a:bodyPr>
          <a:lstStyle>
            <a:lvl1pPr algn="l" defTabSz="914377" rtl="0" eaLnBrk="1" latinLnBrk="0" hangingPunct="1">
              <a:lnSpc>
                <a:spcPct val="90000"/>
              </a:lnSpc>
              <a:spcBef>
                <a:spcPct val="0"/>
              </a:spcBef>
              <a:buNone/>
              <a:defRPr lang="en-US" sz="4000" b="1" i="1" kern="1200" dirty="0">
                <a:solidFill>
                  <a:schemeClr val="tx1"/>
                </a:solidFill>
                <a:latin typeface="Cera Pro Black" pitchFamily="2" charset="0"/>
                <a:ea typeface="+mj-ea"/>
                <a:cs typeface="+mj-cs"/>
              </a:defRPr>
            </a:lvl1pPr>
          </a:lstStyle>
          <a:p>
            <a:pPr marL="0" marR="0" lvl="0" indent="0" algn="l" defTabSz="1828663"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a:ln>
                  <a:noFill/>
                </a:ln>
                <a:solidFill>
                  <a:srgbClr val="222B42"/>
                </a:solidFill>
                <a:effectLst/>
                <a:uLnTx/>
                <a:uFillTx/>
                <a:latin typeface="Arial" panose="020B0604020202020204" pitchFamily="34" charset="0"/>
                <a:ea typeface="+mj-ea"/>
                <a:cs typeface="+mj-cs"/>
              </a:rPr>
              <a:t>Radio dominates time spent listening to commercial audio</a:t>
            </a:r>
          </a:p>
        </p:txBody>
      </p:sp>
      <p:sp>
        <p:nvSpPr>
          <p:cNvPr id="5" name="TextBox 4">
            <a:extLst>
              <a:ext uri="{FF2B5EF4-FFF2-40B4-BE49-F238E27FC236}">
                <a16:creationId xmlns:a16="http://schemas.microsoft.com/office/drawing/2014/main" id="{28850324-5954-5927-96DB-612F881E1816}"/>
              </a:ext>
            </a:extLst>
          </p:cNvPr>
          <p:cNvSpPr txBox="1"/>
          <p:nvPr/>
        </p:nvSpPr>
        <p:spPr>
          <a:xfrm>
            <a:off x="15640050" y="12785694"/>
            <a:ext cx="8387511" cy="400110"/>
          </a:xfrm>
          <a:prstGeom prst="rect">
            <a:avLst/>
          </a:prstGeom>
          <a:noFill/>
        </p:spPr>
        <p:txBody>
          <a:bodyPr wrap="square" rtlCol="0">
            <a:spAutoFit/>
          </a:bodyPr>
          <a:lstStyle/>
          <a:p>
            <a:pPr marL="0" marR="0" lvl="0" indent="0" algn="r" defTabSz="18286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22B42"/>
                </a:solidFill>
                <a:effectLst/>
                <a:uLnTx/>
                <a:uFillTx/>
                <a:latin typeface="Arial" panose="020B0604020202020204" pitchFamily="34" charset="0"/>
                <a:ea typeface="+mn-ea"/>
                <a:cs typeface="+mn-cs"/>
              </a:rPr>
              <a:t>Source: RAJAR MIDAS Autumn 2025: commercially accessible audience</a:t>
            </a:r>
          </a:p>
        </p:txBody>
      </p:sp>
      <p:pic>
        <p:nvPicPr>
          <p:cNvPr id="2" name="Picture 1">
            <a:extLst>
              <a:ext uri="{FF2B5EF4-FFF2-40B4-BE49-F238E27FC236}">
                <a16:creationId xmlns:a16="http://schemas.microsoft.com/office/drawing/2014/main" id="{3520535C-023F-BAFE-2F3F-9DED95616D35}"/>
              </a:ext>
            </a:extLst>
          </p:cNvPr>
          <p:cNvPicPr>
            <a:picLocks noChangeAspect="1"/>
          </p:cNvPicPr>
          <p:nvPr/>
        </p:nvPicPr>
        <p:blipFill>
          <a:blip r:embed="rId3"/>
          <a:srcRect l="14391" t="15726" r="6779" b="12923"/>
          <a:stretch>
            <a:fillRect/>
          </a:stretch>
        </p:blipFill>
        <p:spPr>
          <a:xfrm>
            <a:off x="3966219" y="2842759"/>
            <a:ext cx="17690841" cy="9007119"/>
          </a:xfrm>
          <a:prstGeom prst="rect">
            <a:avLst/>
          </a:prstGeom>
        </p:spPr>
      </p:pic>
    </p:spTree>
    <p:extLst>
      <p:ext uri="{BB962C8B-B14F-4D97-AF65-F5344CB8AC3E}">
        <p14:creationId xmlns:p14="http://schemas.microsoft.com/office/powerpoint/2010/main" val="2588955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CDAE-9363-0BEA-C03F-B61104838D4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3DECE05-4F92-234C-3F2A-ABC0BC55C3BA}"/>
              </a:ext>
            </a:extLst>
          </p:cNvPr>
          <p:cNvSpPr txBox="1"/>
          <p:nvPr/>
        </p:nvSpPr>
        <p:spPr>
          <a:xfrm>
            <a:off x="15621000" y="12785694"/>
            <a:ext cx="8406561" cy="400110"/>
          </a:xfrm>
          <a:prstGeom prst="rect">
            <a:avLst/>
          </a:prstGeom>
          <a:noFill/>
        </p:spPr>
        <p:txBody>
          <a:bodyPr wrap="square" rtlCol="0">
            <a:spAutoFit/>
          </a:bodyPr>
          <a:lstStyle/>
          <a:p>
            <a:pPr marL="0" marR="0" lvl="0" indent="0" algn="r" defTabSz="1828663"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22B42"/>
                </a:solidFill>
                <a:effectLst/>
                <a:uLnTx/>
                <a:uFillTx/>
                <a:latin typeface="Arial" panose="020B0604020202020204" pitchFamily="34" charset="0"/>
                <a:ea typeface="+mn-ea"/>
                <a:cs typeface="+mn-cs"/>
              </a:rPr>
              <a:t>Source: RAJAR MIDAS Autumn 2025: commercially accessible audience</a:t>
            </a:r>
          </a:p>
        </p:txBody>
      </p:sp>
      <p:pic>
        <p:nvPicPr>
          <p:cNvPr id="7" name="Picture 6">
            <a:extLst>
              <a:ext uri="{FF2B5EF4-FFF2-40B4-BE49-F238E27FC236}">
                <a16:creationId xmlns:a16="http://schemas.microsoft.com/office/drawing/2014/main" id="{73952852-A100-84E1-F608-6F8A15A53D21}"/>
              </a:ext>
            </a:extLst>
          </p:cNvPr>
          <p:cNvPicPr>
            <a:picLocks noChangeAspect="1"/>
          </p:cNvPicPr>
          <p:nvPr/>
        </p:nvPicPr>
        <p:blipFill>
          <a:blip r:embed="rId3"/>
          <a:srcRect l="11957" t="19237" r="8119" b="9858"/>
          <a:stretch>
            <a:fillRect/>
          </a:stretch>
        </p:blipFill>
        <p:spPr>
          <a:xfrm>
            <a:off x="3142074" y="3022473"/>
            <a:ext cx="18098263" cy="9031440"/>
          </a:xfrm>
          <a:prstGeom prst="rect">
            <a:avLst/>
          </a:prstGeom>
        </p:spPr>
      </p:pic>
      <p:sp>
        <p:nvSpPr>
          <p:cNvPr id="4" name="TextBox 3">
            <a:extLst>
              <a:ext uri="{FF2B5EF4-FFF2-40B4-BE49-F238E27FC236}">
                <a16:creationId xmlns:a16="http://schemas.microsoft.com/office/drawing/2014/main" id="{251839AF-7EEF-FFBD-2DDF-4575C1C3F88B}"/>
              </a:ext>
            </a:extLst>
          </p:cNvPr>
          <p:cNvSpPr txBox="1"/>
          <p:nvPr/>
        </p:nvSpPr>
        <p:spPr>
          <a:xfrm>
            <a:off x="1138335" y="409813"/>
            <a:ext cx="21479069" cy="2246769"/>
          </a:xfrm>
          <a:prstGeom prst="rect">
            <a:avLst/>
          </a:prstGeom>
          <a:noFill/>
        </p:spPr>
        <p:txBody>
          <a:bodyPr wrap="square">
            <a:spAutoFit/>
          </a:bodyPr>
          <a:lstStyle/>
          <a:p>
            <a:r>
              <a:rPr lang="en-GB" sz="7000" b="1">
                <a:solidFill>
                  <a:srgbClr val="222B42"/>
                </a:solidFill>
                <a:latin typeface="Arial" panose="020B0604020202020204" pitchFamily="34" charset="0"/>
                <a:cs typeface="Arial" panose="020B0604020202020204" pitchFamily="34" charset="0"/>
              </a:rPr>
              <a:t>Commercial radio remains the audio medium to reach younger audiences</a:t>
            </a:r>
          </a:p>
        </p:txBody>
      </p:sp>
    </p:spTree>
    <p:extLst>
      <p:ext uri="{BB962C8B-B14F-4D97-AF65-F5344CB8AC3E}">
        <p14:creationId xmlns:p14="http://schemas.microsoft.com/office/powerpoint/2010/main" val="406301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B9EC-2439-18C9-E6A1-AC9FBDE93C2E}"/>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0521848A-79D7-0852-E567-B7E0F3F0D6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321002" y="2814607"/>
            <a:ext cx="14192014" cy="94121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562B5E-2C9F-8F7D-FC5A-8BF64DB485C4}"/>
              </a:ext>
            </a:extLst>
          </p:cNvPr>
          <p:cNvSpPr txBox="1"/>
          <p:nvPr/>
        </p:nvSpPr>
        <p:spPr>
          <a:xfrm>
            <a:off x="15200245" y="12226798"/>
            <a:ext cx="12886027" cy="707886"/>
          </a:xfrm>
          <a:prstGeom prst="rect">
            <a:avLst/>
          </a:prstGeom>
          <a:noFill/>
        </p:spPr>
        <p:txBody>
          <a:bodyPr wrap="square">
            <a:spAutoFit/>
          </a:bodyPr>
          <a:lstStyle>
            <a:defPPr>
              <a:defRPr lang="en-US"/>
            </a:defPPr>
            <a:lvl1pPr marR="0" lvl="0" indent="0" defTabSz="457178" fontAlgn="auto">
              <a:lnSpc>
                <a:spcPct val="100000"/>
              </a:lnSpc>
              <a:spcBef>
                <a:spcPts val="0"/>
              </a:spcBef>
              <a:spcAft>
                <a:spcPts val="0"/>
              </a:spcAft>
              <a:buClrTx/>
              <a:buSzTx/>
              <a:buFontTx/>
              <a:buNone/>
              <a:tabLst/>
              <a:defRPr kumimoji="0" sz="1000" b="0" i="0" u="none" strike="noStrike" cap="none" spc="-10" normalizeH="0" baseline="0">
                <a:ln>
                  <a:noFill/>
                </a:ln>
                <a:solidFill>
                  <a:srgbClr val="222B42"/>
                </a:solidFill>
                <a:effectLst/>
                <a:uLnTx/>
                <a:uFillTx/>
                <a:latin typeface="Space Grotesk"/>
              </a:defRPr>
            </a:lvl1pPr>
          </a:lstStyle>
          <a:p>
            <a:pPr defTabSz="914310">
              <a:defRPr/>
            </a:pPr>
            <a:r>
              <a:rPr lang="en-GB" sz="2000" spc="-20">
                <a:latin typeface="Arial" panose="020B0604020202020204" pitchFamily="34" charset="0"/>
              </a:rPr>
              <a:t>Sources: RAJAR MIDAS Spring 2025 and Speed of Sound</a:t>
            </a:r>
          </a:p>
          <a:p>
            <a:pPr defTabSz="914310">
              <a:defRPr/>
            </a:pPr>
            <a:r>
              <a:rPr lang="en-GB" sz="2000" spc="-20">
                <a:latin typeface="Arial" panose="020B0604020202020204" pitchFamily="34" charset="0"/>
              </a:rPr>
              <a:t>Base  : </a:t>
            </a:r>
            <a:r>
              <a:rPr lang="en-US" sz="2000" spc="-20">
                <a:latin typeface="Arial" panose="020B0604020202020204" pitchFamily="34" charset="0"/>
              </a:rPr>
              <a:t>% Share of total UK commercial listening time by audio format </a:t>
            </a:r>
            <a:endParaRPr lang="en-GB" sz="2000" spc="-20">
              <a:latin typeface="Arial" panose="020B0604020202020204" pitchFamily="34" charset="0"/>
            </a:endParaRPr>
          </a:p>
        </p:txBody>
      </p:sp>
      <p:sp>
        <p:nvSpPr>
          <p:cNvPr id="6" name="Title 1">
            <a:extLst>
              <a:ext uri="{FF2B5EF4-FFF2-40B4-BE49-F238E27FC236}">
                <a16:creationId xmlns:a16="http://schemas.microsoft.com/office/drawing/2014/main" id="{57FFA82B-89F0-0F4A-2B4D-EEBA9F0B7B80}"/>
              </a:ext>
            </a:extLst>
          </p:cNvPr>
          <p:cNvSpPr txBox="1">
            <a:spLocks/>
          </p:cNvSpPr>
          <p:nvPr/>
        </p:nvSpPr>
        <p:spPr>
          <a:xfrm>
            <a:off x="2841269" y="1042794"/>
            <a:ext cx="18281371" cy="1771813"/>
          </a:xfrm>
          <a:prstGeom prst="rect">
            <a:avLst/>
          </a:prstGeom>
        </p:spPr>
        <p:txBody>
          <a:bodyPr vert="horz" lIns="0" tIns="0" rIns="0" bIns="0" rtlCol="0" anchor="b">
            <a:noAutofit/>
          </a:bodyPr>
          <a:lstStyle>
            <a:lvl1pPr algn="ctr" defTabSz="914355" rtl="0" eaLnBrk="1" latinLnBrk="0" hangingPunct="1">
              <a:lnSpc>
                <a:spcPct val="100000"/>
              </a:lnSpc>
              <a:spcBef>
                <a:spcPct val="0"/>
              </a:spcBef>
              <a:buNone/>
              <a:defRPr sz="5000" b="1" i="0" kern="1200" spc="-55" baseline="0">
                <a:solidFill>
                  <a:schemeClr val="tx1"/>
                </a:solidFill>
                <a:latin typeface="+mj-lt"/>
                <a:ea typeface="+mj-ea"/>
                <a:cs typeface="Space Grotesk" pitchFamily="2" charset="77"/>
              </a:defRPr>
            </a:lvl1pPr>
          </a:lstStyle>
          <a:p>
            <a:pPr algn="l" defTabSz="1828619">
              <a:defRPr/>
            </a:pPr>
            <a:r>
              <a:rPr lang="en-GB" sz="6400" spc="-110">
                <a:solidFill>
                  <a:srgbClr val="222B42"/>
                </a:solidFill>
                <a:latin typeface="Arial" panose="020B0604020202020204" pitchFamily="34" charset="0"/>
                <a:cs typeface="Arial" panose="020B0604020202020204" pitchFamily="34" charset="0"/>
              </a:rPr>
              <a:t>Commercial broadcasters provide access to </a:t>
            </a:r>
            <a:r>
              <a:rPr lang="en-GB" sz="6400" spc="-110">
                <a:solidFill>
                  <a:srgbClr val="222B42"/>
                </a:solidFill>
                <a:highlight>
                  <a:srgbClr val="FF774B"/>
                </a:highlight>
                <a:latin typeface="Arial" panose="020B0604020202020204" pitchFamily="34" charset="0"/>
                <a:cs typeface="Arial" panose="020B0604020202020204" pitchFamily="34" charset="0"/>
              </a:rPr>
              <a:t>c.90% </a:t>
            </a:r>
            <a:r>
              <a:rPr lang="en-GB" sz="6400" spc="-110">
                <a:solidFill>
                  <a:srgbClr val="222B42"/>
                </a:solidFill>
                <a:latin typeface="Arial" panose="020B0604020202020204" pitchFamily="34" charset="0"/>
                <a:cs typeface="Arial" panose="020B0604020202020204" pitchFamily="34" charset="0"/>
              </a:rPr>
              <a:t>of UK commercial audio listening</a:t>
            </a:r>
          </a:p>
        </p:txBody>
      </p:sp>
      <p:sp>
        <p:nvSpPr>
          <p:cNvPr id="3" name="TextBox 2">
            <a:extLst>
              <a:ext uri="{FF2B5EF4-FFF2-40B4-BE49-F238E27FC236}">
                <a16:creationId xmlns:a16="http://schemas.microsoft.com/office/drawing/2014/main" id="{69E9A22D-DA5D-A7E3-015B-B1A3EBD39A07}"/>
              </a:ext>
            </a:extLst>
          </p:cNvPr>
          <p:cNvSpPr txBox="1"/>
          <p:nvPr/>
        </p:nvSpPr>
        <p:spPr>
          <a:xfrm>
            <a:off x="1467853" y="5102987"/>
            <a:ext cx="7146758" cy="3970318"/>
          </a:xfrm>
          <a:prstGeom prst="rect">
            <a:avLst/>
          </a:prstGeom>
          <a:noFill/>
        </p:spPr>
        <p:txBody>
          <a:bodyPr wrap="square">
            <a:spAutoFit/>
          </a:bodyPr>
          <a:lstStyle/>
          <a:p>
            <a:r>
              <a:rPr lang="en-GB" sz="2800">
                <a:latin typeface="Arial" panose="020B0604020202020204" pitchFamily="34" charset="0"/>
                <a:cs typeface="Arial" panose="020B0604020202020204" pitchFamily="34" charset="0"/>
              </a:rPr>
              <a:t>In addition to radio, commercial broadcasters provide advertisers the opportunity to reach a significant portion of podcast listening and streaming.</a:t>
            </a:r>
          </a:p>
          <a:p>
            <a:endParaRPr lang="en-GB" sz="2800">
              <a:latin typeface="Arial" panose="020B0604020202020204" pitchFamily="34" charset="0"/>
              <a:cs typeface="Arial" panose="020B0604020202020204" pitchFamily="34" charset="0"/>
            </a:endParaRPr>
          </a:p>
          <a:p>
            <a:r>
              <a:rPr lang="en-GB" sz="2800">
                <a:latin typeface="Arial" panose="020B0604020202020204" pitchFamily="34" charset="0"/>
                <a:cs typeface="Arial" panose="020B0604020202020204" pitchFamily="34" charset="0"/>
              </a:rPr>
              <a:t>This means the vast majority (around 90%) of audio can be accessed via commercial broadcasters, offering scale and simplicity for advertisers.</a:t>
            </a:r>
          </a:p>
        </p:txBody>
      </p:sp>
    </p:spTree>
    <p:extLst>
      <p:ext uri="{BB962C8B-B14F-4D97-AF65-F5344CB8AC3E}">
        <p14:creationId xmlns:p14="http://schemas.microsoft.com/office/powerpoint/2010/main" val="3830804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AFB5D-F22C-1173-39EE-362C8F1B9492}"/>
            </a:ext>
          </a:extLst>
        </p:cNvPr>
        <p:cNvGrpSpPr/>
        <p:nvPr/>
      </p:nvGrpSpPr>
      <p:grpSpPr>
        <a:xfrm>
          <a:off x="0" y="0"/>
          <a:ext cx="0" cy="0"/>
          <a:chOff x="0" y="0"/>
          <a:chExt cx="0" cy="0"/>
        </a:xfrm>
      </p:grpSpPr>
      <p:pic>
        <p:nvPicPr>
          <p:cNvPr id="11" name="Picture 10" descr="A collage of two people&#10;&#10;AI-generated content may be incorrect.">
            <a:extLst>
              <a:ext uri="{FF2B5EF4-FFF2-40B4-BE49-F238E27FC236}">
                <a16:creationId xmlns:a16="http://schemas.microsoft.com/office/drawing/2014/main" id="{D64F9130-05FF-E386-592A-01249D0F0FD4}"/>
              </a:ext>
            </a:extLst>
          </p:cNvPr>
          <p:cNvPicPr>
            <a:picLocks noChangeAspect="1"/>
          </p:cNvPicPr>
          <p:nvPr/>
        </p:nvPicPr>
        <p:blipFill>
          <a:blip r:embed="rId3"/>
          <a:stretch>
            <a:fillRect/>
          </a:stretch>
        </p:blipFill>
        <p:spPr>
          <a:xfrm>
            <a:off x="0" y="-1"/>
            <a:ext cx="24382413" cy="13715107"/>
          </a:xfrm>
          <a:prstGeom prst="rect">
            <a:avLst/>
          </a:prstGeom>
        </p:spPr>
      </p:pic>
      <p:sp>
        <p:nvSpPr>
          <p:cNvPr id="2" name="Title 1">
            <a:extLst>
              <a:ext uri="{FF2B5EF4-FFF2-40B4-BE49-F238E27FC236}">
                <a16:creationId xmlns:a16="http://schemas.microsoft.com/office/drawing/2014/main" id="{BE145703-4467-CA53-816D-0F8A9E34A672}"/>
              </a:ext>
            </a:extLst>
          </p:cNvPr>
          <p:cNvSpPr>
            <a:spLocks noGrp="1"/>
          </p:cNvSpPr>
          <p:nvPr>
            <p:ph type="title"/>
          </p:nvPr>
        </p:nvSpPr>
        <p:spPr>
          <a:xfrm>
            <a:off x="1083524" y="1547042"/>
            <a:ext cx="21845587" cy="7762464"/>
          </a:xfrm>
        </p:spPr>
        <p:txBody>
          <a:bodyPr anchor="ctr">
            <a:normAutofit/>
          </a:bodyPr>
          <a:lstStyle/>
          <a:p>
            <a:r>
              <a:rPr lang="en-GB"/>
              <a:t>3. Why do </a:t>
            </a:r>
            <a:br>
              <a:rPr lang="en-GB"/>
            </a:br>
            <a:r>
              <a:rPr lang="en-GB"/>
              <a:t>people listen?</a:t>
            </a:r>
          </a:p>
        </p:txBody>
      </p:sp>
    </p:spTree>
    <p:extLst>
      <p:ext uri="{BB962C8B-B14F-4D97-AF65-F5344CB8AC3E}">
        <p14:creationId xmlns:p14="http://schemas.microsoft.com/office/powerpoint/2010/main" val="2296906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6AC4-3C0A-3914-5CE5-AE9A51380A27}"/>
            </a:ext>
          </a:extLst>
        </p:cNvPr>
        <p:cNvGrpSpPr/>
        <p:nvPr/>
      </p:nvGrpSpPr>
      <p:grpSpPr>
        <a:xfrm>
          <a:off x="0" y="0"/>
          <a:ext cx="0" cy="0"/>
          <a:chOff x="0" y="0"/>
          <a:chExt cx="0" cy="0"/>
        </a:xfrm>
      </p:grpSpPr>
      <p:sp>
        <p:nvSpPr>
          <p:cNvPr id="25" name="Oval 24">
            <a:extLst>
              <a:ext uri="{FF2B5EF4-FFF2-40B4-BE49-F238E27FC236}">
                <a16:creationId xmlns:a16="http://schemas.microsoft.com/office/drawing/2014/main" id="{2CB6227B-17BE-0258-9021-30C4F3B55F4A}"/>
              </a:ext>
            </a:extLst>
          </p:cNvPr>
          <p:cNvSpPr>
            <a:spLocks noChangeAspect="1"/>
          </p:cNvSpPr>
          <p:nvPr/>
        </p:nvSpPr>
        <p:spPr>
          <a:xfrm>
            <a:off x="9117356" y="2804674"/>
            <a:ext cx="9071409" cy="90714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 name="Oval 1">
            <a:extLst>
              <a:ext uri="{FF2B5EF4-FFF2-40B4-BE49-F238E27FC236}">
                <a16:creationId xmlns:a16="http://schemas.microsoft.com/office/drawing/2014/main" id="{FBE9A527-7CEF-EA01-C145-8AB90ADDE9A9}"/>
              </a:ext>
            </a:extLst>
          </p:cNvPr>
          <p:cNvSpPr/>
          <p:nvPr/>
        </p:nvSpPr>
        <p:spPr>
          <a:xfrm>
            <a:off x="9220816" y="9268537"/>
            <a:ext cx="1483647" cy="14836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90966C4C-9B1B-61AC-23DC-17BFEA09BAE6}"/>
              </a:ext>
            </a:extLst>
          </p:cNvPr>
          <p:cNvSpPr/>
          <p:nvPr/>
        </p:nvSpPr>
        <p:spPr>
          <a:xfrm>
            <a:off x="8319722" y="6339201"/>
            <a:ext cx="1799927" cy="18028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Oval 3">
            <a:extLst>
              <a:ext uri="{FF2B5EF4-FFF2-40B4-BE49-F238E27FC236}">
                <a16:creationId xmlns:a16="http://schemas.microsoft.com/office/drawing/2014/main" id="{DB79BAF5-25AE-67BF-8959-D80599758F98}"/>
              </a:ext>
            </a:extLst>
          </p:cNvPr>
          <p:cNvSpPr/>
          <p:nvPr/>
        </p:nvSpPr>
        <p:spPr>
          <a:xfrm>
            <a:off x="12498726" y="1681409"/>
            <a:ext cx="2447841" cy="24478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84EA7E93-2529-2C89-5129-2851FC89BC76}"/>
              </a:ext>
            </a:extLst>
          </p:cNvPr>
          <p:cNvSpPr/>
          <p:nvPr/>
        </p:nvSpPr>
        <p:spPr>
          <a:xfrm>
            <a:off x="9162105" y="2694861"/>
            <a:ext cx="2735822" cy="27358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5091DB9D-5AB0-F0D2-8AA5-B3DC075B5A0E}"/>
              </a:ext>
            </a:extLst>
          </p:cNvPr>
          <p:cNvSpPr/>
          <p:nvPr/>
        </p:nvSpPr>
        <p:spPr>
          <a:xfrm>
            <a:off x="12246114" y="10090164"/>
            <a:ext cx="2909791" cy="27545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1DB6BE1-1AB0-389B-7907-2E626F27A979}"/>
              </a:ext>
            </a:extLst>
          </p:cNvPr>
          <p:cNvSpPr/>
          <p:nvPr/>
        </p:nvSpPr>
        <p:spPr>
          <a:xfrm>
            <a:off x="14762392" y="1617687"/>
            <a:ext cx="5471644" cy="54716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Oval 7">
            <a:extLst>
              <a:ext uri="{FF2B5EF4-FFF2-40B4-BE49-F238E27FC236}">
                <a16:creationId xmlns:a16="http://schemas.microsoft.com/office/drawing/2014/main" id="{8A28EE55-0E6E-7F5F-0762-DEF5A5FED28A}"/>
              </a:ext>
            </a:extLst>
          </p:cNvPr>
          <p:cNvSpPr/>
          <p:nvPr/>
        </p:nvSpPr>
        <p:spPr>
          <a:xfrm>
            <a:off x="15236886" y="7530628"/>
            <a:ext cx="4679695" cy="46796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81C82FB8-08CC-12D4-1F20-43C47F145BE4}"/>
              </a:ext>
            </a:extLst>
          </p:cNvPr>
          <p:cNvSpPr txBox="1"/>
          <p:nvPr/>
        </p:nvSpPr>
        <p:spPr>
          <a:xfrm>
            <a:off x="8145177" y="9530453"/>
            <a:ext cx="3460697" cy="1077218"/>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effectLst/>
                <a:uLnTx/>
                <a:uFillTx/>
                <a:latin typeface="Arial" panose="020B0604020202020204" pitchFamily="34" charset="0"/>
                <a:ea typeface="+mn-ea"/>
                <a:cs typeface="+mn-cs"/>
              </a:rPr>
              <a:t>Provide social currency</a:t>
            </a:r>
          </a:p>
        </p:txBody>
      </p:sp>
      <p:sp>
        <p:nvSpPr>
          <p:cNvPr id="19" name="TextBox 18">
            <a:extLst>
              <a:ext uri="{FF2B5EF4-FFF2-40B4-BE49-F238E27FC236}">
                <a16:creationId xmlns:a16="http://schemas.microsoft.com/office/drawing/2014/main" id="{7D6A6BD8-9E1F-C7C6-5541-7019E69536A5}"/>
              </a:ext>
            </a:extLst>
          </p:cNvPr>
          <p:cNvSpPr txBox="1"/>
          <p:nvPr/>
        </p:nvSpPr>
        <p:spPr>
          <a:xfrm>
            <a:off x="7760803" y="6613493"/>
            <a:ext cx="3159891" cy="1200329"/>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Arial" panose="020B0604020202020204" pitchFamily="34" charset="0"/>
                <a:ea typeface="+mn-ea"/>
                <a:cs typeface="+mn-cs"/>
              </a:rPr>
              <a:t>Broaden my horizons</a:t>
            </a:r>
          </a:p>
        </p:txBody>
      </p:sp>
      <p:sp>
        <p:nvSpPr>
          <p:cNvPr id="20" name="TextBox 19">
            <a:extLst>
              <a:ext uri="{FF2B5EF4-FFF2-40B4-BE49-F238E27FC236}">
                <a16:creationId xmlns:a16="http://schemas.microsoft.com/office/drawing/2014/main" id="{A7A7EA13-B4EE-86D4-26F4-62A2BC4E2699}"/>
              </a:ext>
            </a:extLst>
          </p:cNvPr>
          <p:cNvSpPr txBox="1"/>
          <p:nvPr/>
        </p:nvSpPr>
        <p:spPr>
          <a:xfrm>
            <a:off x="9108335" y="3462607"/>
            <a:ext cx="2814550" cy="1200329"/>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Arial" panose="020B0604020202020204" pitchFamily="34" charset="0"/>
                <a:ea typeface="+mn-ea"/>
                <a:cs typeface="+mn-cs"/>
              </a:rPr>
              <a:t>Keep me in the loop</a:t>
            </a:r>
          </a:p>
        </p:txBody>
      </p:sp>
      <p:sp>
        <p:nvSpPr>
          <p:cNvPr id="23" name="TextBox 22">
            <a:extLst>
              <a:ext uri="{FF2B5EF4-FFF2-40B4-BE49-F238E27FC236}">
                <a16:creationId xmlns:a16="http://schemas.microsoft.com/office/drawing/2014/main" id="{0E546E36-052E-8D31-0D30-0FE57C0A1D65}"/>
              </a:ext>
            </a:extLst>
          </p:cNvPr>
          <p:cNvSpPr txBox="1"/>
          <p:nvPr/>
        </p:nvSpPr>
        <p:spPr>
          <a:xfrm>
            <a:off x="15801905" y="8822988"/>
            <a:ext cx="3728025"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effectLst/>
                <a:uLnTx/>
                <a:uFillTx/>
                <a:latin typeface="Arial" panose="020B0604020202020204" pitchFamily="34" charset="0"/>
                <a:ea typeface="+mn-ea"/>
                <a:cs typeface="+mn-cs"/>
              </a:rPr>
              <a:t>Keep me company</a:t>
            </a:r>
          </a:p>
        </p:txBody>
      </p:sp>
      <p:sp>
        <p:nvSpPr>
          <p:cNvPr id="24" name="TextBox 23">
            <a:extLst>
              <a:ext uri="{FF2B5EF4-FFF2-40B4-BE49-F238E27FC236}">
                <a16:creationId xmlns:a16="http://schemas.microsoft.com/office/drawing/2014/main" id="{8E74045F-75B2-70F7-BCC8-F508C44C3589}"/>
              </a:ext>
            </a:extLst>
          </p:cNvPr>
          <p:cNvSpPr txBox="1"/>
          <p:nvPr/>
        </p:nvSpPr>
        <p:spPr>
          <a:xfrm>
            <a:off x="12246114" y="10574276"/>
            <a:ext cx="2909791"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rial" panose="020B0604020202020204" pitchFamily="34" charset="0"/>
                <a:ea typeface="+mn-ea"/>
                <a:cs typeface="+mn-cs"/>
              </a:rPr>
              <a:t>Amplify the moment</a:t>
            </a:r>
          </a:p>
        </p:txBody>
      </p:sp>
      <p:sp>
        <p:nvSpPr>
          <p:cNvPr id="15" name="TextBox 14">
            <a:extLst>
              <a:ext uri="{FF2B5EF4-FFF2-40B4-BE49-F238E27FC236}">
                <a16:creationId xmlns:a16="http://schemas.microsoft.com/office/drawing/2014/main" id="{9F5B2808-1E86-4546-C058-2CD8332712D8}"/>
              </a:ext>
            </a:extLst>
          </p:cNvPr>
          <p:cNvSpPr txBox="1"/>
          <p:nvPr/>
        </p:nvSpPr>
        <p:spPr>
          <a:xfrm>
            <a:off x="547793" y="710823"/>
            <a:ext cx="7996651" cy="2123658"/>
          </a:xfrm>
          <a:prstGeom prst="rect">
            <a:avLst/>
          </a:prstGeom>
          <a:noFill/>
          <a:ln>
            <a:noFill/>
          </a:ln>
        </p:spPr>
        <p:txBody>
          <a:bodyPr wrap="square" rtlCol="0">
            <a:spAutoFit/>
          </a:bodyPr>
          <a:lstStyle/>
          <a:p>
            <a:pPr>
              <a:defRPr/>
            </a:pPr>
            <a:r>
              <a:rPr lang="en-GB" sz="6600">
                <a:latin typeface="Arial" panose="020B0604020202020204" pitchFamily="34" charset="0"/>
              </a:rPr>
              <a:t>The seven key need states for audio</a:t>
            </a:r>
          </a:p>
        </p:txBody>
      </p:sp>
      <p:sp>
        <p:nvSpPr>
          <p:cNvPr id="26" name="TextBox 25">
            <a:extLst>
              <a:ext uri="{FF2B5EF4-FFF2-40B4-BE49-F238E27FC236}">
                <a16:creationId xmlns:a16="http://schemas.microsoft.com/office/drawing/2014/main" id="{38876D7B-5CB9-CA4B-05CA-C28D2DE93DD9}"/>
              </a:ext>
            </a:extLst>
          </p:cNvPr>
          <p:cNvSpPr txBox="1"/>
          <p:nvPr/>
        </p:nvSpPr>
        <p:spPr>
          <a:xfrm>
            <a:off x="12620113" y="2142954"/>
            <a:ext cx="2142279"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rial" panose="020B0604020202020204" pitchFamily="34" charset="0"/>
                <a:ea typeface="+mn-ea"/>
                <a:cs typeface="+mn-cs"/>
              </a:rPr>
              <a:t>Help me escape</a:t>
            </a:r>
          </a:p>
        </p:txBody>
      </p:sp>
      <p:sp>
        <p:nvSpPr>
          <p:cNvPr id="27" name="TextBox 26">
            <a:extLst>
              <a:ext uri="{FF2B5EF4-FFF2-40B4-BE49-F238E27FC236}">
                <a16:creationId xmlns:a16="http://schemas.microsoft.com/office/drawing/2014/main" id="{B4267E83-9B58-47A1-9BC3-E37B52E44C8D}"/>
              </a:ext>
            </a:extLst>
          </p:cNvPr>
          <p:cNvSpPr txBox="1"/>
          <p:nvPr/>
        </p:nvSpPr>
        <p:spPr>
          <a:xfrm>
            <a:off x="15605177" y="3145114"/>
            <a:ext cx="3875572" cy="2308324"/>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effectLst/>
                <a:uLnTx/>
                <a:uFillTx/>
                <a:latin typeface="Arial" panose="020B0604020202020204" pitchFamily="34" charset="0"/>
                <a:ea typeface="+mn-ea"/>
                <a:cs typeface="+mn-cs"/>
              </a:rPr>
              <a:t>Lift my mood</a:t>
            </a:r>
          </a:p>
        </p:txBody>
      </p:sp>
      <p:sp>
        <p:nvSpPr>
          <p:cNvPr id="29" name="TextBox 28">
            <a:extLst>
              <a:ext uri="{FF2B5EF4-FFF2-40B4-BE49-F238E27FC236}">
                <a16:creationId xmlns:a16="http://schemas.microsoft.com/office/drawing/2014/main" id="{0F776FBB-F14E-9B19-8E6F-BE666E86CAEC}"/>
              </a:ext>
            </a:extLst>
          </p:cNvPr>
          <p:cNvSpPr txBox="1"/>
          <p:nvPr/>
        </p:nvSpPr>
        <p:spPr>
          <a:xfrm>
            <a:off x="1709591" y="6339201"/>
            <a:ext cx="5141553" cy="2800767"/>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effectLst/>
                <a:uLnTx/>
                <a:uFillTx/>
                <a:latin typeface="Arial" panose="020B0604020202020204" pitchFamily="34" charset="0"/>
                <a:ea typeface="+mn-ea"/>
                <a:cs typeface="+mn-cs"/>
              </a:rPr>
              <a:t>Size of bubble reflects listening hours per need state</a:t>
            </a:r>
          </a:p>
        </p:txBody>
      </p:sp>
      <p:sp>
        <p:nvSpPr>
          <p:cNvPr id="9" name="TextBox 8">
            <a:extLst>
              <a:ext uri="{FF2B5EF4-FFF2-40B4-BE49-F238E27FC236}">
                <a16:creationId xmlns:a16="http://schemas.microsoft.com/office/drawing/2014/main" id="{6E8DD009-3DD8-D06D-8B3A-2A908B5945B6}"/>
              </a:ext>
            </a:extLst>
          </p:cNvPr>
          <p:cNvSpPr txBox="1"/>
          <p:nvPr/>
        </p:nvSpPr>
        <p:spPr>
          <a:xfrm>
            <a:off x="18576757" y="12651620"/>
            <a:ext cx="5187830" cy="707886"/>
          </a:xfrm>
          <a:prstGeom prst="rect">
            <a:avLst/>
          </a:prstGeom>
          <a:noFill/>
        </p:spPr>
        <p:txBody>
          <a:bodyPr wrap="square" rtlCol="0">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Generation Audio</a:t>
            </a:r>
          </a:p>
          <a:p>
            <a:pPr lvl="0" algn="r">
              <a:defRPr/>
            </a:pPr>
            <a:r>
              <a:rPr lang="en-GB" sz="2000">
                <a:latin typeface="Arial" panose="020B0604020202020204" pitchFamily="34" charset="0"/>
                <a:cs typeface="Arial" panose="020B0604020202020204" pitchFamily="34" charset="0"/>
              </a:rPr>
              <a:t>Base: 490,464 commercial listening minutes </a:t>
            </a:r>
            <a:endPar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6116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1C470B06-D404-4597-9E99-5E1E5EF15AF9}"/>
              </a:ext>
            </a:extLst>
          </p:cNvPr>
          <p:cNvSpPr>
            <a:spLocks noChangeAspect="1"/>
          </p:cNvSpPr>
          <p:nvPr/>
        </p:nvSpPr>
        <p:spPr>
          <a:xfrm>
            <a:off x="9117356" y="2804674"/>
            <a:ext cx="9071409" cy="90714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 name="Oval 1">
            <a:extLst>
              <a:ext uri="{FF2B5EF4-FFF2-40B4-BE49-F238E27FC236}">
                <a16:creationId xmlns:a16="http://schemas.microsoft.com/office/drawing/2014/main" id="{B8382581-AF0B-6DFD-AA5C-44994BBC47E3}"/>
              </a:ext>
            </a:extLst>
          </p:cNvPr>
          <p:cNvSpPr/>
          <p:nvPr/>
        </p:nvSpPr>
        <p:spPr>
          <a:xfrm>
            <a:off x="9220816" y="9268537"/>
            <a:ext cx="1483647" cy="14836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947F2F54-113D-4B28-44B2-9F4C264282A8}"/>
              </a:ext>
            </a:extLst>
          </p:cNvPr>
          <p:cNvSpPr/>
          <p:nvPr/>
        </p:nvSpPr>
        <p:spPr>
          <a:xfrm>
            <a:off x="8319722" y="6339201"/>
            <a:ext cx="1799927" cy="180280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Oval 3">
            <a:extLst>
              <a:ext uri="{FF2B5EF4-FFF2-40B4-BE49-F238E27FC236}">
                <a16:creationId xmlns:a16="http://schemas.microsoft.com/office/drawing/2014/main" id="{BBC92583-CB6A-0DB3-0E5D-D5B3D1878E3D}"/>
              </a:ext>
            </a:extLst>
          </p:cNvPr>
          <p:cNvSpPr/>
          <p:nvPr/>
        </p:nvSpPr>
        <p:spPr>
          <a:xfrm>
            <a:off x="12498726" y="1681409"/>
            <a:ext cx="2447841" cy="24478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9839EEA8-9F7C-DA8F-23A0-F6052E933804}"/>
              </a:ext>
            </a:extLst>
          </p:cNvPr>
          <p:cNvSpPr/>
          <p:nvPr/>
        </p:nvSpPr>
        <p:spPr>
          <a:xfrm>
            <a:off x="9162105" y="2694861"/>
            <a:ext cx="2735822" cy="27358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EDAA0536-C9F0-30F3-4F01-7674113CC09B}"/>
              </a:ext>
            </a:extLst>
          </p:cNvPr>
          <p:cNvSpPr/>
          <p:nvPr/>
        </p:nvSpPr>
        <p:spPr>
          <a:xfrm>
            <a:off x="12246114" y="10090164"/>
            <a:ext cx="2909791" cy="27545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BBFDB476-1DB6-1D02-4025-4F4EF606D339}"/>
              </a:ext>
            </a:extLst>
          </p:cNvPr>
          <p:cNvSpPr/>
          <p:nvPr/>
        </p:nvSpPr>
        <p:spPr>
          <a:xfrm>
            <a:off x="14762392" y="1617687"/>
            <a:ext cx="5471644" cy="54716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Oval 7">
            <a:extLst>
              <a:ext uri="{FF2B5EF4-FFF2-40B4-BE49-F238E27FC236}">
                <a16:creationId xmlns:a16="http://schemas.microsoft.com/office/drawing/2014/main" id="{452CE8C7-EF4F-A8CE-EA0B-80E578071697}"/>
              </a:ext>
            </a:extLst>
          </p:cNvPr>
          <p:cNvSpPr/>
          <p:nvPr/>
        </p:nvSpPr>
        <p:spPr>
          <a:xfrm>
            <a:off x="15236886" y="7530628"/>
            <a:ext cx="4679695" cy="4679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7DBA17D-3AB5-5785-06D9-E1C33A96F138}"/>
              </a:ext>
            </a:extLst>
          </p:cNvPr>
          <p:cNvSpPr txBox="1"/>
          <p:nvPr/>
        </p:nvSpPr>
        <p:spPr>
          <a:xfrm>
            <a:off x="8145177" y="9530453"/>
            <a:ext cx="3460697" cy="1077218"/>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effectLst/>
                <a:uLnTx/>
                <a:uFillTx/>
                <a:latin typeface="Arial" panose="020B0604020202020204" pitchFamily="34" charset="0"/>
                <a:ea typeface="+mn-ea"/>
                <a:cs typeface="+mn-cs"/>
              </a:rPr>
              <a:t>Provide social currency</a:t>
            </a:r>
          </a:p>
        </p:txBody>
      </p:sp>
      <p:sp>
        <p:nvSpPr>
          <p:cNvPr id="19" name="TextBox 18">
            <a:extLst>
              <a:ext uri="{FF2B5EF4-FFF2-40B4-BE49-F238E27FC236}">
                <a16:creationId xmlns:a16="http://schemas.microsoft.com/office/drawing/2014/main" id="{5DA6F414-A737-E1CB-0674-2AFAFD859D73}"/>
              </a:ext>
            </a:extLst>
          </p:cNvPr>
          <p:cNvSpPr txBox="1"/>
          <p:nvPr/>
        </p:nvSpPr>
        <p:spPr>
          <a:xfrm>
            <a:off x="7760803" y="6613493"/>
            <a:ext cx="3159891" cy="1200329"/>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Arial" panose="020B0604020202020204" pitchFamily="34" charset="0"/>
                <a:ea typeface="+mn-ea"/>
                <a:cs typeface="+mn-cs"/>
              </a:rPr>
              <a:t>Broaden my horizons</a:t>
            </a:r>
          </a:p>
        </p:txBody>
      </p:sp>
      <p:sp>
        <p:nvSpPr>
          <p:cNvPr id="20" name="TextBox 19">
            <a:extLst>
              <a:ext uri="{FF2B5EF4-FFF2-40B4-BE49-F238E27FC236}">
                <a16:creationId xmlns:a16="http://schemas.microsoft.com/office/drawing/2014/main" id="{126C3AD2-A529-9E39-761A-672F57F301FC}"/>
              </a:ext>
            </a:extLst>
          </p:cNvPr>
          <p:cNvSpPr txBox="1"/>
          <p:nvPr/>
        </p:nvSpPr>
        <p:spPr>
          <a:xfrm>
            <a:off x="9108335" y="3462607"/>
            <a:ext cx="2814550" cy="1200329"/>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Arial" panose="020B0604020202020204" pitchFamily="34" charset="0"/>
                <a:ea typeface="+mn-ea"/>
                <a:cs typeface="+mn-cs"/>
              </a:rPr>
              <a:t>Keep me in the loop</a:t>
            </a:r>
          </a:p>
        </p:txBody>
      </p:sp>
      <p:sp>
        <p:nvSpPr>
          <p:cNvPr id="23" name="TextBox 22">
            <a:extLst>
              <a:ext uri="{FF2B5EF4-FFF2-40B4-BE49-F238E27FC236}">
                <a16:creationId xmlns:a16="http://schemas.microsoft.com/office/drawing/2014/main" id="{63030A14-24E0-D47A-BE2C-A3CCA6333A51}"/>
              </a:ext>
            </a:extLst>
          </p:cNvPr>
          <p:cNvSpPr txBox="1"/>
          <p:nvPr/>
        </p:nvSpPr>
        <p:spPr>
          <a:xfrm>
            <a:off x="15801905" y="8822988"/>
            <a:ext cx="3728025"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effectLst/>
                <a:uLnTx/>
                <a:uFillTx/>
                <a:latin typeface="Arial" panose="020B0604020202020204" pitchFamily="34" charset="0"/>
                <a:ea typeface="+mn-ea"/>
                <a:cs typeface="+mn-cs"/>
              </a:rPr>
              <a:t>Keep me company</a:t>
            </a:r>
          </a:p>
        </p:txBody>
      </p:sp>
      <p:sp>
        <p:nvSpPr>
          <p:cNvPr id="24" name="TextBox 23">
            <a:extLst>
              <a:ext uri="{FF2B5EF4-FFF2-40B4-BE49-F238E27FC236}">
                <a16:creationId xmlns:a16="http://schemas.microsoft.com/office/drawing/2014/main" id="{B92241FD-C974-C612-1CAD-6416A0FD9BFA}"/>
              </a:ext>
            </a:extLst>
          </p:cNvPr>
          <p:cNvSpPr txBox="1"/>
          <p:nvPr/>
        </p:nvSpPr>
        <p:spPr>
          <a:xfrm>
            <a:off x="12246114" y="10574276"/>
            <a:ext cx="2909791"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rial" panose="020B0604020202020204" pitchFamily="34" charset="0"/>
                <a:ea typeface="+mn-ea"/>
                <a:cs typeface="+mn-cs"/>
              </a:rPr>
              <a:t>Amplify the moment</a:t>
            </a:r>
          </a:p>
        </p:txBody>
      </p:sp>
      <p:sp>
        <p:nvSpPr>
          <p:cNvPr id="15" name="TextBox 14">
            <a:extLst>
              <a:ext uri="{FF2B5EF4-FFF2-40B4-BE49-F238E27FC236}">
                <a16:creationId xmlns:a16="http://schemas.microsoft.com/office/drawing/2014/main" id="{2D9F1E5A-66BF-7BC4-81D9-A066EAFBE961}"/>
              </a:ext>
            </a:extLst>
          </p:cNvPr>
          <p:cNvSpPr txBox="1"/>
          <p:nvPr/>
        </p:nvSpPr>
        <p:spPr>
          <a:xfrm>
            <a:off x="547793" y="710823"/>
            <a:ext cx="7996651" cy="4154984"/>
          </a:xfrm>
          <a:prstGeom prst="rect">
            <a:avLst/>
          </a:prstGeom>
          <a:noFill/>
          <a:ln>
            <a:noFill/>
          </a:ln>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effectLst/>
                <a:uLnTx/>
                <a:uFillTx/>
                <a:latin typeface="Arial" panose="020B0604020202020204" pitchFamily="34" charset="0"/>
                <a:ea typeface="+mn-ea"/>
                <a:cs typeface="+mn-cs"/>
              </a:rPr>
              <a:t>Radi</a:t>
            </a:r>
            <a:r>
              <a:rPr lang="en-GB" sz="6600">
                <a:latin typeface="Arial" panose="020B0604020202020204" pitchFamily="34" charset="0"/>
              </a:rPr>
              <a:t>o dominates share of listening in 6 out of 7 need states</a:t>
            </a:r>
            <a:endParaRPr kumimoji="0" lang="en-GB" sz="6600" b="0" i="0" u="none" strike="noStrike" kern="1200" cap="none" spc="0" normalizeH="0" baseline="0" noProof="0">
              <a:ln>
                <a:noFill/>
              </a:ln>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C38B3924-8484-F89D-0CB4-559D83DD3FDE}"/>
              </a:ext>
            </a:extLst>
          </p:cNvPr>
          <p:cNvSpPr txBox="1"/>
          <p:nvPr/>
        </p:nvSpPr>
        <p:spPr>
          <a:xfrm>
            <a:off x="12620113" y="2142954"/>
            <a:ext cx="2142279" cy="1938992"/>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effectLst/>
                <a:uLnTx/>
                <a:uFillTx/>
                <a:latin typeface="Arial" panose="020B0604020202020204" pitchFamily="34" charset="0"/>
                <a:ea typeface="+mn-ea"/>
                <a:cs typeface="+mn-cs"/>
              </a:rPr>
              <a:t>Help me escape</a:t>
            </a:r>
          </a:p>
        </p:txBody>
      </p:sp>
      <p:sp>
        <p:nvSpPr>
          <p:cNvPr id="27" name="TextBox 26">
            <a:extLst>
              <a:ext uri="{FF2B5EF4-FFF2-40B4-BE49-F238E27FC236}">
                <a16:creationId xmlns:a16="http://schemas.microsoft.com/office/drawing/2014/main" id="{E336FCAF-F996-A1C1-F661-3DEF0F55C6E9}"/>
              </a:ext>
            </a:extLst>
          </p:cNvPr>
          <p:cNvSpPr txBox="1"/>
          <p:nvPr/>
        </p:nvSpPr>
        <p:spPr>
          <a:xfrm>
            <a:off x="15605177" y="3145114"/>
            <a:ext cx="3875572" cy="2308324"/>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a:ln>
                  <a:noFill/>
                </a:ln>
                <a:effectLst/>
                <a:uLnTx/>
                <a:uFillTx/>
                <a:latin typeface="Arial" panose="020B0604020202020204" pitchFamily="34" charset="0"/>
                <a:ea typeface="+mn-ea"/>
                <a:cs typeface="+mn-cs"/>
              </a:rPr>
              <a:t>Lift my mood</a:t>
            </a:r>
          </a:p>
        </p:txBody>
      </p:sp>
      <p:sp>
        <p:nvSpPr>
          <p:cNvPr id="31" name="Oval 30">
            <a:extLst>
              <a:ext uri="{FF2B5EF4-FFF2-40B4-BE49-F238E27FC236}">
                <a16:creationId xmlns:a16="http://schemas.microsoft.com/office/drawing/2014/main" id="{9AAF7225-01A6-359D-3510-D69320F8A85D}"/>
              </a:ext>
            </a:extLst>
          </p:cNvPr>
          <p:cNvSpPr/>
          <p:nvPr/>
        </p:nvSpPr>
        <p:spPr>
          <a:xfrm>
            <a:off x="1304062" y="8105300"/>
            <a:ext cx="838200" cy="8015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174C30E3-14EE-4DEF-987D-9A9A6A788B0B}"/>
              </a:ext>
            </a:extLst>
          </p:cNvPr>
          <p:cNvSpPr txBox="1"/>
          <p:nvPr/>
        </p:nvSpPr>
        <p:spPr>
          <a:xfrm>
            <a:off x="2438808" y="8153866"/>
            <a:ext cx="3466692" cy="954107"/>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Arial" panose="020B0604020202020204" pitchFamily="34" charset="0"/>
                <a:ea typeface="+mn-ea"/>
                <a:cs typeface="+mn-cs"/>
              </a:rPr>
              <a:t>Radio = dominant audio format</a:t>
            </a:r>
          </a:p>
        </p:txBody>
      </p:sp>
      <p:grpSp>
        <p:nvGrpSpPr>
          <p:cNvPr id="11" name="Group 10">
            <a:extLst>
              <a:ext uri="{FF2B5EF4-FFF2-40B4-BE49-F238E27FC236}">
                <a16:creationId xmlns:a16="http://schemas.microsoft.com/office/drawing/2014/main" id="{344A3F42-3D14-EBA8-7AB2-9B77673042DE}"/>
              </a:ext>
            </a:extLst>
          </p:cNvPr>
          <p:cNvGrpSpPr/>
          <p:nvPr/>
        </p:nvGrpSpPr>
        <p:grpSpPr>
          <a:xfrm>
            <a:off x="1304062" y="9551921"/>
            <a:ext cx="5063895" cy="954107"/>
            <a:chOff x="1304062" y="9551921"/>
            <a:chExt cx="5063895" cy="954107"/>
          </a:xfrm>
        </p:grpSpPr>
        <p:sp>
          <p:nvSpPr>
            <p:cNvPr id="21" name="Oval 20">
              <a:extLst>
                <a:ext uri="{FF2B5EF4-FFF2-40B4-BE49-F238E27FC236}">
                  <a16:creationId xmlns:a16="http://schemas.microsoft.com/office/drawing/2014/main" id="{BDD97D6A-1AC9-76D6-3BA1-0C98FB90E842}"/>
                </a:ext>
              </a:extLst>
            </p:cNvPr>
            <p:cNvSpPr/>
            <p:nvPr/>
          </p:nvSpPr>
          <p:spPr>
            <a:xfrm>
              <a:off x="1304062" y="9609593"/>
              <a:ext cx="838200" cy="80153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3" name="TextBox 32">
              <a:extLst>
                <a:ext uri="{FF2B5EF4-FFF2-40B4-BE49-F238E27FC236}">
                  <a16:creationId xmlns:a16="http://schemas.microsoft.com/office/drawing/2014/main" id="{3E06712B-64A4-C25C-6047-73187E158E35}"/>
                </a:ext>
              </a:extLst>
            </p:cNvPr>
            <p:cNvSpPr txBox="1"/>
            <p:nvPr/>
          </p:nvSpPr>
          <p:spPr>
            <a:xfrm>
              <a:off x="2456398" y="9551921"/>
              <a:ext cx="3911559" cy="954107"/>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Arial" panose="020B0604020202020204" pitchFamily="34" charset="0"/>
                  <a:ea typeface="+mn-ea"/>
                  <a:cs typeface="+mn-cs"/>
                </a:rPr>
                <a:t>Podcasts = dominant audio format</a:t>
              </a:r>
            </a:p>
          </p:txBody>
        </p:sp>
      </p:grpSp>
      <p:sp>
        <p:nvSpPr>
          <p:cNvPr id="9" name="TextBox 8">
            <a:extLst>
              <a:ext uri="{FF2B5EF4-FFF2-40B4-BE49-F238E27FC236}">
                <a16:creationId xmlns:a16="http://schemas.microsoft.com/office/drawing/2014/main" id="{DD56DC26-AB4B-E7AE-8A16-82AC2546605D}"/>
              </a:ext>
            </a:extLst>
          </p:cNvPr>
          <p:cNvSpPr txBox="1"/>
          <p:nvPr/>
        </p:nvSpPr>
        <p:spPr>
          <a:xfrm>
            <a:off x="18576757" y="12651620"/>
            <a:ext cx="5187830" cy="707886"/>
          </a:xfrm>
          <a:prstGeom prst="rect">
            <a:avLst/>
          </a:prstGeom>
          <a:noFill/>
        </p:spPr>
        <p:txBody>
          <a:bodyPr wrap="square" rtlCol="0">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Generation Audio</a:t>
            </a:r>
          </a:p>
          <a:p>
            <a:pPr lvl="0" algn="r">
              <a:defRPr/>
            </a:pPr>
            <a:r>
              <a:rPr lang="en-GB" sz="2000">
                <a:latin typeface="Arial" panose="020B0604020202020204" pitchFamily="34" charset="0"/>
                <a:cs typeface="Arial" panose="020B0604020202020204" pitchFamily="34" charset="0"/>
              </a:rPr>
              <a:t>Base: 490,464 commercial listening minutes </a:t>
            </a:r>
            <a:endPar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628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175977" y="2844895"/>
            <a:ext cx="10244151" cy="10233228"/>
          </a:xfrm>
          <a:prstGeom prst="ellipse">
            <a:avLst/>
          </a:prstGeom>
          <a:solidFill>
            <a:schemeClr val="accent4">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5334" b="0" i="0" u="none" strike="noStrike" kern="1200" cap="none" spc="0" normalizeH="0" baseline="0" noProof="0">
                <a:ln>
                  <a:noFill/>
                </a:ln>
                <a:solidFill>
                  <a:schemeClr val="tx1"/>
                </a:solidFill>
                <a:effectLst/>
                <a:uLnTx/>
                <a:uFillTx/>
                <a:latin typeface="Arial" panose="020B0604020202020204" pitchFamily="34" charset="0"/>
                <a:ea typeface="+mn-ea"/>
                <a:cs typeface="+mn-cs"/>
              </a:rPr>
              <a:t>LIVE RADIO</a:t>
            </a:r>
          </a:p>
          <a:p>
            <a:pPr marL="0" marR="0" lvl="0" indent="0" algn="ctr" defTabSz="1219109" rtl="0" eaLnBrk="1" fontAlgn="auto" latinLnBrk="0" hangingPunct="1">
              <a:lnSpc>
                <a:spcPct val="100000"/>
              </a:lnSpc>
              <a:spcBef>
                <a:spcPts val="0"/>
              </a:spcBef>
              <a:spcAft>
                <a:spcPts val="0"/>
              </a:spcAft>
              <a:buClrTx/>
              <a:buSzTx/>
              <a:buFontTx/>
              <a:buNone/>
              <a:tabLst/>
              <a:defRPr/>
            </a:pPr>
            <a:endParaRPr kumimoji="0" lang="en-GB" sz="3734"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3466" b="0" i="0" u="none" strike="noStrike" kern="1200" cap="none" spc="0" normalizeH="0" baseline="0" noProof="0">
                <a:ln>
                  <a:noFill/>
                </a:ln>
                <a:solidFill>
                  <a:schemeClr val="tx1"/>
                </a:solidFill>
                <a:effectLst/>
                <a:uLnTx/>
                <a:uFillTx/>
                <a:latin typeface="Arial" panose="020B0604020202020204" pitchFamily="34" charset="0"/>
                <a:ea typeface="+mn-ea"/>
                <a:cs typeface="+mn-cs"/>
              </a:rPr>
              <a:t>Feeling energised/uplifted and connected</a:t>
            </a:r>
          </a:p>
        </p:txBody>
      </p:sp>
      <p:sp>
        <p:nvSpPr>
          <p:cNvPr id="6" name="Oval 5"/>
          <p:cNvSpPr/>
          <p:nvPr/>
        </p:nvSpPr>
        <p:spPr>
          <a:xfrm>
            <a:off x="13164062" y="7075205"/>
            <a:ext cx="5097750" cy="4966915"/>
          </a:xfrm>
          <a:prstGeom prst="ellipse">
            <a:avLst/>
          </a:prstGeom>
          <a:solidFill>
            <a:schemeClr val="accent3">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3734" b="0" i="0" u="none" strike="noStrike" kern="1200" cap="none" spc="0" normalizeH="0" baseline="0" noProof="0">
                <a:ln>
                  <a:noFill/>
                </a:ln>
                <a:solidFill>
                  <a:schemeClr val="tx1"/>
                </a:solidFill>
                <a:effectLst/>
                <a:uLnTx/>
                <a:uFillTx/>
                <a:latin typeface="Arial" panose="020B0604020202020204" pitchFamily="34" charset="0"/>
                <a:ea typeface="+mn-ea"/>
                <a:cs typeface="+mn-cs"/>
              </a:rPr>
              <a:t>ON-DEMAND MUSIC SERVICES</a:t>
            </a:r>
            <a:endParaRPr kumimoji="0" lang="en-GB" sz="3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tx1"/>
                </a:solidFill>
                <a:effectLst/>
                <a:uLnTx/>
                <a:uFillTx/>
                <a:latin typeface="Arial" panose="020B0604020202020204" pitchFamily="34" charset="0"/>
                <a:ea typeface="+mn-ea"/>
                <a:cs typeface="+mn-cs"/>
              </a:rPr>
              <a:t>Mood management</a:t>
            </a:r>
          </a:p>
        </p:txBody>
      </p:sp>
      <p:sp>
        <p:nvSpPr>
          <p:cNvPr id="7" name="Oval 6"/>
          <p:cNvSpPr/>
          <p:nvPr/>
        </p:nvSpPr>
        <p:spPr>
          <a:xfrm>
            <a:off x="13108642" y="3106224"/>
            <a:ext cx="5153170" cy="4679181"/>
          </a:xfrm>
          <a:prstGeom prst="ellipse">
            <a:avLst/>
          </a:prstGeom>
          <a:solidFill>
            <a:schemeClr val="accent6">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3734" b="0" i="0" u="none" strike="noStrike" kern="1200" cap="none" spc="0" normalizeH="0" baseline="0" noProof="0">
                <a:ln>
                  <a:noFill/>
                </a:ln>
                <a:solidFill>
                  <a:schemeClr val="tx1"/>
                </a:solidFill>
                <a:effectLst/>
                <a:uLnTx/>
                <a:uFillTx/>
                <a:latin typeface="Arial" panose="020B0604020202020204" pitchFamily="34" charset="0"/>
                <a:ea typeface="+mn-ea"/>
                <a:cs typeface="+mn-cs"/>
              </a:rPr>
              <a:t>PODCASTS</a:t>
            </a:r>
          </a:p>
          <a:p>
            <a:pPr marL="0" marR="0" lvl="0" indent="0" algn="ctr" defTabSz="1219109" rtl="0" eaLnBrk="1" fontAlgn="auto" latinLnBrk="0" hangingPunct="1">
              <a:lnSpc>
                <a:spcPct val="100000"/>
              </a:lnSpc>
              <a:spcBef>
                <a:spcPts val="0"/>
              </a:spcBef>
              <a:spcAft>
                <a:spcPts val="0"/>
              </a:spcAft>
              <a:buClrTx/>
              <a:buSzTx/>
              <a:buFontTx/>
              <a:buNone/>
              <a:tabLst/>
              <a:defRPr/>
            </a:pPr>
            <a:r>
              <a:rPr kumimoji="0" lang="en-GB" sz="2934" b="0" i="0" u="none" strike="noStrike" kern="1200" cap="none" spc="0" normalizeH="0" baseline="0" noProof="0">
                <a:ln>
                  <a:noFill/>
                </a:ln>
                <a:solidFill>
                  <a:schemeClr val="tx1"/>
                </a:solidFill>
                <a:effectLst/>
                <a:uLnTx/>
                <a:uFillTx/>
                <a:latin typeface="Arial" panose="020B0604020202020204" pitchFamily="34" charset="0"/>
                <a:ea typeface="+mn-ea"/>
                <a:cs typeface="+mn-cs"/>
              </a:rPr>
              <a:t>Learning new things and deeper understanding</a:t>
            </a:r>
          </a:p>
        </p:txBody>
      </p:sp>
      <p:sp>
        <p:nvSpPr>
          <p:cNvPr id="10" name="Title 3"/>
          <p:cNvSpPr txBox="1">
            <a:spLocks/>
          </p:cNvSpPr>
          <p:nvPr/>
        </p:nvSpPr>
        <p:spPr>
          <a:xfrm>
            <a:off x="2641302" y="486927"/>
            <a:ext cx="17976189" cy="1983611"/>
          </a:xfrm>
          <a:prstGeom prst="rect">
            <a:avLst/>
          </a:prstGeom>
        </p:spPr>
        <p:txBody>
          <a:bodyPr vert="horz" lIns="243824" tIns="121912" rIns="243824" bIns="121912" rtlCol="0" anchor="ctr">
            <a:noAutofit/>
          </a:bodyPr>
          <a:lstStyle>
            <a:lvl1pPr algn="l" defTabSz="685800" rtl="0" eaLnBrk="1" latinLnBrk="0" hangingPunct="1">
              <a:lnSpc>
                <a:spcPct val="90000"/>
              </a:lnSpc>
              <a:spcBef>
                <a:spcPct val="0"/>
              </a:spcBef>
              <a:buNone/>
              <a:defRPr lang="en-US" sz="3000" b="1" i="1" kern="1200" dirty="0">
                <a:solidFill>
                  <a:schemeClr val="tx1"/>
                </a:solidFill>
                <a:latin typeface="Cera Pro Black" pitchFamily="2" charset="0"/>
                <a:ea typeface="+mj-ea"/>
                <a:cs typeface="+mj-cs"/>
              </a:defRPr>
            </a:lvl1pPr>
          </a:lstStyle>
          <a:p>
            <a:pPr marL="0" marR="0" lvl="0" indent="0" algn="ctr" defTabSz="1828663" rtl="0" eaLnBrk="1" fontAlgn="auto" latinLnBrk="0" hangingPunct="1">
              <a:lnSpc>
                <a:spcPct val="90000"/>
              </a:lnSpc>
              <a:spcBef>
                <a:spcPct val="0"/>
              </a:spcBef>
              <a:spcAft>
                <a:spcPts val="0"/>
              </a:spcAft>
              <a:buClrTx/>
              <a:buSzTx/>
              <a:buFontTx/>
              <a:buNone/>
              <a:tabLst/>
              <a:defRPr/>
            </a:pPr>
            <a:r>
              <a:rPr kumimoji="0" lang="en-GB" sz="7200" b="1" i="0" u="none" strike="noStrike" kern="1200" cap="none" spc="0" normalizeH="0" baseline="0" noProof="0">
                <a:ln>
                  <a:noFill/>
                </a:ln>
                <a:effectLst/>
                <a:uLnTx/>
                <a:uFillTx/>
                <a:latin typeface="Arial" panose="020B0604020202020204" pitchFamily="34" charset="0"/>
                <a:ea typeface="+mj-ea"/>
                <a:cs typeface="+mj-cs"/>
              </a:rPr>
              <a:t>Live radio and on-demand audio play complementary roles for listeners</a:t>
            </a:r>
          </a:p>
        </p:txBody>
      </p:sp>
      <p:sp>
        <p:nvSpPr>
          <p:cNvPr id="8" name="TextBox 7"/>
          <p:cNvSpPr txBox="1"/>
          <p:nvPr/>
        </p:nvSpPr>
        <p:spPr>
          <a:xfrm>
            <a:off x="16912448" y="12790833"/>
            <a:ext cx="7007751" cy="574580"/>
          </a:xfrm>
          <a:prstGeom prst="rect">
            <a:avLst/>
          </a:prstGeom>
          <a:noFill/>
        </p:spPr>
        <p:txBody>
          <a:bodyPr wrap="none" lIns="243776" tIns="121888" rIns="243776" bIns="121888" rtlCol="0">
            <a:spAutoFit/>
          </a:bodyPr>
          <a:lstStyle/>
          <a:p>
            <a:pPr marL="0" marR="0" lvl="0" indent="0" algn="l" defTabSz="1219079" rtl="0" eaLnBrk="1" fontAlgn="auto" latinLnBrk="0" hangingPunct="1">
              <a:lnSpc>
                <a:spcPct val="100000"/>
              </a:lnSpc>
              <a:spcBef>
                <a:spcPts val="0"/>
              </a:spcBef>
              <a:spcAft>
                <a:spcPts val="0"/>
              </a:spcAft>
              <a:buClrTx/>
              <a:buSzTx/>
              <a:buFontTx/>
              <a:buNone/>
              <a:tabLst/>
              <a:defRPr/>
            </a:pPr>
            <a:r>
              <a:rPr kumimoji="0" lang="en-GB" sz="2134" b="0" i="0" u="none" strike="noStrike" kern="1200" cap="none" spc="0" normalizeH="0" baseline="0" noProof="0">
                <a:ln>
                  <a:noFill/>
                </a:ln>
                <a:effectLst/>
                <a:uLnTx/>
                <a:uFillTx/>
                <a:latin typeface="Arial" panose="020B0604020202020204" pitchFamily="34" charset="0"/>
                <a:ea typeface="+mn-ea"/>
                <a:cs typeface="DINPro-Light" pitchFamily="34" charset="0"/>
              </a:rPr>
              <a:t>Source: Generation Audio, Radiocentre/</a:t>
            </a:r>
            <a:r>
              <a:rPr kumimoji="0" lang="en-GB" sz="2134" b="0" i="0" u="none" strike="noStrike" kern="1200" cap="none" spc="0" normalizeH="0" baseline="0" noProof="0" err="1">
                <a:ln>
                  <a:noFill/>
                </a:ln>
                <a:effectLst/>
                <a:uLnTx/>
                <a:uFillTx/>
                <a:latin typeface="Arial" panose="020B0604020202020204" pitchFamily="34" charset="0"/>
                <a:ea typeface="+mn-ea"/>
                <a:cs typeface="DINPro-Light" pitchFamily="34" charset="0"/>
              </a:rPr>
              <a:t>Differentology</a:t>
            </a:r>
            <a:endParaRPr kumimoji="0" lang="en-GB" sz="2134" b="0" i="0" u="none" strike="noStrike" kern="1200" cap="none" spc="0" normalizeH="0" baseline="0" noProof="0">
              <a:ln>
                <a:noFill/>
              </a:ln>
              <a:effectLst/>
              <a:uLnTx/>
              <a:uFillTx/>
              <a:latin typeface="Arial" panose="020B0604020202020204" pitchFamily="34" charset="0"/>
              <a:ea typeface="+mn-ea"/>
              <a:cs typeface="DINPro-Light" pitchFamily="34" charset="0"/>
            </a:endParaRPr>
          </a:p>
        </p:txBody>
      </p:sp>
    </p:spTree>
    <p:extLst>
      <p:ext uri="{BB962C8B-B14F-4D97-AF65-F5344CB8AC3E}">
        <p14:creationId xmlns:p14="http://schemas.microsoft.com/office/powerpoint/2010/main" val="244794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82868-F38B-25D0-BF04-2708F683072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1097F2D-C02A-E897-9F1E-38FD2B19B9CB}"/>
              </a:ext>
            </a:extLst>
          </p:cNvPr>
          <p:cNvSpPr>
            <a:spLocks noGrp="1"/>
          </p:cNvSpPr>
          <p:nvPr/>
        </p:nvSpPr>
        <p:spPr>
          <a:xfrm>
            <a:off x="1269124" y="892489"/>
            <a:ext cx="21844164" cy="1688880"/>
          </a:xfrm>
          <a:prstGeom prst="rect">
            <a:avLst/>
          </a:prstGeom>
        </p:spPr>
        <p:txBody>
          <a:bodyPr vert="horz" lIns="0" tIns="0" rIns="0" bIns="0" rtlCol="0" anchor="t">
            <a:noAutofit/>
          </a:bodyPr>
          <a:lstStyle>
            <a:lvl1pPr algn="l" defTabSz="914355" rtl="0" eaLnBrk="1" latinLnBrk="0" hangingPunct="1">
              <a:lnSpc>
                <a:spcPct val="100000"/>
              </a:lnSpc>
              <a:spcBef>
                <a:spcPct val="0"/>
              </a:spcBef>
              <a:buNone/>
              <a:defRPr sz="3500" b="1" i="0" kern="1200" spc="-55" baseline="0">
                <a:solidFill>
                  <a:schemeClr val="tx1"/>
                </a:solidFill>
                <a:latin typeface="+mj-lt"/>
                <a:ea typeface="+mj-ea"/>
                <a:cs typeface="Space Grotesk" pitchFamily="2" charset="77"/>
              </a:defRPr>
            </a:lvl1pPr>
          </a:lstStyle>
          <a:p>
            <a:pPr defTabSz="1828619">
              <a:defRPr/>
            </a:pPr>
            <a:r>
              <a:rPr lang="en-GB" sz="6400" spc="-110">
                <a:solidFill>
                  <a:srgbClr val="222B42"/>
                </a:solidFill>
                <a:latin typeface="Arial" panose="020B0604020202020204" pitchFamily="34" charset="0"/>
                <a:cs typeface="Arial" panose="020B0604020202020204" pitchFamily="34" charset="0"/>
              </a:rPr>
              <a:t>Surge in online listening driving radio’s overall growth</a:t>
            </a:r>
          </a:p>
        </p:txBody>
      </p:sp>
      <p:sp>
        <p:nvSpPr>
          <p:cNvPr id="2" name="TextBox 1">
            <a:extLst>
              <a:ext uri="{FF2B5EF4-FFF2-40B4-BE49-F238E27FC236}">
                <a16:creationId xmlns:a16="http://schemas.microsoft.com/office/drawing/2014/main" id="{50B1C404-F633-1A6F-A32C-B3D37DBC8A11}"/>
              </a:ext>
            </a:extLst>
          </p:cNvPr>
          <p:cNvSpPr txBox="1"/>
          <p:nvPr/>
        </p:nvSpPr>
        <p:spPr>
          <a:xfrm>
            <a:off x="12960000" y="12960000"/>
            <a:ext cx="10797337" cy="400110"/>
          </a:xfrm>
          <a:prstGeom prst="rect">
            <a:avLst/>
          </a:prstGeom>
          <a:noFill/>
        </p:spPr>
        <p:txBody>
          <a:bodyPr wrap="square" lIns="91440" tIns="45720" rIns="91440" bIns="45720" rtlCol="0" anchor="t">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RAJAR Q3 2025</a:t>
            </a:r>
          </a:p>
        </p:txBody>
      </p:sp>
      <p:pic>
        <p:nvPicPr>
          <p:cNvPr id="5" name="Picture 4" descr="A graph of a number of people&#10;&#10;AI-generated content may be incorrect.">
            <a:extLst>
              <a:ext uri="{FF2B5EF4-FFF2-40B4-BE49-F238E27FC236}">
                <a16:creationId xmlns:a16="http://schemas.microsoft.com/office/drawing/2014/main" id="{05059879-FA26-F919-B546-03A6A4479C1A}"/>
              </a:ext>
            </a:extLst>
          </p:cNvPr>
          <p:cNvPicPr>
            <a:picLocks noChangeAspect="1"/>
          </p:cNvPicPr>
          <p:nvPr/>
        </p:nvPicPr>
        <p:blipFill>
          <a:blip r:embed="rId3"/>
          <a:stretch>
            <a:fillRect/>
          </a:stretch>
        </p:blipFill>
        <p:spPr>
          <a:xfrm>
            <a:off x="2355102" y="1964367"/>
            <a:ext cx="19672208" cy="9787265"/>
          </a:xfrm>
          <a:prstGeom prst="rect">
            <a:avLst/>
          </a:prstGeom>
        </p:spPr>
      </p:pic>
    </p:spTree>
    <p:extLst>
      <p:ext uri="{BB962C8B-B14F-4D97-AF65-F5344CB8AC3E}">
        <p14:creationId xmlns:p14="http://schemas.microsoft.com/office/powerpoint/2010/main" val="398394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14F6-1908-79EE-80DF-9226D1D2DC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50CDBFC-95A0-0EAD-0759-C0A6DA64B66D}"/>
              </a:ext>
            </a:extLst>
          </p:cNvPr>
          <p:cNvSpPr>
            <a:spLocks noGrp="1"/>
          </p:cNvSpPr>
          <p:nvPr/>
        </p:nvSpPr>
        <p:spPr>
          <a:xfrm>
            <a:off x="1269124" y="892489"/>
            <a:ext cx="21844164" cy="1688880"/>
          </a:xfrm>
          <a:prstGeom prst="rect">
            <a:avLst/>
          </a:prstGeom>
        </p:spPr>
        <p:txBody>
          <a:bodyPr vert="horz" lIns="0" tIns="0" rIns="0" bIns="0" rtlCol="0" anchor="t">
            <a:noAutofit/>
          </a:bodyPr>
          <a:lstStyle>
            <a:lvl1pPr algn="l" defTabSz="914355" rtl="0" eaLnBrk="1" latinLnBrk="0" hangingPunct="1">
              <a:lnSpc>
                <a:spcPct val="100000"/>
              </a:lnSpc>
              <a:spcBef>
                <a:spcPct val="0"/>
              </a:spcBef>
              <a:buNone/>
              <a:defRPr sz="3500" b="1" i="0" kern="1200" spc="-55" baseline="0">
                <a:solidFill>
                  <a:schemeClr val="tx1"/>
                </a:solidFill>
                <a:latin typeface="+mj-lt"/>
                <a:ea typeface="+mj-ea"/>
                <a:cs typeface="Space Grotesk" pitchFamily="2" charset="77"/>
              </a:defRPr>
            </a:lvl1pPr>
          </a:lstStyle>
          <a:p>
            <a:pPr defTabSz="1828619">
              <a:defRPr/>
            </a:pPr>
            <a:r>
              <a:rPr lang="en-GB" sz="6400" spc="-110">
                <a:solidFill>
                  <a:srgbClr val="222B42"/>
                </a:solidFill>
                <a:latin typeface="Arial" panose="020B0604020202020204" pitchFamily="34" charset="0"/>
                <a:cs typeface="Arial" panose="020B0604020202020204" pitchFamily="34" charset="0"/>
              </a:rPr>
              <a:t>Commercial radio leads the BBC in shift to online listening</a:t>
            </a:r>
          </a:p>
        </p:txBody>
      </p:sp>
      <p:sp>
        <p:nvSpPr>
          <p:cNvPr id="5" name="TextBox 4">
            <a:extLst>
              <a:ext uri="{FF2B5EF4-FFF2-40B4-BE49-F238E27FC236}">
                <a16:creationId xmlns:a16="http://schemas.microsoft.com/office/drawing/2014/main" id="{29C22A8F-79AA-47DD-7295-4D40B5474D98}"/>
              </a:ext>
            </a:extLst>
          </p:cNvPr>
          <p:cNvSpPr txBox="1"/>
          <p:nvPr/>
        </p:nvSpPr>
        <p:spPr>
          <a:xfrm>
            <a:off x="20140863" y="12960000"/>
            <a:ext cx="3616474" cy="400110"/>
          </a:xfrm>
          <a:prstGeom prst="rect">
            <a:avLst/>
          </a:prstGeom>
          <a:noFill/>
        </p:spPr>
        <p:txBody>
          <a:bodyPr wrap="square" lIns="91440" tIns="45720" rIns="91440" bIns="45720" rtlCol="0" anchor="t">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RAJAR Q3 2025</a:t>
            </a:r>
          </a:p>
        </p:txBody>
      </p:sp>
      <p:pic>
        <p:nvPicPr>
          <p:cNvPr id="6" name="Picture 5" descr="A graph of a bar chart&#10;&#10;AI-generated content may be incorrect.">
            <a:extLst>
              <a:ext uri="{FF2B5EF4-FFF2-40B4-BE49-F238E27FC236}">
                <a16:creationId xmlns:a16="http://schemas.microsoft.com/office/drawing/2014/main" id="{9DD02654-1176-98D7-AE09-738C08440859}"/>
              </a:ext>
            </a:extLst>
          </p:cNvPr>
          <p:cNvPicPr>
            <a:picLocks noChangeAspect="1"/>
          </p:cNvPicPr>
          <p:nvPr/>
        </p:nvPicPr>
        <p:blipFill>
          <a:blip r:embed="rId3"/>
          <a:stretch>
            <a:fillRect/>
          </a:stretch>
        </p:blipFill>
        <p:spPr>
          <a:xfrm>
            <a:off x="4542232" y="1877731"/>
            <a:ext cx="15876927" cy="11301555"/>
          </a:xfrm>
          <a:prstGeom prst="rect">
            <a:avLst/>
          </a:prstGeom>
        </p:spPr>
      </p:pic>
    </p:spTree>
    <p:extLst>
      <p:ext uri="{BB962C8B-B14F-4D97-AF65-F5344CB8AC3E}">
        <p14:creationId xmlns:p14="http://schemas.microsoft.com/office/powerpoint/2010/main" val="403955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9" name="Chart 18">
                <a:extLst>
                  <a:ext uri="{FF2B5EF4-FFF2-40B4-BE49-F238E27FC236}">
                    <a16:creationId xmlns:a16="http://schemas.microsoft.com/office/drawing/2014/main" id="{77D136AB-DF1C-8623-24CD-49D64B74058F}"/>
                  </a:ext>
                </a:extLst>
              </p:cNvPr>
              <p:cNvGraphicFramePr/>
              <p:nvPr>
                <p:extLst>
                  <p:ext uri="{D42A27DB-BD31-4B8C-83A1-F6EECF244321}">
                    <p14:modId xmlns:p14="http://schemas.microsoft.com/office/powerpoint/2010/main" val="3451892282"/>
                  </p:ext>
                </p:extLst>
              </p:nvPr>
            </p:nvGraphicFramePr>
            <p:xfrm>
              <a:off x="4063735" y="2891907"/>
              <a:ext cx="14852298" cy="908759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9" name="Chart 18">
                <a:extLst>
                  <a:ext uri="{FF2B5EF4-FFF2-40B4-BE49-F238E27FC236}">
                    <a16:creationId xmlns:a16="http://schemas.microsoft.com/office/drawing/2014/main" id="{77D136AB-DF1C-8623-24CD-49D64B74058F}"/>
                  </a:ext>
                </a:extLst>
              </p:cNvPr>
              <p:cNvPicPr>
                <a:picLocks noGrp="1" noRot="1" noChangeAspect="1" noMove="1" noResize="1" noEditPoints="1" noAdjustHandles="1" noChangeArrowheads="1" noChangeShapeType="1"/>
              </p:cNvPicPr>
              <p:nvPr/>
            </p:nvPicPr>
            <p:blipFill>
              <a:blip r:embed="rId4"/>
              <a:stretch>
                <a:fillRect/>
              </a:stretch>
            </p:blipFill>
            <p:spPr>
              <a:xfrm>
                <a:off x="4063735" y="2891907"/>
                <a:ext cx="14852298" cy="9087594"/>
              </a:xfrm>
              <a:prstGeom prst="rect">
                <a:avLst/>
              </a:prstGeom>
            </p:spPr>
          </p:pic>
        </mc:Fallback>
      </mc:AlternateContent>
      <p:sp>
        <p:nvSpPr>
          <p:cNvPr id="5" name="TextBox 4"/>
          <p:cNvSpPr txBox="1"/>
          <p:nvPr/>
        </p:nvSpPr>
        <p:spPr>
          <a:xfrm>
            <a:off x="16146380" y="12958090"/>
            <a:ext cx="7884572" cy="1015663"/>
          </a:xfrm>
          <a:prstGeom prst="rect">
            <a:avLst/>
          </a:prstGeom>
          <a:noFill/>
        </p:spPr>
        <p:txBody>
          <a:bodyPr wrap="square" rtlCol="0">
            <a:spAutoFit/>
          </a:bodyPr>
          <a:lstStyle/>
          <a:p>
            <a:pPr algn="r">
              <a:defRPr/>
            </a:pPr>
            <a:r>
              <a:rPr lang="en-GB" sz="2000">
                <a:latin typeface="Arial" panose="020B0604020202020204" pitchFamily="34" charset="0"/>
                <a:cs typeface="Arial" panose="020B0604020202020204" pitchFamily="34" charset="0"/>
              </a:rPr>
              <a:t>Source: RAJAR MIDAS Autumn 2025</a:t>
            </a:r>
            <a:br>
              <a:rPr lang="en-GB" sz="2000">
                <a:latin typeface="Arial" panose="020B0604020202020204" pitchFamily="34" charset="0"/>
                <a:cs typeface="Arial" panose="020B0604020202020204" pitchFamily="34" charset="0"/>
              </a:rPr>
            </a:br>
            <a:r>
              <a:rPr lang="en-GB" sz="2000">
                <a:latin typeface="Arial" panose="020B0604020202020204" pitchFamily="34" charset="0"/>
                <a:cs typeface="Arial" panose="020B0604020202020204" pitchFamily="34" charset="0"/>
              </a:rPr>
              <a:t>Base: </a:t>
            </a:r>
            <a:r>
              <a:rPr lang="en-US" sz="2000">
                <a:latin typeface="Arial" panose="020B0604020202020204" pitchFamily="34" charset="0"/>
                <a:cs typeface="Arial" panose="020B0604020202020204" pitchFamily="34" charset="0"/>
              </a:rPr>
              <a:t>Share of time spent listening to audio on smart speakers</a:t>
            </a:r>
            <a:endParaRPr lang="en-GB" sz="2000">
              <a:latin typeface="Arial" panose="020B0604020202020204" pitchFamily="34" charset="0"/>
              <a:cs typeface="Arial" panose="020B0604020202020204" pitchFamily="34" charset="0"/>
            </a:endParaRPr>
          </a:p>
          <a:p>
            <a:pPr algn="r">
              <a:defRPr/>
            </a:pPr>
            <a:endParaRPr lang="en-GB" sz="2000">
              <a:latin typeface="Arial" panose="020B0604020202020204" pitchFamily="34" charset="0"/>
              <a:cs typeface="Arial" panose="020B0604020202020204" pitchFamily="34" charset="0"/>
            </a:endParaRPr>
          </a:p>
        </p:txBody>
      </p:sp>
      <p:sp>
        <p:nvSpPr>
          <p:cNvPr id="6" name="TextBox 5"/>
          <p:cNvSpPr txBox="1"/>
          <p:nvPr/>
        </p:nvSpPr>
        <p:spPr>
          <a:xfrm>
            <a:off x="6299708" y="6257962"/>
            <a:ext cx="7255734" cy="1077218"/>
          </a:xfrm>
          <a:prstGeom prst="rect">
            <a:avLst/>
          </a:prstGeom>
          <a:noFill/>
        </p:spPr>
        <p:txBody>
          <a:bodyPr wrap="square" rtlCol="0">
            <a:spAutoFit/>
          </a:bodyPr>
          <a:lstStyle/>
          <a:p>
            <a:pPr>
              <a:defRPr/>
            </a:pPr>
            <a:r>
              <a:rPr lang="en-GB" sz="6400" b="1">
                <a:solidFill>
                  <a:srgbClr val="FFFFFF"/>
                </a:solidFill>
                <a:latin typeface="Arial" panose="020B0604020202020204" pitchFamily="34" charset="0"/>
                <a:cs typeface="Arial" panose="020B0604020202020204" pitchFamily="34" charset="0"/>
              </a:rPr>
              <a:t>Live radio = 72%</a:t>
            </a:r>
          </a:p>
        </p:txBody>
      </p:sp>
      <p:sp>
        <p:nvSpPr>
          <p:cNvPr id="10" name="TextBox 9"/>
          <p:cNvSpPr txBox="1"/>
          <p:nvPr/>
        </p:nvSpPr>
        <p:spPr>
          <a:xfrm>
            <a:off x="15660913" y="4931182"/>
            <a:ext cx="3135087" cy="3539430"/>
          </a:xfrm>
          <a:prstGeom prst="rect">
            <a:avLst/>
          </a:prstGeom>
          <a:noFill/>
        </p:spPr>
        <p:txBody>
          <a:bodyPr wrap="square" rtlCol="0">
            <a:spAutoFit/>
          </a:bodyPr>
          <a:lstStyle/>
          <a:p>
            <a:pPr>
              <a:defRPr/>
            </a:pPr>
            <a:r>
              <a:rPr lang="en-GB" sz="5600" b="1">
                <a:latin typeface="Arial" panose="020B0604020202020204" pitchFamily="34" charset="0"/>
                <a:cs typeface="Arial" panose="020B0604020202020204" pitchFamily="34" charset="0"/>
              </a:rPr>
              <a:t>On demand music </a:t>
            </a:r>
          </a:p>
          <a:p>
            <a:pPr>
              <a:defRPr/>
            </a:pPr>
            <a:r>
              <a:rPr lang="en-GB" sz="5600" b="1">
                <a:latin typeface="Arial" panose="020B0604020202020204" pitchFamily="34" charset="0"/>
                <a:cs typeface="Arial" panose="020B0604020202020204" pitchFamily="34" charset="0"/>
              </a:rPr>
              <a:t>= 25%</a:t>
            </a:r>
          </a:p>
        </p:txBody>
      </p:sp>
      <p:sp>
        <p:nvSpPr>
          <p:cNvPr id="16" name="TextBox 15"/>
          <p:cNvSpPr txBox="1"/>
          <p:nvPr/>
        </p:nvSpPr>
        <p:spPr>
          <a:xfrm>
            <a:off x="14726653" y="11053254"/>
            <a:ext cx="4069347" cy="830997"/>
          </a:xfrm>
          <a:prstGeom prst="rect">
            <a:avLst/>
          </a:prstGeom>
          <a:noFill/>
        </p:spPr>
        <p:txBody>
          <a:bodyPr wrap="square" rtlCol="0">
            <a:spAutoFit/>
          </a:bodyPr>
          <a:lstStyle/>
          <a:p>
            <a:pPr algn="ctr">
              <a:defRPr/>
            </a:pPr>
            <a:r>
              <a:rPr lang="en-GB" sz="2400" b="1">
                <a:latin typeface="Arial" panose="020B0604020202020204" pitchFamily="34" charset="0"/>
                <a:cs typeface="Arial" panose="020B0604020202020204" pitchFamily="34" charset="0"/>
              </a:rPr>
              <a:t>Podcasts + Audio books </a:t>
            </a:r>
          </a:p>
          <a:p>
            <a:pPr algn="ctr">
              <a:defRPr/>
            </a:pPr>
            <a:r>
              <a:rPr lang="en-GB" sz="2400" b="1">
                <a:latin typeface="Arial" panose="020B0604020202020204" pitchFamily="34" charset="0"/>
                <a:cs typeface="Arial" panose="020B0604020202020204" pitchFamily="34" charset="0"/>
              </a:rPr>
              <a:t>= 3%</a:t>
            </a:r>
          </a:p>
        </p:txBody>
      </p:sp>
      <p:sp>
        <p:nvSpPr>
          <p:cNvPr id="4" name="TextBox 3">
            <a:extLst>
              <a:ext uri="{FF2B5EF4-FFF2-40B4-BE49-F238E27FC236}">
                <a16:creationId xmlns:a16="http://schemas.microsoft.com/office/drawing/2014/main" id="{23DEA1F9-70DC-39C9-C0AD-38BAE42461C6}"/>
              </a:ext>
            </a:extLst>
          </p:cNvPr>
          <p:cNvSpPr txBox="1"/>
          <p:nvPr/>
        </p:nvSpPr>
        <p:spPr>
          <a:xfrm>
            <a:off x="1299410" y="686428"/>
            <a:ext cx="21031201" cy="2062103"/>
          </a:xfrm>
          <a:prstGeom prst="rect">
            <a:avLst/>
          </a:prstGeom>
          <a:noFill/>
        </p:spPr>
        <p:txBody>
          <a:bodyPr wrap="square">
            <a:spAutoFit/>
          </a:bodyPr>
          <a:lstStyle/>
          <a:p>
            <a:r>
              <a:rPr lang="en-GB" sz="6400" b="1">
                <a:solidFill>
                  <a:srgbClr val="222B42"/>
                </a:solidFill>
                <a:latin typeface="Arial" panose="020B0604020202020204" pitchFamily="34" charset="0"/>
                <a:cs typeface="Arial" panose="020B0604020202020204" pitchFamily="34" charset="0"/>
              </a:rPr>
              <a:t>Radio is the most widely accessed form of audio entertainment on smart speakers</a:t>
            </a:r>
            <a:endParaRPr lang="en-GB" sz="6400" b="1">
              <a:solidFill>
                <a:srgbClr val="222B42"/>
              </a:solidFill>
            </a:endParaRPr>
          </a:p>
        </p:txBody>
      </p:sp>
    </p:spTree>
    <p:extLst>
      <p:ext uri="{BB962C8B-B14F-4D97-AF65-F5344CB8AC3E}">
        <p14:creationId xmlns:p14="http://schemas.microsoft.com/office/powerpoint/2010/main" val="275493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18E397-7C67-0ED1-72A4-14A87DA6A83C}"/>
              </a:ext>
            </a:extLst>
          </p:cNvPr>
          <p:cNvSpPr txBox="1"/>
          <p:nvPr/>
        </p:nvSpPr>
        <p:spPr>
          <a:xfrm>
            <a:off x="1536192" y="3474720"/>
            <a:ext cx="20811744" cy="8279190"/>
          </a:xfrm>
          <a:prstGeom prst="rect">
            <a:avLst/>
          </a:prstGeom>
          <a:noFill/>
        </p:spPr>
        <p:txBody>
          <a:bodyPr wrap="square" rtlCol="0">
            <a:spAutoFit/>
          </a:bodyPr>
          <a:lstStyle/>
          <a:p>
            <a:r>
              <a:rPr lang="en-GB" sz="2800">
                <a:solidFill>
                  <a:srgbClr val="222B42"/>
                </a:solidFill>
                <a:latin typeface="Arial" panose="020B0604020202020204" pitchFamily="34" charset="0"/>
                <a:cs typeface="Arial" panose="020B0604020202020204" pitchFamily="34" charset="0"/>
              </a:rPr>
              <a:t>Radiocentre is the industry body for commercial radio in the UK. We work on behalf of more than 50 stakeholders who represent around 90 per cent of commercial audio in terms of listening and revenue. Our remit encompasses all kinds of broadcaster-owned and operated audio, including podcasts and on-demand streaming services provided by commercial radio. Our mission is to get industry influencers and decision-makers to </a:t>
            </a:r>
            <a:r>
              <a:rPr lang="en-GB" sz="2800" i="1">
                <a:solidFill>
                  <a:srgbClr val="222B42"/>
                </a:solidFill>
                <a:latin typeface="Arial" panose="020B0604020202020204" pitchFamily="34" charset="0"/>
                <a:cs typeface="Arial" panose="020B0604020202020204" pitchFamily="34" charset="0"/>
              </a:rPr>
              <a:t>See Radio Differently</a:t>
            </a:r>
            <a:r>
              <a:rPr lang="en-GB" sz="2800">
                <a:solidFill>
                  <a:srgbClr val="222B42"/>
                </a:solidFill>
                <a:latin typeface="Arial" panose="020B0604020202020204" pitchFamily="34" charset="0"/>
                <a:cs typeface="Arial" panose="020B0604020202020204" pitchFamily="34" charset="0"/>
              </a:rPr>
              <a:t>. </a:t>
            </a:r>
          </a:p>
          <a:p>
            <a:endParaRPr lang="en-GB" sz="2800">
              <a:solidFill>
                <a:srgbClr val="222B42"/>
              </a:solidFill>
              <a:latin typeface="Arial" panose="020B0604020202020204" pitchFamily="34" charset="0"/>
              <a:cs typeface="Arial" panose="020B0604020202020204" pitchFamily="34" charset="0"/>
            </a:endParaRPr>
          </a:p>
          <a:p>
            <a:r>
              <a:rPr lang="en-GB" sz="2800">
                <a:solidFill>
                  <a:srgbClr val="222B42"/>
                </a:solidFill>
                <a:latin typeface="Arial" panose="020B0604020202020204" pitchFamily="34" charset="0"/>
                <a:cs typeface="Arial" panose="020B0604020202020204" pitchFamily="34" charset="0"/>
              </a:rPr>
              <a:t>We perform three main functions on behalf of our members:</a:t>
            </a:r>
          </a:p>
          <a:p>
            <a:endParaRPr lang="en-GB" sz="2800">
              <a:solidFill>
                <a:srgbClr val="222B42"/>
              </a:solidFill>
              <a:latin typeface="Arial" panose="020B0604020202020204" pitchFamily="34" charset="0"/>
              <a:cs typeface="Arial" panose="020B0604020202020204" pitchFamily="34" charset="0"/>
            </a:endParaRPr>
          </a:p>
          <a:p>
            <a:r>
              <a:rPr lang="en-GB" sz="2800" b="1">
                <a:solidFill>
                  <a:srgbClr val="222B42"/>
                </a:solidFill>
                <a:latin typeface="Arial" panose="020B0604020202020204" pitchFamily="34" charset="0"/>
                <a:cs typeface="Arial" panose="020B0604020202020204" pitchFamily="34" charset="0"/>
              </a:rPr>
              <a:t>Advertising</a:t>
            </a:r>
          </a:p>
          <a:p>
            <a:r>
              <a:rPr lang="en-GB" sz="2800">
                <a:solidFill>
                  <a:srgbClr val="222B42"/>
                </a:solidFill>
                <a:latin typeface="Arial" panose="020B0604020202020204" pitchFamily="34" charset="0"/>
                <a:cs typeface="Arial" panose="020B0604020202020204" pitchFamily="34" charset="0"/>
              </a:rPr>
              <a:t>We drive industry revenue by promoting the benefits of radio to advertisers and agencies, asking them to see radio differently through a combination of marketing activity (events, advertising, PR), research, and training.</a:t>
            </a:r>
          </a:p>
          <a:p>
            <a:endParaRPr lang="en-GB" sz="2800">
              <a:solidFill>
                <a:srgbClr val="222B42"/>
              </a:solidFill>
              <a:latin typeface="Arial" panose="020B0604020202020204" pitchFamily="34" charset="0"/>
              <a:cs typeface="Arial" panose="020B0604020202020204" pitchFamily="34" charset="0"/>
            </a:endParaRPr>
          </a:p>
          <a:p>
            <a:r>
              <a:rPr lang="en-GB" sz="2800" b="1">
                <a:solidFill>
                  <a:srgbClr val="222B42"/>
                </a:solidFill>
                <a:latin typeface="Arial" panose="020B0604020202020204" pitchFamily="34" charset="0"/>
                <a:cs typeface="Arial" panose="020B0604020202020204" pitchFamily="34" charset="0"/>
              </a:rPr>
              <a:t>Policy</a:t>
            </a:r>
          </a:p>
          <a:p>
            <a:r>
              <a:rPr lang="en-GB" sz="2800">
                <a:solidFill>
                  <a:srgbClr val="222B42"/>
                </a:solidFill>
                <a:latin typeface="Arial" panose="020B0604020202020204" pitchFamily="34" charset="0"/>
                <a:cs typeface="Arial" panose="020B0604020202020204" pitchFamily="34" charset="0"/>
              </a:rPr>
              <a:t>We provide UK commercial radio with a collective voice on issues that affect the way that radio stations operate, working with government, politicians, policy makers and regulators to secure the best environment for growth and development of the medium.</a:t>
            </a:r>
          </a:p>
          <a:p>
            <a:endParaRPr lang="en-GB" sz="2800">
              <a:solidFill>
                <a:srgbClr val="222B42"/>
              </a:solidFill>
              <a:latin typeface="Arial" panose="020B0604020202020204" pitchFamily="34" charset="0"/>
              <a:cs typeface="Arial" panose="020B0604020202020204" pitchFamily="34" charset="0"/>
            </a:endParaRPr>
          </a:p>
          <a:p>
            <a:r>
              <a:rPr lang="en-GB" sz="2800" b="1">
                <a:solidFill>
                  <a:srgbClr val="222B42"/>
                </a:solidFill>
                <a:latin typeface="Arial" panose="020B0604020202020204" pitchFamily="34" charset="0"/>
                <a:cs typeface="Arial" panose="020B0604020202020204" pitchFamily="34" charset="0"/>
              </a:rPr>
              <a:t>Clearance</a:t>
            </a:r>
          </a:p>
          <a:p>
            <a:r>
              <a:rPr lang="en-GB" sz="2800">
                <a:solidFill>
                  <a:srgbClr val="222B42"/>
                </a:solidFill>
                <a:latin typeface="Arial" panose="020B0604020202020204" pitchFamily="34" charset="0"/>
                <a:cs typeface="Arial" panose="020B0604020202020204" pitchFamily="34" charset="0"/>
              </a:rPr>
              <a:t>We ensure advertising messages on commercial radio stations comply with the necessary content rules and standards laid out in the BCAP Code of Broadcast Advertising and the Ofcom Broadcasting Code.</a:t>
            </a:r>
          </a:p>
          <a:p>
            <a:endParaRPr lang="en-GB" sz="2800">
              <a:solidFill>
                <a:srgbClr val="222B42"/>
              </a:solidFill>
            </a:endParaRPr>
          </a:p>
        </p:txBody>
      </p:sp>
      <p:sp>
        <p:nvSpPr>
          <p:cNvPr id="10" name="TextBox 9">
            <a:extLst>
              <a:ext uri="{FF2B5EF4-FFF2-40B4-BE49-F238E27FC236}">
                <a16:creationId xmlns:a16="http://schemas.microsoft.com/office/drawing/2014/main" id="{F6306558-B14B-DCD6-7AE4-FC76FA000099}"/>
              </a:ext>
            </a:extLst>
          </p:cNvPr>
          <p:cNvSpPr txBox="1"/>
          <p:nvPr/>
        </p:nvSpPr>
        <p:spPr>
          <a:xfrm>
            <a:off x="1536192" y="882833"/>
            <a:ext cx="20244816" cy="2308324"/>
          </a:xfrm>
          <a:prstGeom prst="rect">
            <a:avLst/>
          </a:prstGeom>
          <a:noFill/>
        </p:spPr>
        <p:txBody>
          <a:bodyPr wrap="square">
            <a:spAutoFit/>
          </a:bodyPr>
          <a:lstStyle/>
          <a:p>
            <a:r>
              <a:rPr lang="en-GB" sz="7200" b="1">
                <a:solidFill>
                  <a:srgbClr val="222B42"/>
                </a:solidFill>
                <a:latin typeface="Arial" panose="020B0604020202020204" pitchFamily="34" charset="0"/>
                <a:cs typeface="Arial" panose="020B0604020202020204" pitchFamily="34" charset="0"/>
              </a:rPr>
              <a:t>Hello, we’re Radiocentre. We promote strong, successful and brilliant commercial audio</a:t>
            </a:r>
            <a:endParaRPr lang="en-GB" sz="7200" b="1">
              <a:solidFill>
                <a:srgbClr val="222B42"/>
              </a:solidFill>
            </a:endParaRPr>
          </a:p>
        </p:txBody>
      </p:sp>
    </p:spTree>
    <p:extLst>
      <p:ext uri="{BB962C8B-B14F-4D97-AF65-F5344CB8AC3E}">
        <p14:creationId xmlns:p14="http://schemas.microsoft.com/office/powerpoint/2010/main" val="763664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a movie poster&#10;&#10;AI-generated content may be incorrect.">
            <a:extLst>
              <a:ext uri="{FF2B5EF4-FFF2-40B4-BE49-F238E27FC236}">
                <a16:creationId xmlns:a16="http://schemas.microsoft.com/office/drawing/2014/main" id="{FCC296C5-FB7B-E8C8-64E8-C4B4FBBA4475}"/>
              </a:ext>
            </a:extLst>
          </p:cNvPr>
          <p:cNvPicPr>
            <a:picLocks noChangeAspect="1"/>
          </p:cNvPicPr>
          <p:nvPr/>
        </p:nvPicPr>
        <p:blipFill>
          <a:blip r:embed="rId3"/>
          <a:stretch>
            <a:fillRect/>
          </a:stretch>
        </p:blipFill>
        <p:spPr>
          <a:xfrm>
            <a:off x="0" y="-1"/>
            <a:ext cx="24382413" cy="13715107"/>
          </a:xfrm>
          <a:prstGeom prst="rect">
            <a:avLst/>
          </a:prstGeom>
        </p:spPr>
      </p:pic>
      <p:sp>
        <p:nvSpPr>
          <p:cNvPr id="3" name="Title 2"/>
          <p:cNvSpPr>
            <a:spLocks noGrp="1"/>
          </p:cNvSpPr>
          <p:nvPr>
            <p:ph type="ctrTitle"/>
          </p:nvPr>
        </p:nvSpPr>
        <p:spPr>
          <a:xfrm>
            <a:off x="1120265" y="4837066"/>
            <a:ext cx="21830597" cy="2308324"/>
          </a:xfrm>
        </p:spPr>
        <p:txBody>
          <a:bodyPr>
            <a:normAutofit fontScale="90000"/>
          </a:bodyPr>
          <a:lstStyle/>
          <a:p>
            <a:r>
              <a:rPr lang="en-GB"/>
              <a:t>4. How audio </a:t>
            </a:r>
            <a:br>
              <a:rPr lang="en-GB"/>
            </a:br>
            <a:r>
              <a:rPr lang="en-GB"/>
              <a:t>amplifies </a:t>
            </a:r>
            <a:br>
              <a:rPr lang="en-GB"/>
            </a:br>
            <a:r>
              <a:rPr lang="en-GB"/>
              <a:t>advertising</a:t>
            </a:r>
          </a:p>
        </p:txBody>
      </p:sp>
    </p:spTree>
    <p:extLst>
      <p:ext uri="{BB962C8B-B14F-4D97-AF65-F5344CB8AC3E}">
        <p14:creationId xmlns:p14="http://schemas.microsoft.com/office/powerpoint/2010/main" val="395859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a:off x="20543200" y="5007991"/>
            <a:ext cx="0" cy="5587636"/>
          </a:xfrm>
          <a:prstGeom prst="straightConnector1">
            <a:avLst/>
          </a:prstGeom>
          <a:ln w="41275">
            <a:solidFill>
              <a:schemeClr val="accent3"/>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9178083" y="3915815"/>
            <a:ext cx="2496196" cy="707886"/>
          </a:xfrm>
          <a:prstGeom prst="rect">
            <a:avLst/>
          </a:prstGeom>
          <a:noFill/>
        </p:spPr>
        <p:txBody>
          <a:bodyPr wrap="non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Long term</a:t>
            </a:r>
          </a:p>
        </p:txBody>
      </p:sp>
      <p:sp>
        <p:nvSpPr>
          <p:cNvPr id="14" name="TextBox 13"/>
          <p:cNvSpPr txBox="1"/>
          <p:nvPr/>
        </p:nvSpPr>
        <p:spPr>
          <a:xfrm>
            <a:off x="19178083" y="10948122"/>
            <a:ext cx="2581156" cy="707886"/>
          </a:xfrm>
          <a:prstGeom prst="rect">
            <a:avLst/>
          </a:prstGeom>
          <a:noFill/>
        </p:spPr>
        <p:txBody>
          <a:bodyPr wrap="non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Short term</a:t>
            </a:r>
          </a:p>
        </p:txBody>
      </p:sp>
      <p:graphicFrame>
        <p:nvGraphicFramePr>
          <p:cNvPr id="11" name="Content Placeholder 3"/>
          <p:cNvGraphicFramePr>
            <a:graphicFrameLocks/>
          </p:cNvGraphicFramePr>
          <p:nvPr>
            <p:extLst>
              <p:ext uri="{D42A27DB-BD31-4B8C-83A1-F6EECF244321}">
                <p14:modId xmlns:p14="http://schemas.microsoft.com/office/powerpoint/2010/main" val="3044055525"/>
              </p:ext>
            </p:extLst>
          </p:nvPr>
        </p:nvGraphicFramePr>
        <p:xfrm>
          <a:off x="4853342" y="3947610"/>
          <a:ext cx="14110425" cy="7708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a:spLocks noGrp="1"/>
          </p:cNvSpPr>
          <p:nvPr>
            <p:ph type="title" idx="4294967295"/>
          </p:nvPr>
        </p:nvSpPr>
        <p:spPr>
          <a:xfrm>
            <a:off x="985760" y="734429"/>
            <a:ext cx="21845588" cy="2651125"/>
          </a:xfrm>
        </p:spPr>
        <p:txBody>
          <a:bodyPr>
            <a:noAutofit/>
          </a:bodyPr>
          <a:lstStyle/>
          <a:p>
            <a:r>
              <a:rPr lang="en-GB" sz="6600">
                <a:solidFill>
                  <a:srgbClr val="222B42"/>
                </a:solidFill>
                <a:latin typeface="Arial" panose="020B0604020202020204" pitchFamily="34" charset="0"/>
                <a:cs typeface="Arial" panose="020B0604020202020204" pitchFamily="34" charset="0"/>
              </a:rPr>
              <a:t>Audio is equally powerful at creating and converting demand, the two main roles for marketing</a:t>
            </a:r>
            <a:endParaRPr lang="en-GB" sz="6600">
              <a:solidFill>
                <a:srgbClr val="222B42"/>
              </a:solidFill>
              <a:latin typeface="Arial" panose="020B0604020202020204" pitchFamily="34" charset="0"/>
              <a:ea typeface="Roboto Condensed"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0C643FDE-CCDB-7E6D-50DE-003E535625DF}"/>
              </a:ext>
            </a:extLst>
          </p:cNvPr>
          <p:cNvSpPr txBox="1"/>
          <p:nvPr/>
        </p:nvSpPr>
        <p:spPr>
          <a:xfrm>
            <a:off x="8567531" y="5501165"/>
            <a:ext cx="6279908" cy="769441"/>
          </a:xfrm>
          <a:prstGeom prst="rect">
            <a:avLst/>
          </a:prstGeom>
          <a:noFill/>
        </p:spPr>
        <p:txBody>
          <a:bodyPr wrap="square">
            <a:spAutoFit/>
          </a:bodyPr>
          <a:lstStyle/>
          <a:p>
            <a:pPr lvl="0" algn="ctr"/>
            <a:r>
              <a:rPr lang="en-GB" sz="4400">
                <a:solidFill>
                  <a:schemeClr val="bg1"/>
                </a:solidFill>
                <a:latin typeface="Arial" panose="020B0604020202020204" pitchFamily="34" charset="0"/>
                <a:cs typeface="Arial" panose="020B0604020202020204" pitchFamily="34" charset="0"/>
              </a:rPr>
              <a:t>Creating future demand</a:t>
            </a:r>
          </a:p>
        </p:txBody>
      </p:sp>
      <p:sp>
        <p:nvSpPr>
          <p:cNvPr id="6" name="TextBox 5">
            <a:extLst>
              <a:ext uri="{FF2B5EF4-FFF2-40B4-BE49-F238E27FC236}">
                <a16:creationId xmlns:a16="http://schemas.microsoft.com/office/drawing/2014/main" id="{92EB2FB2-54C6-F7E8-4369-A0CBFC579E8F}"/>
              </a:ext>
            </a:extLst>
          </p:cNvPr>
          <p:cNvSpPr txBox="1"/>
          <p:nvPr/>
        </p:nvSpPr>
        <p:spPr>
          <a:xfrm>
            <a:off x="9779095" y="8306594"/>
            <a:ext cx="4258917" cy="1754326"/>
          </a:xfrm>
          <a:prstGeom prst="rect">
            <a:avLst/>
          </a:prstGeom>
          <a:noFill/>
        </p:spPr>
        <p:txBody>
          <a:bodyPr wrap="square">
            <a:spAutoFit/>
          </a:bodyPr>
          <a:lstStyle/>
          <a:p>
            <a:pPr lvl="0" algn="ctr"/>
            <a:r>
              <a:rPr lang="en-GB" sz="3600">
                <a:solidFill>
                  <a:schemeClr val="bg1"/>
                </a:solidFill>
                <a:latin typeface="Arial" panose="020B0604020202020204" pitchFamily="34" charset="0"/>
                <a:cs typeface="Arial" panose="020B0604020202020204" pitchFamily="34" charset="0"/>
              </a:rPr>
              <a:t>Converting </a:t>
            </a:r>
          </a:p>
          <a:p>
            <a:pPr lvl="0" algn="ctr"/>
            <a:r>
              <a:rPr lang="en-GB" sz="3600">
                <a:solidFill>
                  <a:schemeClr val="bg1"/>
                </a:solidFill>
                <a:latin typeface="Arial" panose="020B0604020202020204" pitchFamily="34" charset="0"/>
                <a:cs typeface="Arial" panose="020B0604020202020204" pitchFamily="34" charset="0"/>
              </a:rPr>
              <a:t>existing </a:t>
            </a:r>
          </a:p>
          <a:p>
            <a:pPr lvl="0" algn="ctr"/>
            <a:r>
              <a:rPr lang="en-GB" sz="3600">
                <a:solidFill>
                  <a:schemeClr val="bg1"/>
                </a:solidFill>
                <a:latin typeface="Arial" panose="020B0604020202020204" pitchFamily="34" charset="0"/>
                <a:cs typeface="Arial" panose="020B0604020202020204" pitchFamily="34" charset="0"/>
              </a:rPr>
              <a:t>demand</a:t>
            </a:r>
          </a:p>
        </p:txBody>
      </p:sp>
      <p:sp>
        <p:nvSpPr>
          <p:cNvPr id="2" name="TextBox 1">
            <a:extLst>
              <a:ext uri="{FF2B5EF4-FFF2-40B4-BE49-F238E27FC236}">
                <a16:creationId xmlns:a16="http://schemas.microsoft.com/office/drawing/2014/main" id="{4BD15C27-5D6F-1CA9-EA59-0F8FCACBEF85}"/>
              </a:ext>
            </a:extLst>
          </p:cNvPr>
          <p:cNvSpPr txBox="1"/>
          <p:nvPr/>
        </p:nvSpPr>
        <p:spPr>
          <a:xfrm>
            <a:off x="18598896" y="12781516"/>
            <a:ext cx="5230368" cy="400110"/>
          </a:xfrm>
          <a:prstGeom prst="rect">
            <a:avLst/>
          </a:prstGeom>
          <a:noFill/>
        </p:spPr>
        <p:txBody>
          <a:bodyPr wrap="square" rtlCol="0">
            <a:spAutoFit/>
          </a:bodyPr>
          <a:lstStyle/>
          <a:p>
            <a:pPr algn="r"/>
            <a:r>
              <a:rPr lang="en-GB" sz="2000">
                <a:solidFill>
                  <a:srgbClr val="222B42"/>
                </a:solidFill>
                <a:latin typeface="Arial" panose="020B0604020202020204" pitchFamily="34" charset="0"/>
                <a:cs typeface="Arial" panose="020B0604020202020204" pitchFamily="34" charset="0"/>
              </a:rPr>
              <a:t>Source: Binet, Field &amp; IPA Databank</a:t>
            </a:r>
          </a:p>
        </p:txBody>
      </p:sp>
    </p:spTree>
    <p:extLst>
      <p:ext uri="{BB962C8B-B14F-4D97-AF65-F5344CB8AC3E}">
        <p14:creationId xmlns:p14="http://schemas.microsoft.com/office/powerpoint/2010/main" val="56953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334E-9578-817E-371A-970E235DD4AB}"/>
            </a:ext>
          </a:extLst>
        </p:cNvPr>
        <p:cNvGrpSpPr/>
        <p:nvPr/>
      </p:nvGrpSpPr>
      <p:grpSpPr>
        <a:xfrm>
          <a:off x="0" y="0"/>
          <a:ext cx="0" cy="0"/>
          <a:chOff x="0" y="0"/>
          <a:chExt cx="0" cy="0"/>
        </a:xfrm>
      </p:grpSpPr>
      <p:pic>
        <p:nvPicPr>
          <p:cNvPr id="3" name="Picture 2" descr="A person and child in a car&#10;&#10;AI-generated content may be incorrect.">
            <a:extLst>
              <a:ext uri="{FF2B5EF4-FFF2-40B4-BE49-F238E27FC236}">
                <a16:creationId xmlns:a16="http://schemas.microsoft.com/office/drawing/2014/main" id="{E85264C2-90B3-F9BA-6307-2C8720F82B89}"/>
              </a:ext>
            </a:extLst>
          </p:cNvPr>
          <p:cNvPicPr>
            <a:picLocks noChangeAspect="1"/>
          </p:cNvPicPr>
          <p:nvPr/>
        </p:nvPicPr>
        <p:blipFill>
          <a:blip r:embed="rId3"/>
          <a:stretch>
            <a:fillRect/>
          </a:stretch>
        </p:blipFill>
        <p:spPr>
          <a:xfrm>
            <a:off x="-97990" y="719"/>
            <a:ext cx="24572896" cy="13716000"/>
          </a:xfrm>
          <a:prstGeom prst="rect">
            <a:avLst/>
          </a:prstGeom>
        </p:spPr>
      </p:pic>
      <p:sp>
        <p:nvSpPr>
          <p:cNvPr id="5" name="TextBox 4">
            <a:extLst>
              <a:ext uri="{FF2B5EF4-FFF2-40B4-BE49-F238E27FC236}">
                <a16:creationId xmlns:a16="http://schemas.microsoft.com/office/drawing/2014/main" id="{91019B0B-7CFE-EE89-7AA8-D749ECBC0A6F}"/>
              </a:ext>
            </a:extLst>
          </p:cNvPr>
          <p:cNvSpPr txBox="1"/>
          <p:nvPr/>
        </p:nvSpPr>
        <p:spPr>
          <a:xfrm>
            <a:off x="1186651" y="3395387"/>
            <a:ext cx="13533120" cy="8402300"/>
          </a:xfrm>
          <a:prstGeom prst="rect">
            <a:avLst/>
          </a:prstGeom>
          <a:noFill/>
        </p:spPr>
        <p:txBody>
          <a:bodyPr wrap="square" rtlCol="0">
            <a:spAutoFit/>
          </a:bodyPr>
          <a:lstStyle/>
          <a:p>
            <a:r>
              <a:rPr lang="en-GB" sz="13500" b="1">
                <a:solidFill>
                  <a:schemeClr val="bg1"/>
                </a:solidFill>
              </a:rPr>
              <a:t>Audio for creating future demand</a:t>
            </a:r>
          </a:p>
          <a:p>
            <a:endParaRPr lang="en-GB" sz="13500">
              <a:solidFill>
                <a:schemeClr val="bg1"/>
              </a:solidFill>
            </a:endParaRPr>
          </a:p>
        </p:txBody>
      </p:sp>
    </p:spTree>
    <p:extLst>
      <p:ext uri="{BB962C8B-B14F-4D97-AF65-F5344CB8AC3E}">
        <p14:creationId xmlns:p14="http://schemas.microsoft.com/office/powerpoint/2010/main" val="122760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5436385-6BC6-0541-72AC-F960663E80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12538678" y="2897609"/>
            <a:ext cx="10287000" cy="9237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DB5D00B-36B6-DA04-12C5-5D2D40C59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915" y="7205508"/>
            <a:ext cx="6796281" cy="4531903"/>
          </a:xfrm>
          <a:prstGeom prst="flowChartTerminator">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F6214-5513-6791-E1A6-D8AA971C0C8C}"/>
              </a:ext>
            </a:extLst>
          </p:cNvPr>
          <p:cNvSpPr txBox="1"/>
          <p:nvPr/>
        </p:nvSpPr>
        <p:spPr>
          <a:xfrm>
            <a:off x="1556735" y="3419856"/>
            <a:ext cx="10287000" cy="3785652"/>
          </a:xfrm>
          <a:prstGeom prst="rect">
            <a:avLst/>
          </a:prstGeom>
          <a:noFill/>
        </p:spPr>
        <p:txBody>
          <a:bodyPr wrap="square" rtlCol="0">
            <a:spAutoFit/>
          </a:bodyPr>
          <a:lstStyle/>
          <a:p>
            <a:r>
              <a:rPr lang="en-GB" sz="3000">
                <a:solidFill>
                  <a:srgbClr val="222B42"/>
                </a:solidFill>
                <a:latin typeface="Arial" panose="020B0604020202020204" pitchFamily="34" charset="0"/>
                <a:cs typeface="Arial" panose="020B0604020202020204" pitchFamily="34" charset="0"/>
              </a:rPr>
              <a:t>Including audio in your campaign is shown to boost a host of metrics like </a:t>
            </a:r>
            <a:r>
              <a:rPr lang="en-GB" sz="3000" b="1">
                <a:solidFill>
                  <a:srgbClr val="222B42"/>
                </a:solidFill>
                <a:latin typeface="Arial" panose="020B0604020202020204" pitchFamily="34" charset="0"/>
                <a:cs typeface="Arial" panose="020B0604020202020204" pitchFamily="34" charset="0"/>
              </a:rPr>
              <a:t>advertising awareness</a:t>
            </a:r>
            <a:r>
              <a:rPr lang="en-GB" sz="3000">
                <a:solidFill>
                  <a:srgbClr val="222B42"/>
                </a:solidFill>
                <a:latin typeface="Arial" panose="020B0604020202020204" pitchFamily="34" charset="0"/>
                <a:cs typeface="Arial" panose="020B0604020202020204" pitchFamily="34" charset="0"/>
              </a:rPr>
              <a:t>, </a:t>
            </a:r>
            <a:r>
              <a:rPr lang="en-GB" sz="3000" b="1">
                <a:solidFill>
                  <a:srgbClr val="222B42"/>
                </a:solidFill>
                <a:latin typeface="Arial" panose="020B0604020202020204" pitchFamily="34" charset="0"/>
                <a:cs typeface="Arial" panose="020B0604020202020204" pitchFamily="34" charset="0"/>
              </a:rPr>
              <a:t>brand relevance </a:t>
            </a:r>
            <a:r>
              <a:rPr lang="en-GB" sz="3000">
                <a:solidFill>
                  <a:srgbClr val="222B42"/>
                </a:solidFill>
                <a:latin typeface="Arial" panose="020B0604020202020204" pitchFamily="34" charset="0"/>
                <a:cs typeface="Arial" panose="020B0604020202020204" pitchFamily="34" charset="0"/>
              </a:rPr>
              <a:t>and </a:t>
            </a:r>
            <a:r>
              <a:rPr lang="en-GB" sz="3000" b="1">
                <a:solidFill>
                  <a:srgbClr val="222B42"/>
                </a:solidFill>
                <a:latin typeface="Arial" panose="020B0604020202020204" pitchFamily="34" charset="0"/>
                <a:cs typeface="Arial" panose="020B0604020202020204" pitchFamily="34" charset="0"/>
              </a:rPr>
              <a:t>brand trust</a:t>
            </a:r>
            <a:r>
              <a:rPr lang="en-GB" sz="3000">
                <a:solidFill>
                  <a:srgbClr val="222B42"/>
                </a:solidFill>
                <a:latin typeface="Arial" panose="020B0604020202020204" pitchFamily="34" charset="0"/>
                <a:cs typeface="Arial" panose="020B0604020202020204" pitchFamily="34" charset="0"/>
              </a:rPr>
              <a:t>. </a:t>
            </a:r>
          </a:p>
          <a:p>
            <a:endParaRPr lang="en-GB" sz="3000">
              <a:solidFill>
                <a:srgbClr val="222B42"/>
              </a:solidFill>
              <a:latin typeface="Arial" panose="020B0604020202020204" pitchFamily="34" charset="0"/>
              <a:cs typeface="Arial" panose="020B0604020202020204" pitchFamily="34" charset="0"/>
            </a:endParaRPr>
          </a:p>
          <a:p>
            <a:r>
              <a:rPr lang="en-GB" sz="3000">
                <a:solidFill>
                  <a:srgbClr val="222B42"/>
                </a:solidFill>
                <a:latin typeface="Arial" panose="020B0604020202020204" pitchFamily="34" charset="0"/>
                <a:cs typeface="Arial" panose="020B0604020202020204" pitchFamily="34" charset="0"/>
              </a:rPr>
              <a:t>That’s why audio is so effective at launching new products, keeping existing brands top of mind and building trust with target audiences.</a:t>
            </a:r>
          </a:p>
          <a:p>
            <a:endParaRPr lang="en-GB" sz="3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4E0411-C81E-D510-E717-38E30FE8579A}"/>
              </a:ext>
            </a:extLst>
          </p:cNvPr>
          <p:cNvSpPr txBox="1"/>
          <p:nvPr/>
        </p:nvSpPr>
        <p:spPr>
          <a:xfrm>
            <a:off x="1556735" y="584948"/>
            <a:ext cx="18816097" cy="3323987"/>
          </a:xfrm>
          <a:prstGeom prst="rect">
            <a:avLst/>
          </a:prstGeom>
          <a:noFill/>
        </p:spPr>
        <p:txBody>
          <a:bodyPr wrap="square" rtlCol="0">
            <a:spAutoFit/>
          </a:bodyPr>
          <a:lstStyle/>
          <a:p>
            <a:r>
              <a:rPr lang="en-GB" sz="7000" b="1">
                <a:solidFill>
                  <a:srgbClr val="222B42"/>
                </a:solidFill>
                <a:latin typeface="Arial" panose="020B0604020202020204" pitchFamily="34" charset="0"/>
                <a:cs typeface="Arial" panose="020B0604020202020204" pitchFamily="34" charset="0"/>
              </a:rPr>
              <a:t>Audio drives overall campaign awareness and builds fame</a:t>
            </a:r>
          </a:p>
          <a:p>
            <a:endParaRPr lang="en-GB" sz="7000"/>
          </a:p>
        </p:txBody>
      </p:sp>
    </p:spTree>
    <p:extLst>
      <p:ext uri="{BB962C8B-B14F-4D97-AF65-F5344CB8AC3E}">
        <p14:creationId xmlns:p14="http://schemas.microsoft.com/office/powerpoint/2010/main" val="1396227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D5537-7414-48EC-9D37-294D59DC7D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C44C4E-4F5C-951F-F5DE-D94711BDD9F1}"/>
              </a:ext>
            </a:extLst>
          </p:cNvPr>
          <p:cNvSpPr txBox="1"/>
          <p:nvPr/>
        </p:nvSpPr>
        <p:spPr>
          <a:xfrm>
            <a:off x="10647948" y="12960000"/>
            <a:ext cx="1345130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Source: </a:t>
            </a:r>
            <a:r>
              <a:rPr kumimoji="0" lang="en-US" sz="2000" i="0" u="none" strike="noStrike" kern="1200" cap="none" spc="0" normalizeH="0" baseline="0" noProof="0" err="1">
                <a:ln>
                  <a:noFill/>
                </a:ln>
                <a:solidFill>
                  <a:srgbClr val="222B42"/>
                </a:solidFill>
                <a:effectLst/>
                <a:uLnTx/>
                <a:uFillTx/>
                <a:latin typeface="Arial" panose="020B0604020202020204" pitchFamily="34" charset="0"/>
                <a:cs typeface="Arial" panose="020B0604020202020204" pitchFamily="34" charset="0"/>
              </a:rPr>
              <a:t>Thinkbox</a:t>
            </a:r>
            <a:r>
              <a:rPr kumimoji="0" lang="en-US" sz="200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 Profit Ability 2, April 2024 – </a:t>
            </a:r>
            <a:r>
              <a:rPr kumimoji="0" lang="en-US" sz="2000" i="0" u="none" strike="noStrike" kern="1200" cap="none" spc="0" normalizeH="0" baseline="0" noProof="0" err="1">
                <a:ln>
                  <a:noFill/>
                </a:ln>
                <a:solidFill>
                  <a:srgbClr val="222B42"/>
                </a:solidFill>
                <a:effectLst/>
                <a:uLnTx/>
                <a:uFillTx/>
                <a:latin typeface="Arial" panose="020B0604020202020204" pitchFamily="34" charset="0"/>
                <a:cs typeface="Arial" panose="020B0604020202020204" pitchFamily="34" charset="0"/>
              </a:rPr>
              <a:t>Ebiquity</a:t>
            </a:r>
            <a:r>
              <a:rPr kumimoji="0" lang="en-US" sz="200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 </a:t>
            </a:r>
            <a:r>
              <a:rPr kumimoji="0" lang="en-US" sz="2000" i="0" u="none" strike="noStrike" kern="1200" cap="none" spc="0" normalizeH="0" baseline="0" noProof="0" err="1">
                <a:ln>
                  <a:noFill/>
                </a:ln>
                <a:solidFill>
                  <a:srgbClr val="222B42"/>
                </a:solidFill>
                <a:effectLst/>
                <a:uLnTx/>
                <a:uFillTx/>
                <a:latin typeface="Arial" panose="020B0604020202020204" pitchFamily="34" charset="0"/>
                <a:cs typeface="Arial" panose="020B0604020202020204" pitchFamily="34" charset="0"/>
              </a:rPr>
              <a:t>EssenceMediacom</a:t>
            </a:r>
            <a:r>
              <a:rPr kumimoji="0" lang="en-US" sz="200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 Gain Theory, Mindshare, Wavemaker UK. </a:t>
            </a:r>
          </a:p>
        </p:txBody>
      </p:sp>
      <p:pic>
        <p:nvPicPr>
          <p:cNvPr id="7" name="Picture 6" descr="A graph of blue and green bars&#10;&#10;AI-generated content may be incorrect.">
            <a:extLst>
              <a:ext uri="{FF2B5EF4-FFF2-40B4-BE49-F238E27FC236}">
                <a16:creationId xmlns:a16="http://schemas.microsoft.com/office/drawing/2014/main" id="{729CEBB9-24C2-D62A-9712-88547B832535}"/>
              </a:ext>
            </a:extLst>
          </p:cNvPr>
          <p:cNvPicPr>
            <a:picLocks noChangeAspect="1"/>
          </p:cNvPicPr>
          <p:nvPr/>
        </p:nvPicPr>
        <p:blipFill>
          <a:blip r:embed="rId3"/>
          <a:stretch>
            <a:fillRect/>
          </a:stretch>
        </p:blipFill>
        <p:spPr>
          <a:xfrm>
            <a:off x="3619500" y="3197491"/>
            <a:ext cx="17460656" cy="8413329"/>
          </a:xfrm>
          <a:prstGeom prst="rect">
            <a:avLst/>
          </a:prstGeom>
        </p:spPr>
      </p:pic>
      <p:sp>
        <p:nvSpPr>
          <p:cNvPr id="5" name="TextBox 4">
            <a:extLst>
              <a:ext uri="{FF2B5EF4-FFF2-40B4-BE49-F238E27FC236}">
                <a16:creationId xmlns:a16="http://schemas.microsoft.com/office/drawing/2014/main" id="{9951E059-1474-49C1-C05C-1BEB6151D664}"/>
              </a:ext>
            </a:extLst>
          </p:cNvPr>
          <p:cNvSpPr txBox="1"/>
          <p:nvPr/>
        </p:nvSpPr>
        <p:spPr>
          <a:xfrm>
            <a:off x="1203158" y="697832"/>
            <a:ext cx="21127453" cy="2185214"/>
          </a:xfrm>
          <a:prstGeom prst="rect">
            <a:avLst/>
          </a:prstGeom>
          <a:noFill/>
        </p:spPr>
        <p:txBody>
          <a:bodyPr wrap="square" rtlCol="0">
            <a:spAutoFit/>
          </a:bodyPr>
          <a:lstStyle/>
          <a:p>
            <a:r>
              <a:rPr lang="en-GB" sz="6800" b="1">
                <a:solidFill>
                  <a:srgbClr val="222B42"/>
                </a:solidFill>
                <a:latin typeface="Arial" panose="020B0604020202020204" pitchFamily="34" charset="0"/>
                <a:cs typeface="Arial" panose="020B0604020202020204" pitchFamily="34" charset="0"/>
              </a:rPr>
              <a:t>Audio</a:t>
            </a:r>
            <a:r>
              <a:rPr lang="en-GB" sz="6800" b="1">
                <a:latin typeface="Arial" panose="020B0604020202020204" pitchFamily="34" charset="0"/>
                <a:cs typeface="Arial" panose="020B0604020202020204" pitchFamily="34" charset="0"/>
              </a:rPr>
              <a:t> </a:t>
            </a:r>
            <a:r>
              <a:rPr lang="en-GB" sz="6800" b="1">
                <a:solidFill>
                  <a:schemeClr val="accent2"/>
                </a:solidFill>
                <a:latin typeface="Arial" panose="020B0604020202020204" pitchFamily="34" charset="0"/>
                <a:cs typeface="Arial" panose="020B0604020202020204" pitchFamily="34" charset="0"/>
              </a:rPr>
              <a:t>full-term profit ROI </a:t>
            </a:r>
            <a:r>
              <a:rPr lang="en-GB" sz="6800" b="1">
                <a:solidFill>
                  <a:srgbClr val="222B42"/>
                </a:solidFill>
                <a:latin typeface="Arial" panose="020B0604020202020204" pitchFamily="34" charset="0"/>
                <a:cs typeface="Arial" panose="020B0604020202020204" pitchFamily="34" charset="0"/>
              </a:rPr>
              <a:t>is 21% higher than the all-media average</a:t>
            </a:r>
            <a:endParaRPr lang="en-GB" sz="6800" b="1">
              <a:solidFill>
                <a:srgbClr val="222B42"/>
              </a:solidFill>
            </a:endParaRPr>
          </a:p>
        </p:txBody>
      </p:sp>
    </p:spTree>
    <p:extLst>
      <p:ext uri="{BB962C8B-B14F-4D97-AF65-F5344CB8AC3E}">
        <p14:creationId xmlns:p14="http://schemas.microsoft.com/office/powerpoint/2010/main" val="411856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7E90-62A9-105A-9652-D311E50411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1CC91A-263B-4971-C5DA-9DFF73BFD820}"/>
              </a:ext>
            </a:extLst>
          </p:cNvPr>
          <p:cNvSpPr txBox="1"/>
          <p:nvPr/>
        </p:nvSpPr>
        <p:spPr>
          <a:xfrm>
            <a:off x="17445789" y="12960000"/>
            <a:ext cx="6427170" cy="400103"/>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p>
            <a:pPr algn="r" defTabSz="1828619"/>
            <a:r>
              <a:rPr lang="en-US" sz="2000">
                <a:solidFill>
                  <a:srgbClr val="27266A"/>
                </a:solidFill>
                <a:latin typeface="Arial" panose="020B0604020202020204" pitchFamily="34" charset="0"/>
                <a:cs typeface="Arial" panose="020B0604020202020204" pitchFamily="34" charset="0"/>
              </a:rPr>
              <a:t>Source: High Gain Audio – Radiocentre &amp; WPP Media</a:t>
            </a:r>
          </a:p>
        </p:txBody>
      </p:sp>
      <p:pic>
        <p:nvPicPr>
          <p:cNvPr id="3" name="Picture 2">
            <a:extLst>
              <a:ext uri="{FF2B5EF4-FFF2-40B4-BE49-F238E27FC236}">
                <a16:creationId xmlns:a16="http://schemas.microsoft.com/office/drawing/2014/main" id="{03B9B640-683F-F68F-7D01-D1B4F95C034D}"/>
              </a:ext>
            </a:extLst>
          </p:cNvPr>
          <p:cNvPicPr>
            <a:picLocks noChangeAspect="1"/>
          </p:cNvPicPr>
          <p:nvPr/>
        </p:nvPicPr>
        <p:blipFill>
          <a:blip r:embed="rId3"/>
          <a:srcRect l="5781" t="20553" r="5075" b="7083"/>
          <a:stretch>
            <a:fillRect/>
          </a:stretch>
        </p:blipFill>
        <p:spPr>
          <a:xfrm>
            <a:off x="1409699" y="2819401"/>
            <a:ext cx="21736051" cy="9925050"/>
          </a:xfrm>
          <a:prstGeom prst="rect">
            <a:avLst/>
          </a:prstGeom>
        </p:spPr>
      </p:pic>
      <p:sp>
        <p:nvSpPr>
          <p:cNvPr id="5" name="TextBox 4">
            <a:extLst>
              <a:ext uri="{FF2B5EF4-FFF2-40B4-BE49-F238E27FC236}">
                <a16:creationId xmlns:a16="http://schemas.microsoft.com/office/drawing/2014/main" id="{2905DA0B-D4E0-7B07-73A4-E2B297B96062}"/>
              </a:ext>
            </a:extLst>
          </p:cNvPr>
          <p:cNvSpPr txBox="1"/>
          <p:nvPr/>
        </p:nvSpPr>
        <p:spPr>
          <a:xfrm>
            <a:off x="819150" y="418638"/>
            <a:ext cx="22174199" cy="2185214"/>
          </a:xfrm>
          <a:prstGeom prst="rect">
            <a:avLst/>
          </a:prstGeom>
          <a:noFill/>
        </p:spPr>
        <p:txBody>
          <a:bodyPr wrap="square">
            <a:spAutoFit/>
          </a:bodyPr>
          <a:lstStyle/>
          <a:p>
            <a:r>
              <a:rPr lang="en-GB" sz="6800" b="1">
                <a:solidFill>
                  <a:srgbClr val="222B42"/>
                </a:solidFill>
                <a:latin typeface="Arial" panose="020B0604020202020204" pitchFamily="34" charset="0"/>
                <a:cs typeface="Arial" panose="020B0604020202020204" pitchFamily="34" charset="0"/>
              </a:rPr>
              <a:t>Broadcast radio and digital audio </a:t>
            </a:r>
            <a:r>
              <a:rPr lang="en-GB" sz="6800" b="1">
                <a:solidFill>
                  <a:schemeClr val="accent2"/>
                </a:solidFill>
                <a:latin typeface="Arial" panose="020B0604020202020204" pitchFamily="34" charset="0"/>
                <a:cs typeface="Arial" panose="020B0604020202020204" pitchFamily="34" charset="0"/>
              </a:rPr>
              <a:t>full-term profit ROI </a:t>
            </a:r>
            <a:r>
              <a:rPr lang="en-GB" sz="6800" b="1">
                <a:solidFill>
                  <a:srgbClr val="222B42"/>
                </a:solidFill>
                <a:latin typeface="Arial" panose="020B0604020202020204" pitchFamily="34" charset="0"/>
                <a:cs typeface="Arial" panose="020B0604020202020204" pitchFamily="34" charset="0"/>
              </a:rPr>
              <a:t>are both over 20% higher than the all-media average</a:t>
            </a:r>
            <a:endParaRPr lang="en-GB" sz="6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3693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347DF-57A4-7EB6-5514-E17779C2EE9A}"/>
            </a:ext>
          </a:extLst>
        </p:cNvPr>
        <p:cNvGrpSpPr/>
        <p:nvPr/>
      </p:nvGrpSpPr>
      <p:grpSpPr>
        <a:xfrm>
          <a:off x="0" y="0"/>
          <a:ext cx="0" cy="0"/>
          <a:chOff x="0" y="0"/>
          <a:chExt cx="0" cy="0"/>
        </a:xfrm>
      </p:grpSpPr>
      <p:pic>
        <p:nvPicPr>
          <p:cNvPr id="5" name="Picture 4" descr="A person with a skateboard&#10;&#10;AI-generated content may be incorrect.">
            <a:extLst>
              <a:ext uri="{FF2B5EF4-FFF2-40B4-BE49-F238E27FC236}">
                <a16:creationId xmlns:a16="http://schemas.microsoft.com/office/drawing/2014/main" id="{755A8056-3C18-453B-6BEC-C612B441973B}"/>
              </a:ext>
            </a:extLst>
          </p:cNvPr>
          <p:cNvPicPr>
            <a:picLocks noChangeAspect="1"/>
          </p:cNvPicPr>
          <p:nvPr/>
        </p:nvPicPr>
        <p:blipFill>
          <a:blip r:embed="rId3"/>
          <a:stretch>
            <a:fillRect/>
          </a:stretch>
        </p:blipFill>
        <p:spPr>
          <a:xfrm>
            <a:off x="0" y="446"/>
            <a:ext cx="24382413" cy="13715107"/>
          </a:xfrm>
          <a:prstGeom prst="rect">
            <a:avLst/>
          </a:prstGeom>
        </p:spPr>
      </p:pic>
      <p:sp>
        <p:nvSpPr>
          <p:cNvPr id="6" name="TextBox 5">
            <a:extLst>
              <a:ext uri="{FF2B5EF4-FFF2-40B4-BE49-F238E27FC236}">
                <a16:creationId xmlns:a16="http://schemas.microsoft.com/office/drawing/2014/main" id="{4E7AFAF8-68CE-395B-6BB5-96AB23AC5199}"/>
              </a:ext>
            </a:extLst>
          </p:cNvPr>
          <p:cNvSpPr txBox="1"/>
          <p:nvPr/>
        </p:nvSpPr>
        <p:spPr>
          <a:xfrm>
            <a:off x="1335024" y="2651760"/>
            <a:ext cx="18379440" cy="4801314"/>
          </a:xfrm>
          <a:prstGeom prst="rect">
            <a:avLst/>
          </a:prstGeom>
          <a:noFill/>
        </p:spPr>
        <p:txBody>
          <a:bodyPr wrap="square" rtlCol="0">
            <a:spAutoFit/>
          </a:bodyPr>
          <a:lstStyle/>
          <a:p>
            <a:r>
              <a:rPr lang="en-GB" sz="13500" b="1">
                <a:solidFill>
                  <a:schemeClr val="bg1"/>
                </a:solidFill>
                <a:latin typeface="Arial" panose="020B0604020202020204" pitchFamily="34" charset="0"/>
                <a:cs typeface="Arial" panose="020B0604020202020204" pitchFamily="34" charset="0"/>
              </a:rPr>
              <a:t>Audio for converting existing demand</a:t>
            </a:r>
          </a:p>
          <a:p>
            <a:endParaRPr lang="en-GB"/>
          </a:p>
        </p:txBody>
      </p:sp>
    </p:spTree>
    <p:extLst>
      <p:ext uri="{BB962C8B-B14F-4D97-AF65-F5344CB8AC3E}">
        <p14:creationId xmlns:p14="http://schemas.microsoft.com/office/powerpoint/2010/main" val="481867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uple of men sitting at a table&#10;&#10;AI-generated content may be incorrect.">
            <a:extLst>
              <a:ext uri="{FF2B5EF4-FFF2-40B4-BE49-F238E27FC236}">
                <a16:creationId xmlns:a16="http://schemas.microsoft.com/office/drawing/2014/main" id="{1B23504F-1123-AE7D-2513-E72728F79636}"/>
              </a:ext>
            </a:extLst>
          </p:cNvPr>
          <p:cNvPicPr>
            <a:picLocks noChangeAspect="1"/>
          </p:cNvPicPr>
          <p:nvPr/>
        </p:nvPicPr>
        <p:blipFill>
          <a:blip r:embed="rId3"/>
          <a:stretch>
            <a:fillRect/>
          </a:stretch>
        </p:blipFill>
        <p:spPr>
          <a:xfrm>
            <a:off x="13676244" y="4078520"/>
            <a:ext cx="8929727" cy="5951662"/>
          </a:xfrm>
          <a:prstGeom prst="flowChartTerminator">
            <a:avLst/>
          </a:prstGeom>
        </p:spPr>
      </p:pic>
      <p:sp>
        <p:nvSpPr>
          <p:cNvPr id="4" name="TextBox 3">
            <a:extLst>
              <a:ext uri="{FF2B5EF4-FFF2-40B4-BE49-F238E27FC236}">
                <a16:creationId xmlns:a16="http://schemas.microsoft.com/office/drawing/2014/main" id="{A63CAF9F-3228-1E94-6DA3-EBCB4D284321}"/>
              </a:ext>
            </a:extLst>
          </p:cNvPr>
          <p:cNvSpPr txBox="1"/>
          <p:nvPr/>
        </p:nvSpPr>
        <p:spPr>
          <a:xfrm>
            <a:off x="1225296" y="3675888"/>
            <a:ext cx="11503152" cy="7786747"/>
          </a:xfrm>
          <a:prstGeom prst="rect">
            <a:avLst/>
          </a:prstGeom>
          <a:noFill/>
        </p:spPr>
        <p:txBody>
          <a:bodyPr wrap="square" rtlCol="0">
            <a:spAutoFit/>
          </a:bodyPr>
          <a:lstStyle/>
          <a:p>
            <a:pPr>
              <a:spcBef>
                <a:spcPts val="2400"/>
              </a:spcBef>
            </a:pPr>
            <a:r>
              <a:rPr lang="en-GB" sz="2800">
                <a:solidFill>
                  <a:srgbClr val="222B42"/>
                </a:solidFill>
                <a:latin typeface="Arial" panose="020B0604020202020204" pitchFamily="34" charset="0"/>
                <a:cs typeface="Arial" panose="020B0604020202020204" pitchFamily="34" charset="0"/>
              </a:rPr>
              <a:t>The short-term, sales-response model of advertising is the way many advertisers use audio, and is based on its obvious strengths:</a:t>
            </a:r>
          </a:p>
          <a:p>
            <a:pPr marL="457200" indent="-457200">
              <a:spcBef>
                <a:spcPts val="2400"/>
              </a:spcBef>
              <a:buFont typeface="Arial" panose="020B0604020202020204" pitchFamily="34" charset="0"/>
              <a:buChar char="•"/>
            </a:pPr>
            <a:r>
              <a:rPr lang="en-GB" sz="2800">
                <a:solidFill>
                  <a:srgbClr val="222B42"/>
                </a:solidFill>
                <a:latin typeface="Arial" panose="020B0604020202020204" pitchFamily="34" charset="0"/>
                <a:cs typeface="Arial" panose="020B0604020202020204" pitchFamily="34" charset="0"/>
              </a:rPr>
              <a:t>Audio offers short lead-times and relatively low-cost production, making it ideal for promoting tactical advertising messages at short notice.</a:t>
            </a:r>
          </a:p>
          <a:p>
            <a:pPr marL="457200" indent="-457200">
              <a:spcBef>
                <a:spcPts val="2400"/>
              </a:spcBef>
              <a:buFont typeface="Arial" panose="020B0604020202020204" pitchFamily="34" charset="0"/>
              <a:buChar char="•"/>
            </a:pPr>
            <a:r>
              <a:rPr lang="en-GB" sz="2800">
                <a:solidFill>
                  <a:srgbClr val="222B42"/>
                </a:solidFill>
                <a:latin typeface="Arial" panose="020B0604020202020204" pitchFamily="34" charset="0"/>
                <a:cs typeface="Arial" panose="020B0604020202020204" pitchFamily="34" charset="0"/>
              </a:rPr>
              <a:t>It is a highly cost-efficient medium – you get more impacts for your money.</a:t>
            </a:r>
          </a:p>
          <a:p>
            <a:pPr marL="457200" indent="-457200">
              <a:spcBef>
                <a:spcPts val="2400"/>
              </a:spcBef>
              <a:buFont typeface="Arial" panose="020B0604020202020204" pitchFamily="34" charset="0"/>
              <a:buChar char="•"/>
            </a:pPr>
            <a:r>
              <a:rPr lang="en-GB" sz="2800">
                <a:solidFill>
                  <a:srgbClr val="222B42"/>
                </a:solidFill>
                <a:latin typeface="Arial" panose="020B0604020202020204" pitchFamily="34" charset="0"/>
                <a:cs typeface="Arial" panose="020B0604020202020204" pitchFamily="34" charset="0"/>
              </a:rPr>
              <a:t>It can be efficiently targeted via genre, interests (e.g. lifestyle, health, sport), socio-demographics, and geographical region– as well as by time of day and day of week.</a:t>
            </a:r>
          </a:p>
          <a:p>
            <a:pPr marL="457200" indent="-457200">
              <a:spcBef>
                <a:spcPts val="2400"/>
              </a:spcBef>
              <a:buFont typeface="Arial" panose="020B0604020202020204" pitchFamily="34" charset="0"/>
              <a:buChar char="•"/>
            </a:pPr>
            <a:r>
              <a:rPr lang="en-GB" sz="2800">
                <a:solidFill>
                  <a:srgbClr val="222B42"/>
                </a:solidFill>
                <a:latin typeface="Arial" panose="020B0604020202020204" pitchFamily="34" charset="0"/>
                <a:cs typeface="Arial" panose="020B0604020202020204" pitchFamily="34" charset="0"/>
              </a:rPr>
              <a:t>Audio delivers a larger audience than other media throughout the morning and is used by people to accompany tasks and activities across the day, making it easier for brands to reach people at relevant times and in relevant places.</a:t>
            </a:r>
          </a:p>
          <a:p>
            <a:endParaRPr lang="en-GB" sz="2800">
              <a:solidFill>
                <a:srgbClr val="222B4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6C053A-04E4-327D-B5A9-19FA816FFE1B}"/>
              </a:ext>
            </a:extLst>
          </p:cNvPr>
          <p:cNvSpPr txBox="1"/>
          <p:nvPr/>
        </p:nvSpPr>
        <p:spPr>
          <a:xfrm>
            <a:off x="1225296" y="1083814"/>
            <a:ext cx="21923462" cy="1169551"/>
          </a:xfrm>
          <a:prstGeom prst="rect">
            <a:avLst/>
          </a:prstGeom>
          <a:noFill/>
        </p:spPr>
        <p:txBody>
          <a:bodyPr wrap="square">
            <a:spAutoFit/>
          </a:bodyPr>
          <a:lstStyle/>
          <a:p>
            <a:r>
              <a:rPr lang="en-GB" sz="7000" b="1">
                <a:solidFill>
                  <a:srgbClr val="222B42"/>
                </a:solidFill>
                <a:latin typeface="Arial" panose="020B0604020202020204" pitchFamily="34" charset="0"/>
                <a:cs typeface="Arial" panose="020B0604020202020204" pitchFamily="34" charset="0"/>
              </a:rPr>
              <a:t>Audio offers fast and efficient demand conversion</a:t>
            </a:r>
          </a:p>
        </p:txBody>
      </p:sp>
    </p:spTree>
    <p:extLst>
      <p:ext uri="{BB962C8B-B14F-4D97-AF65-F5344CB8AC3E}">
        <p14:creationId xmlns:p14="http://schemas.microsoft.com/office/powerpoint/2010/main" val="169141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9936B-07FF-F929-54EA-6211171971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5776EB-E9E1-13BC-2E5B-BFAEDC328ECB}"/>
              </a:ext>
            </a:extLst>
          </p:cNvPr>
          <p:cNvSpPr txBox="1"/>
          <p:nvPr/>
        </p:nvSpPr>
        <p:spPr>
          <a:xfrm>
            <a:off x="11430000" y="12992070"/>
            <a:ext cx="124736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222B42"/>
                </a:solidFill>
                <a:effectLst/>
                <a:uLnTx/>
                <a:uFillTx/>
                <a:latin typeface="Arial" panose="020B0604020202020204" pitchFamily="34" charset="0"/>
                <a:ea typeface="+mn-ea"/>
                <a:cs typeface="Arial" panose="020B0604020202020204" pitchFamily="34" charset="0"/>
              </a:rPr>
              <a:t>Source: Profit Ability 2, April 2024 – </a:t>
            </a:r>
            <a:r>
              <a:rPr kumimoji="0" lang="en-US" sz="2000" i="0" u="none" strike="noStrike" kern="1200" cap="none" spc="0" normalizeH="0" baseline="0" noProof="0" err="1">
                <a:ln>
                  <a:noFill/>
                </a:ln>
                <a:solidFill>
                  <a:srgbClr val="222B42"/>
                </a:solidFill>
                <a:effectLst/>
                <a:uLnTx/>
                <a:uFillTx/>
                <a:latin typeface="Arial" panose="020B0604020202020204" pitchFamily="34" charset="0"/>
                <a:ea typeface="+mn-ea"/>
                <a:cs typeface="Arial" panose="020B0604020202020204" pitchFamily="34" charset="0"/>
              </a:rPr>
              <a:t>Ebiquity</a:t>
            </a:r>
            <a:r>
              <a:rPr kumimoji="0" lang="en-US" sz="2000" i="0" u="none" strike="noStrike" kern="1200" cap="none" spc="0" normalizeH="0" baseline="0" noProof="0">
                <a:ln>
                  <a:noFill/>
                </a:ln>
                <a:solidFill>
                  <a:srgbClr val="222B42"/>
                </a:solidFill>
                <a:effectLst/>
                <a:uLnTx/>
                <a:uFillTx/>
                <a:latin typeface="Arial" panose="020B0604020202020204" pitchFamily="34" charset="0"/>
                <a:ea typeface="+mn-ea"/>
                <a:cs typeface="Arial" panose="020B0604020202020204" pitchFamily="34" charset="0"/>
              </a:rPr>
              <a:t>, </a:t>
            </a:r>
            <a:r>
              <a:rPr kumimoji="0" lang="en-US" sz="2000" i="0" u="none" strike="noStrike" kern="1200" cap="none" spc="0" normalizeH="0" baseline="0" noProof="0" err="1">
                <a:ln>
                  <a:noFill/>
                </a:ln>
                <a:solidFill>
                  <a:srgbClr val="222B42"/>
                </a:solidFill>
                <a:effectLst/>
                <a:uLnTx/>
                <a:uFillTx/>
                <a:latin typeface="Arial" panose="020B0604020202020204" pitchFamily="34" charset="0"/>
                <a:ea typeface="+mn-ea"/>
                <a:cs typeface="Arial" panose="020B0604020202020204" pitchFamily="34" charset="0"/>
              </a:rPr>
              <a:t>EssenceMediacom</a:t>
            </a:r>
            <a:r>
              <a:rPr kumimoji="0" lang="en-US" sz="2000" i="0" u="none" strike="noStrike" kern="1200" cap="none" spc="0" normalizeH="0" baseline="0" noProof="0">
                <a:ln>
                  <a:noFill/>
                </a:ln>
                <a:solidFill>
                  <a:srgbClr val="222B42"/>
                </a:solidFill>
                <a:effectLst/>
                <a:uLnTx/>
                <a:uFillTx/>
                <a:latin typeface="Arial" panose="020B0604020202020204" pitchFamily="34" charset="0"/>
                <a:ea typeface="+mn-ea"/>
                <a:cs typeface="Arial" panose="020B0604020202020204" pitchFamily="34" charset="0"/>
              </a:rPr>
              <a:t>, Gain Theory, Mindshare, Wavemaker UK. </a:t>
            </a:r>
          </a:p>
        </p:txBody>
      </p:sp>
      <p:pic>
        <p:nvPicPr>
          <p:cNvPr id="3" name="Picture 2">
            <a:extLst>
              <a:ext uri="{FF2B5EF4-FFF2-40B4-BE49-F238E27FC236}">
                <a16:creationId xmlns:a16="http://schemas.microsoft.com/office/drawing/2014/main" id="{13BA7473-ED8A-7BDC-F0DE-B01DB565417B}"/>
              </a:ext>
            </a:extLst>
          </p:cNvPr>
          <p:cNvPicPr>
            <a:picLocks noChangeAspect="1"/>
          </p:cNvPicPr>
          <p:nvPr/>
        </p:nvPicPr>
        <p:blipFill>
          <a:blip r:embed="rId3"/>
          <a:srcRect l="7826" t="21304" r="8696" b="5277"/>
          <a:stretch>
            <a:fillRect/>
          </a:stretch>
        </p:blipFill>
        <p:spPr>
          <a:xfrm>
            <a:off x="1908314" y="2922104"/>
            <a:ext cx="20355338" cy="10069966"/>
          </a:xfrm>
          <a:prstGeom prst="rect">
            <a:avLst/>
          </a:prstGeom>
        </p:spPr>
      </p:pic>
      <p:sp>
        <p:nvSpPr>
          <p:cNvPr id="6" name="TextBox 5">
            <a:extLst>
              <a:ext uri="{FF2B5EF4-FFF2-40B4-BE49-F238E27FC236}">
                <a16:creationId xmlns:a16="http://schemas.microsoft.com/office/drawing/2014/main" id="{3166BAD5-880A-C781-ADEF-E07180FB0E67}"/>
              </a:ext>
            </a:extLst>
          </p:cNvPr>
          <p:cNvSpPr txBox="1"/>
          <p:nvPr/>
        </p:nvSpPr>
        <p:spPr>
          <a:xfrm>
            <a:off x="1631587" y="675335"/>
            <a:ext cx="18160360" cy="2246769"/>
          </a:xfrm>
          <a:prstGeom prst="rect">
            <a:avLst/>
          </a:prstGeom>
          <a:noFill/>
        </p:spPr>
        <p:txBody>
          <a:bodyPr wrap="square">
            <a:spAutoFit/>
          </a:bodyPr>
          <a:lstStyle/>
          <a:p>
            <a:r>
              <a:rPr lang="en-GB" sz="7000" b="1">
                <a:solidFill>
                  <a:srgbClr val="222B42"/>
                </a:solidFill>
                <a:latin typeface="Arial" panose="020B0604020202020204" pitchFamily="34" charset="0"/>
                <a:cs typeface="Arial" panose="020B0604020202020204" pitchFamily="34" charset="0"/>
              </a:rPr>
              <a:t>Audio </a:t>
            </a:r>
            <a:r>
              <a:rPr lang="en-GB" sz="7000" b="1">
                <a:solidFill>
                  <a:schemeClr val="accent4">
                    <a:lumMod val="75000"/>
                  </a:schemeClr>
                </a:solidFill>
                <a:latin typeface="Arial" panose="020B0604020202020204" pitchFamily="34" charset="0"/>
                <a:cs typeface="Arial" panose="020B0604020202020204" pitchFamily="34" charset="0"/>
              </a:rPr>
              <a:t>short-term profit ROI </a:t>
            </a:r>
            <a:r>
              <a:rPr lang="en-GB" sz="7000" b="1">
                <a:solidFill>
                  <a:srgbClr val="222B42"/>
                </a:solidFill>
                <a:latin typeface="Arial" panose="020B0604020202020204" pitchFamily="34" charset="0"/>
                <a:cs typeface="Arial" panose="020B0604020202020204" pitchFamily="34" charset="0"/>
              </a:rPr>
              <a:t>is 32% higher than the all-media average</a:t>
            </a:r>
          </a:p>
        </p:txBody>
      </p:sp>
    </p:spTree>
    <p:extLst>
      <p:ext uri="{BB962C8B-B14F-4D97-AF65-F5344CB8AC3E}">
        <p14:creationId xmlns:p14="http://schemas.microsoft.com/office/powerpoint/2010/main" val="2362407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CD9D-2493-080D-B1E0-BC02E035C8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55F260-0355-C2BF-1A88-B8C38B84A2DD}"/>
              </a:ext>
            </a:extLst>
          </p:cNvPr>
          <p:cNvSpPr txBox="1"/>
          <p:nvPr/>
        </p:nvSpPr>
        <p:spPr>
          <a:xfrm>
            <a:off x="17493915" y="12992244"/>
            <a:ext cx="6390021" cy="400103"/>
          </a:xfrm>
          <a:prstGeom prst="rect">
            <a:avLst/>
          </a:prstGeom>
          <a:noFill/>
        </p:spPr>
        <p:txBody>
          <a:bodyPr rot="0" spcFirstLastPara="0" vertOverflow="overflow" horzOverflow="overflow" vert="horz" wrap="square" lIns="91434" tIns="45717" rIns="91434" bIns="45717" numCol="1" spcCol="0" rtlCol="0" fromWordArt="0" anchor="t" anchorCtr="0" forceAA="0" compatLnSpc="1">
            <a:prstTxWarp prst="textNoShape">
              <a:avLst/>
            </a:prstTxWarp>
            <a:spAutoFit/>
          </a:bodyPr>
          <a:lstStyle/>
          <a:p>
            <a:pPr algn="r" defTabSz="1828619"/>
            <a:r>
              <a:rPr lang="en-US" sz="2000">
                <a:solidFill>
                  <a:srgbClr val="222B42"/>
                </a:solidFill>
                <a:latin typeface="Arial" panose="020B0604020202020204" pitchFamily="34" charset="0"/>
                <a:cs typeface="Arial" panose="020B0604020202020204" pitchFamily="34" charset="0"/>
              </a:rPr>
              <a:t>Source: High Gain Audio – Radiocentre &amp; WPP Media</a:t>
            </a:r>
          </a:p>
        </p:txBody>
      </p:sp>
      <p:pic>
        <p:nvPicPr>
          <p:cNvPr id="5" name="Picture 4">
            <a:extLst>
              <a:ext uri="{FF2B5EF4-FFF2-40B4-BE49-F238E27FC236}">
                <a16:creationId xmlns:a16="http://schemas.microsoft.com/office/drawing/2014/main" id="{FE40851B-06C6-F55D-5BDB-2369D69FEEFC}"/>
              </a:ext>
            </a:extLst>
          </p:cNvPr>
          <p:cNvPicPr>
            <a:picLocks noChangeAspect="1"/>
          </p:cNvPicPr>
          <p:nvPr/>
        </p:nvPicPr>
        <p:blipFill>
          <a:blip r:embed="rId3"/>
          <a:srcRect l="5551" t="23147" r="6324" b="6389"/>
          <a:stretch>
            <a:fillRect/>
          </a:stretch>
        </p:blipFill>
        <p:spPr>
          <a:xfrm>
            <a:off x="1352550" y="3174830"/>
            <a:ext cx="21488400" cy="9664870"/>
          </a:xfrm>
          <a:prstGeom prst="rect">
            <a:avLst/>
          </a:prstGeom>
        </p:spPr>
      </p:pic>
      <p:sp>
        <p:nvSpPr>
          <p:cNvPr id="6" name="TextBox 5">
            <a:extLst>
              <a:ext uri="{FF2B5EF4-FFF2-40B4-BE49-F238E27FC236}">
                <a16:creationId xmlns:a16="http://schemas.microsoft.com/office/drawing/2014/main" id="{E4F01E8A-2750-3FA5-73DE-272F935260A6}"/>
              </a:ext>
            </a:extLst>
          </p:cNvPr>
          <p:cNvSpPr txBox="1"/>
          <p:nvPr/>
        </p:nvSpPr>
        <p:spPr>
          <a:xfrm>
            <a:off x="760413" y="523786"/>
            <a:ext cx="23622000" cy="2185214"/>
          </a:xfrm>
          <a:prstGeom prst="rect">
            <a:avLst/>
          </a:prstGeom>
          <a:noFill/>
        </p:spPr>
        <p:txBody>
          <a:bodyPr wrap="square">
            <a:spAutoFit/>
          </a:bodyPr>
          <a:lstStyle/>
          <a:p>
            <a:r>
              <a:rPr lang="en-GB" sz="6800" b="1">
                <a:solidFill>
                  <a:srgbClr val="222B42"/>
                </a:solidFill>
                <a:latin typeface="Arial" panose="020B0604020202020204" pitchFamily="34" charset="0"/>
                <a:cs typeface="Arial" panose="020B0604020202020204" pitchFamily="34" charset="0"/>
              </a:rPr>
              <a:t>Both broadcast radio and digital audio </a:t>
            </a:r>
            <a:r>
              <a:rPr lang="en-GB" sz="6800" b="1">
                <a:solidFill>
                  <a:schemeClr val="accent4">
                    <a:lumMod val="75000"/>
                  </a:schemeClr>
                </a:solidFill>
                <a:latin typeface="Arial" panose="020B0604020202020204" pitchFamily="34" charset="0"/>
                <a:cs typeface="Arial" panose="020B0604020202020204" pitchFamily="34" charset="0"/>
              </a:rPr>
              <a:t>short-term profit ROI </a:t>
            </a:r>
            <a:r>
              <a:rPr lang="en-GB" sz="6800" b="1">
                <a:latin typeface="Arial" panose="020B0604020202020204" pitchFamily="34" charset="0"/>
                <a:cs typeface="Arial" panose="020B0604020202020204" pitchFamily="34" charset="0"/>
              </a:rPr>
              <a:t>significantly higher than the all-media average</a:t>
            </a:r>
          </a:p>
        </p:txBody>
      </p:sp>
    </p:spTree>
    <p:extLst>
      <p:ext uri="{BB962C8B-B14F-4D97-AF65-F5344CB8AC3E}">
        <p14:creationId xmlns:p14="http://schemas.microsoft.com/office/powerpoint/2010/main" val="51419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41FC-6E2F-BFBE-BD76-D19811194B3B}"/>
            </a:ext>
          </a:extLst>
        </p:cNvPr>
        <p:cNvGrpSpPr/>
        <p:nvPr/>
      </p:nvGrpSpPr>
      <p:grpSpPr>
        <a:xfrm>
          <a:off x="0" y="0"/>
          <a:ext cx="0" cy="0"/>
          <a:chOff x="0" y="0"/>
          <a:chExt cx="0" cy="0"/>
        </a:xfrm>
      </p:grpSpPr>
      <p:pic>
        <p:nvPicPr>
          <p:cNvPr id="5" name="Picture 4" descr="A person sitting at a desk&#10;&#10;AI-generated content may be incorrect.">
            <a:extLst>
              <a:ext uri="{FF2B5EF4-FFF2-40B4-BE49-F238E27FC236}">
                <a16:creationId xmlns:a16="http://schemas.microsoft.com/office/drawing/2014/main" id="{001E740B-7D3A-AB68-8F91-770B583BCC1D}"/>
              </a:ext>
            </a:extLst>
          </p:cNvPr>
          <p:cNvPicPr>
            <a:picLocks noChangeAspect="1"/>
          </p:cNvPicPr>
          <p:nvPr/>
        </p:nvPicPr>
        <p:blipFill>
          <a:blip r:embed="rId3"/>
          <a:stretch>
            <a:fillRect/>
          </a:stretch>
        </p:blipFill>
        <p:spPr>
          <a:xfrm>
            <a:off x="11036" y="-5957"/>
            <a:ext cx="24363362" cy="13716000"/>
          </a:xfrm>
          <a:prstGeom prst="rect">
            <a:avLst/>
          </a:prstGeom>
        </p:spPr>
      </p:pic>
      <p:sp>
        <p:nvSpPr>
          <p:cNvPr id="2" name="Title 1">
            <a:extLst>
              <a:ext uri="{FF2B5EF4-FFF2-40B4-BE49-F238E27FC236}">
                <a16:creationId xmlns:a16="http://schemas.microsoft.com/office/drawing/2014/main" id="{F7EAACB0-8134-912A-D223-38FCFC527A1B}"/>
              </a:ext>
            </a:extLst>
          </p:cNvPr>
          <p:cNvSpPr>
            <a:spLocks noGrp="1"/>
          </p:cNvSpPr>
          <p:nvPr>
            <p:ph type="ctrTitle"/>
          </p:nvPr>
        </p:nvSpPr>
        <p:spPr>
          <a:xfrm>
            <a:off x="1271990" y="2825732"/>
            <a:ext cx="10925967" cy="1877437"/>
          </a:xfrm>
        </p:spPr>
        <p:txBody>
          <a:bodyPr wrap="square">
            <a:noAutofit/>
          </a:bodyPr>
          <a:lstStyle/>
          <a:p>
            <a:r>
              <a:rPr lang="en-GB">
                <a:latin typeface="Arial" panose="020B0604020202020204" pitchFamily="34" charset="0"/>
                <a:cs typeface="Arial" panose="020B0604020202020204" pitchFamily="34" charset="0"/>
              </a:rPr>
              <a:t>What’s inside?</a:t>
            </a:r>
          </a:p>
        </p:txBody>
      </p:sp>
      <p:sp>
        <p:nvSpPr>
          <p:cNvPr id="4" name="Text Placeholder 3">
            <a:extLst>
              <a:ext uri="{FF2B5EF4-FFF2-40B4-BE49-F238E27FC236}">
                <a16:creationId xmlns:a16="http://schemas.microsoft.com/office/drawing/2014/main" id="{833DD83E-7F65-946B-24FC-9067DBA86399}"/>
              </a:ext>
            </a:extLst>
          </p:cNvPr>
          <p:cNvSpPr>
            <a:spLocks noGrp="1"/>
          </p:cNvSpPr>
          <p:nvPr>
            <p:ph type="body" sz="quarter" idx="13"/>
          </p:nvPr>
        </p:nvSpPr>
        <p:spPr>
          <a:xfrm>
            <a:off x="1271989" y="4968875"/>
            <a:ext cx="10919216" cy="1889125"/>
          </a:xfrm>
        </p:spPr>
        <p:txBody>
          <a:bodyPr wrap="square">
            <a:noAutofit/>
          </a:bodyPr>
          <a:lstStyle/>
          <a:p>
            <a:pPr marL="914400" indent="-914400">
              <a:buAutoNum type="arabicPeriod"/>
            </a:pPr>
            <a:r>
              <a:rPr lang="en-GB">
                <a:latin typeface="Arial" panose="020B0604020202020204" pitchFamily="34" charset="0"/>
                <a:cs typeface="Arial" panose="020B0604020202020204" pitchFamily="34" charset="0"/>
              </a:rPr>
              <a:t>Audio in context</a:t>
            </a:r>
          </a:p>
          <a:p>
            <a:pPr marL="914400" indent="-914400">
              <a:buAutoNum type="arabicPeriod"/>
            </a:pPr>
            <a:r>
              <a:rPr lang="en-GB">
                <a:latin typeface="Arial" panose="020B0604020202020204" pitchFamily="34" charset="0"/>
                <a:cs typeface="Arial" panose="020B0604020202020204" pitchFamily="34" charset="0"/>
              </a:rPr>
              <a:t>The commercial audio audience</a:t>
            </a:r>
          </a:p>
          <a:p>
            <a:pPr marL="914400" indent="-914400">
              <a:buAutoNum type="arabicPeriod"/>
            </a:pPr>
            <a:r>
              <a:rPr lang="en-GB">
                <a:latin typeface="Arial"/>
              </a:rPr>
              <a:t>Why do people listen?</a:t>
            </a:r>
            <a:endParaRPr lang="en-GB">
              <a:latin typeface="Arial" panose="020B0604020202020204" pitchFamily="34" charset="0"/>
              <a:cs typeface="Arial" panose="020B0604020202020204" pitchFamily="34" charset="0"/>
            </a:endParaRPr>
          </a:p>
          <a:p>
            <a:pPr marL="914400" indent="-914400">
              <a:buAutoNum type="arabicPeriod"/>
            </a:pPr>
            <a:r>
              <a:rPr lang="en-GB">
                <a:latin typeface="Arial" panose="020B0604020202020204" pitchFamily="34" charset="0"/>
                <a:cs typeface="Arial" panose="020B0604020202020204" pitchFamily="34" charset="0"/>
              </a:rPr>
              <a:t>How audio amplifies advertising</a:t>
            </a:r>
          </a:p>
          <a:p>
            <a:pPr marL="914400" indent="-914400">
              <a:buAutoNum type="arabicPeriod"/>
            </a:pPr>
            <a:r>
              <a:rPr lang="en-GB">
                <a:latin typeface="Arial" panose="020B0604020202020204" pitchFamily="34" charset="0"/>
                <a:cs typeface="Arial" panose="020B0604020202020204" pitchFamily="34" charset="0"/>
              </a:rPr>
              <a:t>Killer tips</a:t>
            </a:r>
          </a:p>
          <a:p>
            <a:pPr marL="914400" indent="-914400">
              <a:buAutoNum type="arabicPeriod"/>
            </a:pPr>
            <a:r>
              <a:rPr lang="en-GB">
                <a:latin typeface="Arial" panose="020B0604020202020204" pitchFamily="34" charset="0"/>
                <a:cs typeface="Arial" panose="020B0604020202020204" pitchFamily="34" charset="0"/>
              </a:rPr>
              <a:t>Where next?</a:t>
            </a:r>
          </a:p>
          <a:p>
            <a:pPr marL="914400" indent="-914400">
              <a:buAutoNum type="arabicPeriod"/>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376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descr="A person in a grocery store&#10;&#10;Description automatically generated with medium confidence">
            <a:extLst>
              <a:ext uri="{FF2B5EF4-FFF2-40B4-BE49-F238E27FC236}">
                <a16:creationId xmlns:a16="http://schemas.microsoft.com/office/drawing/2014/main" id="{0227DFE6-8C29-EEA7-FE09-9139C692F584}"/>
              </a:ext>
            </a:extLst>
          </p:cNvPr>
          <p:cNvPicPr>
            <a:picLocks noGrp="1" noChangeAspect="1"/>
          </p:cNvPicPr>
          <p:nvPr>
            <p:ph type="pic" sz="quarter" idx="4294967295"/>
          </p:nvPr>
        </p:nvPicPr>
        <p:blipFill rotWithShape="1">
          <a:blip r:embed="rId3"/>
          <a:srcRect l="22730" r="22730"/>
          <a:stretch/>
        </p:blipFill>
        <p:spPr>
          <a:xfrm>
            <a:off x="15838488" y="3219450"/>
            <a:ext cx="8543925" cy="9018588"/>
          </a:xfrm>
        </p:spPr>
      </p:pic>
      <p:sp>
        <p:nvSpPr>
          <p:cNvPr id="4" name="Title 1">
            <a:extLst>
              <a:ext uri="{FF2B5EF4-FFF2-40B4-BE49-F238E27FC236}">
                <a16:creationId xmlns:a16="http://schemas.microsoft.com/office/drawing/2014/main" id="{214139AF-5931-2480-73AC-BFA9ABB1BD00}"/>
              </a:ext>
            </a:extLst>
          </p:cNvPr>
          <p:cNvSpPr txBox="1">
            <a:spLocks/>
          </p:cNvSpPr>
          <p:nvPr/>
        </p:nvSpPr>
        <p:spPr>
          <a:xfrm>
            <a:off x="674914" y="567657"/>
            <a:ext cx="23383875" cy="2651125"/>
          </a:xfrm>
          <a:prstGeom prst="rect">
            <a:avLst/>
          </a:prstGeom>
        </p:spPr>
        <p:txBody>
          <a:bodyPr vert="horz" lIns="0" tIns="0" rIns="0" bIns="0" rtlCol="0" anchor="t">
            <a:noAutofit/>
          </a:bodyPr>
          <a:lstStyle>
            <a:lvl1pPr algn="l" defTabSz="1828709" rtl="0" eaLnBrk="1" latinLnBrk="0" hangingPunct="1">
              <a:lnSpc>
                <a:spcPct val="100000"/>
              </a:lnSpc>
              <a:spcBef>
                <a:spcPct val="0"/>
              </a:spcBef>
              <a:buNone/>
              <a:defRPr sz="7000" b="1" i="0" kern="1200" spc="-110" baseline="0">
                <a:solidFill>
                  <a:schemeClr val="tx1"/>
                </a:solidFill>
                <a:latin typeface="Arial" panose="020B0604020202020204" pitchFamily="34" charset="0"/>
                <a:ea typeface="+mj-ea"/>
                <a:cs typeface="Arial" panose="020B0604020202020204" pitchFamily="34" charset="0"/>
              </a:defRPr>
            </a:lvl1pPr>
          </a:lstStyle>
          <a:p>
            <a:r>
              <a:rPr lang="en-GB" sz="6600">
                <a:solidFill>
                  <a:srgbClr val="222B42"/>
                </a:solidFill>
              </a:rPr>
              <a:t>Audio’s ability to target listeners in relevant moments or engaged in relevant activities supercharges effectiveness</a:t>
            </a:r>
          </a:p>
        </p:txBody>
      </p:sp>
      <p:sp>
        <p:nvSpPr>
          <p:cNvPr id="2" name="TextBox 1">
            <a:extLst>
              <a:ext uri="{FF2B5EF4-FFF2-40B4-BE49-F238E27FC236}">
                <a16:creationId xmlns:a16="http://schemas.microsoft.com/office/drawing/2014/main" id="{3518FE14-3B86-24A6-F37F-E6BD0437FDEB}"/>
              </a:ext>
            </a:extLst>
          </p:cNvPr>
          <p:cNvSpPr txBox="1"/>
          <p:nvPr/>
        </p:nvSpPr>
        <p:spPr>
          <a:xfrm>
            <a:off x="1664208" y="3730752"/>
            <a:ext cx="10526998" cy="7663636"/>
          </a:xfrm>
          <a:prstGeom prst="rect">
            <a:avLst/>
          </a:prstGeom>
          <a:noFill/>
        </p:spPr>
        <p:txBody>
          <a:bodyPr wrap="square" rtlCol="0">
            <a:spAutoFit/>
          </a:bodyPr>
          <a:lstStyle/>
          <a:p>
            <a:pPr algn="ctr"/>
            <a:r>
              <a:rPr lang="en-GB" sz="4400">
                <a:solidFill>
                  <a:srgbClr val="222B42"/>
                </a:solidFill>
                <a:latin typeface="Arial" panose="020B0604020202020204" pitchFamily="34" charset="0"/>
                <a:cs typeface="Arial" panose="020B0604020202020204" pitchFamily="34" charset="0"/>
              </a:rPr>
              <a:t>When an ad is </a:t>
            </a:r>
            <a:r>
              <a:rPr lang="en-GB" sz="4400" i="1">
                <a:solidFill>
                  <a:srgbClr val="222B42"/>
                </a:solidFill>
                <a:latin typeface="Arial" panose="020B0604020202020204" pitchFamily="34" charset="0"/>
                <a:cs typeface="Arial" panose="020B0604020202020204" pitchFamily="34" charset="0"/>
              </a:rPr>
              <a:t>heard </a:t>
            </a:r>
            <a:r>
              <a:rPr lang="en-GB" sz="4400">
                <a:solidFill>
                  <a:srgbClr val="222B42"/>
                </a:solidFill>
                <a:latin typeface="Arial" panose="020B0604020202020204" pitchFamily="34" charset="0"/>
                <a:cs typeface="Arial" panose="020B0604020202020204" pitchFamily="34" charset="0"/>
              </a:rPr>
              <a:t>on the way to the shops</a:t>
            </a:r>
          </a:p>
          <a:p>
            <a:pPr algn="ctr"/>
            <a:r>
              <a:rPr lang="en-GB" sz="4400">
                <a:solidFill>
                  <a:srgbClr val="222B42"/>
                </a:solidFill>
                <a:latin typeface="Arial" panose="020B0604020202020204" pitchFamily="34" charset="0"/>
                <a:cs typeface="Arial" panose="020B0604020202020204" pitchFamily="34" charset="0"/>
              </a:rPr>
              <a:t>purchase intent increases by </a:t>
            </a:r>
            <a:r>
              <a:rPr lang="en-GB" sz="13800" b="1">
                <a:solidFill>
                  <a:schemeClr val="accent3"/>
                </a:solidFill>
                <a:latin typeface="Arial" panose="020B0604020202020204" pitchFamily="34" charset="0"/>
                <a:cs typeface="Arial" panose="020B0604020202020204" pitchFamily="34" charset="0"/>
              </a:rPr>
              <a:t>33%</a:t>
            </a:r>
            <a:endParaRPr lang="en-GB" sz="4400">
              <a:solidFill>
                <a:schemeClr val="accent3"/>
              </a:solidFill>
              <a:latin typeface="Arial" panose="020B0604020202020204" pitchFamily="34" charset="0"/>
              <a:cs typeface="Arial" panose="020B0604020202020204" pitchFamily="34" charset="0"/>
            </a:endParaRPr>
          </a:p>
          <a:p>
            <a:pPr algn="ctr"/>
            <a:r>
              <a:rPr lang="en-GB" sz="4400">
                <a:solidFill>
                  <a:srgbClr val="222B42"/>
                </a:solidFill>
                <a:latin typeface="Arial" panose="020B0604020202020204" pitchFamily="34" charset="0"/>
                <a:cs typeface="Arial" panose="020B0604020202020204" pitchFamily="34" charset="0"/>
              </a:rPr>
              <a:t>and brand visibility on-shelf increases by </a:t>
            </a:r>
          </a:p>
          <a:p>
            <a:pPr algn="ctr"/>
            <a:r>
              <a:rPr lang="en-GB" sz="13800" b="1">
                <a:solidFill>
                  <a:schemeClr val="accent3"/>
                </a:solidFill>
                <a:latin typeface="Arial" panose="020B0604020202020204" pitchFamily="34" charset="0"/>
                <a:cs typeface="Arial" panose="020B0604020202020204" pitchFamily="34" charset="0"/>
              </a:rPr>
              <a:t>11%</a:t>
            </a:r>
            <a:endParaRPr lang="en-GB" sz="4400" b="1">
              <a:solidFill>
                <a:schemeClr val="accent3"/>
              </a:solidFill>
              <a:latin typeface="Arial" panose="020B0604020202020204" pitchFamily="34" charset="0"/>
              <a:cs typeface="Arial" panose="020B0604020202020204" pitchFamily="34" charset="0"/>
            </a:endParaRPr>
          </a:p>
          <a:p>
            <a:endParaRPr lang="en-GB"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989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03621-1F20-86B0-22BF-F66ACE20B3D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E731F59-AE10-066F-0894-E79866E18D8D}"/>
              </a:ext>
            </a:extLst>
          </p:cNvPr>
          <p:cNvSpPr txBox="1"/>
          <p:nvPr/>
        </p:nvSpPr>
        <p:spPr>
          <a:xfrm>
            <a:off x="20460501" y="12960000"/>
            <a:ext cx="3595343" cy="707886"/>
          </a:xfrm>
          <a:prstGeom prst="rect">
            <a:avLst/>
          </a:prstGeom>
          <a:noFill/>
        </p:spPr>
        <p:txBody>
          <a:bodyPr wrap="non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a:ln>
                  <a:noFill/>
                </a:ln>
                <a:solidFill>
                  <a:srgbClr val="222B42"/>
                </a:solidFill>
                <a:effectLst/>
                <a:uLnTx/>
                <a:uFillTx/>
                <a:latin typeface="Arial" panose="020B0604020202020204" pitchFamily="34" charset="0"/>
                <a:ea typeface="Calibri" panose="020F0502020204030204" pitchFamily="34" charset="0"/>
                <a:cs typeface="+mn-cs"/>
              </a:rPr>
              <a:t>Source: IPA Touchpoints 2025</a:t>
            </a:r>
          </a:p>
          <a:p>
            <a:pPr marL="0" marR="0" lvl="0" indent="0" algn="l" defTabSz="1828709" rtl="0" eaLnBrk="1" fontAlgn="auto" latinLnBrk="0" hangingPunct="1">
              <a:lnSpc>
                <a:spcPct val="100000"/>
              </a:lnSpc>
              <a:spcBef>
                <a:spcPts val="0"/>
              </a:spcBef>
              <a:spcAft>
                <a:spcPts val="0"/>
              </a:spcAft>
              <a:buClrTx/>
              <a:buSzTx/>
              <a:buFontTx/>
              <a:buNone/>
              <a:tabLst/>
              <a:defRPr/>
            </a:pPr>
            <a:endParaRPr kumimoji="0" lang="en-GB" sz="2000" u="none" strike="noStrike" kern="1200" cap="none" spc="0" normalizeH="0" baseline="0" noProof="0">
              <a:ln>
                <a:noFill/>
              </a:ln>
              <a:solidFill>
                <a:srgbClr val="222B42"/>
              </a:solidFill>
              <a:effectLst/>
              <a:uLnTx/>
              <a:uFillTx/>
              <a:latin typeface="Arial" panose="020B060402020202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E80A08D0-FD39-FAC9-FFE6-DD7ECFC82AA9}"/>
              </a:ext>
            </a:extLst>
          </p:cNvPr>
          <p:cNvPicPr>
            <a:picLocks noChangeAspect="1"/>
          </p:cNvPicPr>
          <p:nvPr/>
        </p:nvPicPr>
        <p:blipFill>
          <a:blip r:embed="rId3"/>
          <a:srcRect l="6857" t="21436" r="7199" b="13719"/>
          <a:stretch>
            <a:fillRect/>
          </a:stretch>
        </p:blipFill>
        <p:spPr>
          <a:xfrm>
            <a:off x="1676291" y="2902225"/>
            <a:ext cx="21029831" cy="8925339"/>
          </a:xfrm>
          <a:prstGeom prst="rect">
            <a:avLst/>
          </a:prstGeom>
        </p:spPr>
      </p:pic>
      <p:sp>
        <p:nvSpPr>
          <p:cNvPr id="5" name="TextBox 4">
            <a:extLst>
              <a:ext uri="{FF2B5EF4-FFF2-40B4-BE49-F238E27FC236}">
                <a16:creationId xmlns:a16="http://schemas.microsoft.com/office/drawing/2014/main" id="{311640BA-6C8A-3454-EB89-A25ECDD13463}"/>
              </a:ext>
            </a:extLst>
          </p:cNvPr>
          <p:cNvSpPr txBox="1"/>
          <p:nvPr/>
        </p:nvSpPr>
        <p:spPr>
          <a:xfrm>
            <a:off x="1676291" y="529389"/>
            <a:ext cx="19378972" cy="2246769"/>
          </a:xfrm>
          <a:prstGeom prst="rect">
            <a:avLst/>
          </a:prstGeom>
          <a:noFill/>
        </p:spPr>
        <p:txBody>
          <a:bodyPr wrap="square" rtlCol="0">
            <a:spAutoFit/>
          </a:bodyPr>
          <a:lstStyle/>
          <a:p>
            <a:r>
              <a:rPr lang="en-GB" sz="7000" b="1">
                <a:solidFill>
                  <a:srgbClr val="222B42"/>
                </a:solidFill>
                <a:latin typeface="Arial" panose="020B0604020202020204" pitchFamily="34" charset="0"/>
                <a:cs typeface="Arial" panose="020B0604020202020204" pitchFamily="34" charset="0"/>
              </a:rPr>
              <a:t>Audio in the car </a:t>
            </a:r>
            <a:r>
              <a:rPr lang="en-GB" sz="7000" b="1">
                <a:solidFill>
                  <a:srgbClr val="222B42"/>
                </a:solidFill>
                <a:latin typeface="Arial" panose="020B0604020202020204" pitchFamily="34" charset="0"/>
                <a:ea typeface="Aptos" panose="020B0004020202020204" pitchFamily="34" charset="0"/>
                <a:cs typeface="Arial" panose="020B0604020202020204" pitchFamily="34" charset="0"/>
              </a:rPr>
              <a:t>is the last point to reach shoppers before they hit the shops</a:t>
            </a:r>
            <a:endParaRPr lang="en-GB" sz="7000" b="1">
              <a:solidFill>
                <a:srgbClr val="222B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09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 writing on a book&#10;&#10;AI-generated content may be incorrect.">
            <a:extLst>
              <a:ext uri="{FF2B5EF4-FFF2-40B4-BE49-F238E27FC236}">
                <a16:creationId xmlns:a16="http://schemas.microsoft.com/office/drawing/2014/main" id="{5D491166-A9D9-9A3D-0DBA-E2660AA9BA65}"/>
              </a:ext>
            </a:extLst>
          </p:cNvPr>
          <p:cNvPicPr>
            <a:picLocks noGrp="1" noChangeAspect="1"/>
          </p:cNvPicPr>
          <p:nvPr>
            <p:ph type="pic" sz="quarter" idx="15"/>
          </p:nvPr>
        </p:nvPicPr>
        <p:blipFill>
          <a:blip r:embed="rId3"/>
          <a:srcRect l="18426" r="18426"/>
          <a:stretch/>
        </p:blipFill>
        <p:spPr/>
      </p:pic>
      <p:sp>
        <p:nvSpPr>
          <p:cNvPr id="3" name="TextBox 2">
            <a:extLst>
              <a:ext uri="{FF2B5EF4-FFF2-40B4-BE49-F238E27FC236}">
                <a16:creationId xmlns:a16="http://schemas.microsoft.com/office/drawing/2014/main" id="{84C6CDE6-E5D5-6247-2C91-003E865E5311}"/>
              </a:ext>
            </a:extLst>
          </p:cNvPr>
          <p:cNvSpPr txBox="1"/>
          <p:nvPr/>
        </p:nvSpPr>
        <p:spPr>
          <a:xfrm>
            <a:off x="16651709" y="12960000"/>
            <a:ext cx="6874750" cy="400110"/>
          </a:xfrm>
          <a:prstGeom prst="rect">
            <a:avLst/>
          </a:prstGeom>
          <a:noFill/>
        </p:spPr>
        <p:txBody>
          <a:bodyPr wrap="square" rtlCol="0">
            <a:spAutoFit/>
          </a:bodyPr>
          <a:lstStyle/>
          <a:p>
            <a:pPr>
              <a:defRPr/>
            </a:pPr>
            <a:r>
              <a:rPr kumimoji="0" lang="en-GB" sz="2000" u="none" strike="noStrike" kern="1200" cap="none" spc="0" normalizeH="0" baseline="0" noProof="0">
                <a:ln>
                  <a:noFill/>
                </a:ln>
                <a:solidFill>
                  <a:srgbClr val="222B42"/>
                </a:solidFill>
                <a:effectLst/>
                <a:uLnTx/>
                <a:uFillTx/>
                <a:latin typeface="Arial" panose="020B0604020202020204" pitchFamily="34" charset="0"/>
                <a:ea typeface="Calibri" panose="020F0502020204030204" pitchFamily="34" charset="0"/>
                <a:cs typeface="+mn-cs"/>
              </a:rPr>
              <a:t>Source: </a:t>
            </a:r>
            <a:r>
              <a:rPr lang="en-GB" sz="2000">
                <a:solidFill>
                  <a:srgbClr val="222B42"/>
                </a:solidFill>
                <a:latin typeface="Arial" panose="020B0604020202020204" pitchFamily="34" charset="0"/>
                <a:ea typeface="Calibri" panose="020F0502020204030204" pitchFamily="34" charset="0"/>
              </a:rPr>
              <a:t>Radio: The Performance Multiplier </a:t>
            </a:r>
            <a:r>
              <a:rPr kumimoji="0" lang="en-GB" sz="2000" u="none" strike="noStrike" kern="1200" cap="none" spc="0" normalizeH="0" baseline="0" noProof="0">
                <a:ln>
                  <a:noFill/>
                </a:ln>
                <a:solidFill>
                  <a:srgbClr val="222B42"/>
                </a:solidFill>
                <a:effectLst/>
                <a:uLnTx/>
                <a:uFillTx/>
                <a:latin typeface="Arial" panose="020B0604020202020204" pitchFamily="34" charset="0"/>
                <a:ea typeface="Calibri" panose="020F0502020204030204" pitchFamily="34" charset="0"/>
                <a:cs typeface="+mn-cs"/>
              </a:rPr>
              <a:t>- Radiocentre</a:t>
            </a:r>
          </a:p>
        </p:txBody>
      </p:sp>
      <p:sp>
        <p:nvSpPr>
          <p:cNvPr id="7" name="TextBox 6">
            <a:extLst>
              <a:ext uri="{FF2B5EF4-FFF2-40B4-BE49-F238E27FC236}">
                <a16:creationId xmlns:a16="http://schemas.microsoft.com/office/drawing/2014/main" id="{2D9AE4FD-E71E-B97F-CC05-8C94985D5084}"/>
              </a:ext>
            </a:extLst>
          </p:cNvPr>
          <p:cNvSpPr txBox="1"/>
          <p:nvPr/>
        </p:nvSpPr>
        <p:spPr>
          <a:xfrm>
            <a:off x="1265238" y="6386844"/>
            <a:ext cx="10292777" cy="3170099"/>
          </a:xfrm>
          <a:prstGeom prst="rect">
            <a:avLst/>
          </a:prstGeom>
          <a:noFill/>
        </p:spPr>
        <p:txBody>
          <a:bodyPr wrap="square" rtlCol="0">
            <a:spAutoFit/>
          </a:bodyPr>
          <a:lstStyle/>
          <a:p>
            <a:r>
              <a:rPr lang="en-GB" sz="4000">
                <a:solidFill>
                  <a:srgbClr val="222B42"/>
                </a:solidFill>
                <a:latin typeface="Arial" panose="020B0604020202020204" pitchFamily="34" charset="0"/>
                <a:cs typeface="Arial" panose="020B0604020202020204" pitchFamily="34" charset="0"/>
              </a:rPr>
              <a:t>Radio advertising boosts daily web sessions by </a:t>
            </a:r>
            <a:r>
              <a:rPr lang="en-GB" sz="4000" b="1">
                <a:solidFill>
                  <a:srgbClr val="222B42"/>
                </a:solidFill>
                <a:latin typeface="Arial" panose="020B0604020202020204" pitchFamily="34" charset="0"/>
                <a:cs typeface="Arial" panose="020B0604020202020204" pitchFamily="34" charset="0"/>
              </a:rPr>
              <a:t>16%</a:t>
            </a:r>
            <a:r>
              <a:rPr lang="en-GB" sz="4000">
                <a:solidFill>
                  <a:srgbClr val="222B42"/>
                </a:solidFill>
                <a:latin typeface="Arial" panose="020B0604020202020204" pitchFamily="34" charset="0"/>
                <a:cs typeface="Arial" panose="020B0604020202020204" pitchFamily="34" charset="0"/>
              </a:rPr>
              <a:t> on average, over twice as cost-efficiently as other ‘demand-generation’ media combined.</a:t>
            </a:r>
          </a:p>
          <a:p>
            <a:endParaRPr lang="en-GB" sz="4000">
              <a:solidFill>
                <a:srgbClr val="222B42"/>
              </a:solidFill>
            </a:endParaRPr>
          </a:p>
        </p:txBody>
      </p:sp>
      <p:sp>
        <p:nvSpPr>
          <p:cNvPr id="10" name="TextBox 9">
            <a:extLst>
              <a:ext uri="{FF2B5EF4-FFF2-40B4-BE49-F238E27FC236}">
                <a16:creationId xmlns:a16="http://schemas.microsoft.com/office/drawing/2014/main" id="{B6BF5AE6-D197-40B7-8AAC-D6E85C1E4593}"/>
              </a:ext>
            </a:extLst>
          </p:cNvPr>
          <p:cNvSpPr txBox="1"/>
          <p:nvPr/>
        </p:nvSpPr>
        <p:spPr>
          <a:xfrm>
            <a:off x="1265238" y="1818456"/>
            <a:ext cx="12187988" cy="2246769"/>
          </a:xfrm>
          <a:prstGeom prst="rect">
            <a:avLst/>
          </a:prstGeom>
          <a:noFill/>
        </p:spPr>
        <p:txBody>
          <a:bodyPr wrap="square">
            <a:spAutoFit/>
          </a:bodyPr>
          <a:lstStyle/>
          <a:p>
            <a:r>
              <a:rPr lang="en-GB" sz="7000" b="1">
                <a:solidFill>
                  <a:srgbClr val="222B42"/>
                </a:solidFill>
                <a:latin typeface="Arial" panose="020B0604020202020204" pitchFamily="34" charset="0"/>
                <a:cs typeface="Arial" panose="020B0604020202020204" pitchFamily="34" charset="0"/>
              </a:rPr>
              <a:t>Radio: The performance multiplier</a:t>
            </a:r>
          </a:p>
        </p:txBody>
      </p:sp>
    </p:spTree>
    <p:extLst>
      <p:ext uri="{BB962C8B-B14F-4D97-AF65-F5344CB8AC3E}">
        <p14:creationId xmlns:p14="http://schemas.microsoft.com/office/powerpoint/2010/main" val="1238733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774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F5653D-739A-5B9F-574D-2F29CFD2680E}"/>
              </a:ext>
            </a:extLst>
          </p:cNvPr>
          <p:cNvSpPr txBox="1"/>
          <p:nvPr/>
        </p:nvSpPr>
        <p:spPr>
          <a:xfrm>
            <a:off x="3153747" y="3564293"/>
            <a:ext cx="17728163" cy="8094524"/>
          </a:xfrm>
          <a:prstGeom prst="rect">
            <a:avLst/>
          </a:prstGeom>
          <a:noFill/>
        </p:spPr>
        <p:txBody>
          <a:bodyPr wrap="square" rtlCol="0">
            <a:spAutoFit/>
          </a:bodyPr>
          <a:lstStyle/>
          <a:p>
            <a:r>
              <a:rPr lang="en-US" sz="13000" b="1">
                <a:solidFill>
                  <a:schemeClr val="bg1"/>
                </a:solidFill>
                <a:latin typeface="Arial" panose="020B0604020202020204" pitchFamily="34" charset="0"/>
                <a:cs typeface="Arial" panose="020B0604020202020204" pitchFamily="34" charset="0"/>
              </a:rPr>
              <a:t>Just remember…</a:t>
            </a:r>
          </a:p>
          <a:p>
            <a:r>
              <a:rPr lang="en-US" sz="13000" b="1">
                <a:solidFill>
                  <a:schemeClr val="bg1"/>
                </a:solidFill>
                <a:latin typeface="Arial" panose="020B0604020202020204" pitchFamily="34" charset="0"/>
                <a:cs typeface="Arial" panose="020B0604020202020204" pitchFamily="34" charset="0"/>
              </a:rPr>
              <a:t>radio’s effects aren’t always immediate </a:t>
            </a:r>
            <a:endParaRPr lang="en-GB" sz="13000" b="1">
              <a:solidFill>
                <a:schemeClr val="bg1"/>
              </a:solidFill>
              <a:latin typeface="Arial" panose="020B0604020202020204" pitchFamily="34" charset="0"/>
              <a:cs typeface="Arial" panose="020B0604020202020204" pitchFamily="34" charset="0"/>
            </a:endParaRPr>
          </a:p>
          <a:p>
            <a:endParaRPr lang="en-GB" sz="13000">
              <a:solidFill>
                <a:srgbClr val="222B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554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2A39F-DEEF-7D46-5065-A04F511FA20C}"/>
            </a:ext>
          </a:extLst>
        </p:cNvPr>
        <p:cNvGrpSpPr/>
        <p:nvPr/>
      </p:nvGrpSpPr>
      <p:grpSpPr>
        <a:xfrm>
          <a:off x="0" y="0"/>
          <a:ext cx="0" cy="0"/>
          <a:chOff x="0" y="0"/>
          <a:chExt cx="0" cy="0"/>
        </a:xfrm>
      </p:grpSpPr>
      <p:sp>
        <p:nvSpPr>
          <p:cNvPr id="3" name="Delayed response: the impact of a radio ad doesn’t happen all at once">
            <a:extLst>
              <a:ext uri="{FF2B5EF4-FFF2-40B4-BE49-F238E27FC236}">
                <a16:creationId xmlns:a16="http://schemas.microsoft.com/office/drawing/2014/main" id="{1DBE128B-5202-C65E-87B6-7983FA2CEC0B}"/>
              </a:ext>
            </a:extLst>
          </p:cNvPr>
          <p:cNvSpPr txBox="1"/>
          <p:nvPr/>
        </p:nvSpPr>
        <p:spPr>
          <a:xfrm>
            <a:off x="464457" y="897522"/>
            <a:ext cx="23585714" cy="21339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797" tIns="50797" rIns="50797" bIns="50797" anchor="ctr">
            <a:spAutoFit/>
          </a:bodyPr>
          <a:lstStyle>
            <a:lvl1pPr algn="l">
              <a:defRPr sz="6000" b="1">
                <a:latin typeface="Proxima Nova Rg"/>
                <a:ea typeface="Proxima Nova Rg"/>
                <a:cs typeface="Proxima Nova Rg"/>
                <a:sym typeface="Proxima Nova Rg"/>
              </a:defRPr>
            </a:lvl1pPr>
          </a:lstStyle>
          <a:p>
            <a:pPr lvl="0" defTabSz="2438093" hangingPunct="0">
              <a:defRPr/>
            </a:pPr>
            <a:r>
              <a:rPr lang="en-GB" sz="6600" kern="0">
                <a:solidFill>
                  <a:srgbClr val="222B42"/>
                </a:solidFill>
                <a:latin typeface="Arial" panose="020B0604020202020204" pitchFamily="34" charset="0"/>
                <a:cs typeface="Arial" panose="020B0604020202020204" pitchFamily="34" charset="0"/>
              </a:rPr>
              <a:t>An average radio spot takes 21 hours to deliver its full web response potential</a:t>
            </a:r>
            <a:endParaRPr lang="en-GB" kern="0">
              <a:solidFill>
                <a:srgbClr val="222B4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AF36618-90B6-206A-873B-1AAA95B423FD}"/>
              </a:ext>
            </a:extLst>
          </p:cNvPr>
          <p:cNvPicPr>
            <a:picLocks noChangeAspect="1"/>
          </p:cNvPicPr>
          <p:nvPr/>
        </p:nvPicPr>
        <p:blipFill>
          <a:blip r:embed="rId3"/>
          <a:srcRect t="26674" b="5217"/>
          <a:stretch>
            <a:fillRect/>
          </a:stretch>
        </p:blipFill>
        <p:spPr>
          <a:xfrm>
            <a:off x="0" y="3658989"/>
            <a:ext cx="24383208" cy="9341393"/>
          </a:xfrm>
          <a:prstGeom prst="rect">
            <a:avLst/>
          </a:prstGeom>
        </p:spPr>
      </p:pic>
      <p:sp>
        <p:nvSpPr>
          <p:cNvPr id="2" name="TextBox 1">
            <a:extLst>
              <a:ext uri="{FF2B5EF4-FFF2-40B4-BE49-F238E27FC236}">
                <a16:creationId xmlns:a16="http://schemas.microsoft.com/office/drawing/2014/main" id="{9EDF83F6-D4D0-73C6-160D-BAE256989F14}"/>
              </a:ext>
            </a:extLst>
          </p:cNvPr>
          <p:cNvSpPr txBox="1"/>
          <p:nvPr/>
        </p:nvSpPr>
        <p:spPr>
          <a:xfrm>
            <a:off x="15296273" y="13049639"/>
            <a:ext cx="8753898" cy="338554"/>
          </a:xfrm>
          <a:prstGeom prst="rect">
            <a:avLst/>
          </a:prstGeom>
          <a:noFill/>
        </p:spPr>
        <p:txBody>
          <a:bodyPr wrap="square" rtlCol="0">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22B42"/>
                </a:solidFill>
                <a:effectLst/>
                <a:uLnTx/>
                <a:uFillTx/>
                <a:latin typeface="Arial" panose="020B0604020202020204" pitchFamily="34" charset="0"/>
                <a:ea typeface="+mn-ea"/>
                <a:cs typeface="+mn-cs"/>
              </a:rPr>
              <a:t>Source: Radio: The Performance Multiplier: </a:t>
            </a:r>
            <a:r>
              <a:rPr kumimoji="0" lang="en-GB" sz="1600" b="0" i="0" u="none" strike="noStrike" kern="1200" cap="none" spc="0" normalizeH="0" baseline="0" noProof="0" err="1">
                <a:ln>
                  <a:noFill/>
                </a:ln>
                <a:solidFill>
                  <a:srgbClr val="222B42"/>
                </a:solidFill>
                <a:effectLst/>
                <a:uLnTx/>
                <a:uFillTx/>
                <a:latin typeface="Arial" panose="020B0604020202020204" pitchFamily="34" charset="0"/>
                <a:ea typeface="+mn-ea"/>
                <a:cs typeface="+mn-cs"/>
              </a:rPr>
              <a:t>Colourtext</a:t>
            </a:r>
            <a:r>
              <a:rPr kumimoji="0" lang="en-GB" sz="1600" b="0" i="0" u="none" strike="noStrike" kern="1200" cap="none" spc="0" normalizeH="0" baseline="0" noProof="0">
                <a:ln>
                  <a:noFill/>
                </a:ln>
                <a:solidFill>
                  <a:srgbClr val="222B42"/>
                </a:solidFill>
                <a:effectLst/>
                <a:uLnTx/>
                <a:uFillTx/>
                <a:latin typeface="Arial" panose="020B0604020202020204" pitchFamily="34" charset="0"/>
                <a:ea typeface="+mn-ea"/>
                <a:cs typeface="+mn-cs"/>
              </a:rPr>
              <a:t> , Google/Adobe Analytics</a:t>
            </a:r>
          </a:p>
        </p:txBody>
      </p:sp>
      <p:sp>
        <p:nvSpPr>
          <p:cNvPr id="4" name="TextBox 3">
            <a:extLst>
              <a:ext uri="{FF2B5EF4-FFF2-40B4-BE49-F238E27FC236}">
                <a16:creationId xmlns:a16="http://schemas.microsoft.com/office/drawing/2014/main" id="{48BEBA4D-4085-AD74-C13B-27B6F870307B}"/>
              </a:ext>
            </a:extLst>
          </p:cNvPr>
          <p:cNvSpPr txBox="1"/>
          <p:nvPr/>
        </p:nvSpPr>
        <p:spPr>
          <a:xfrm>
            <a:off x="464457" y="13049639"/>
            <a:ext cx="7149073" cy="338554"/>
          </a:xfrm>
          <a:prstGeom prst="rect">
            <a:avLst/>
          </a:prstGeom>
          <a:noFill/>
        </p:spPr>
        <p:txBody>
          <a:bodyPr wrap="non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22B42"/>
                </a:solidFill>
                <a:effectLst/>
                <a:uLnTx/>
                <a:uFillTx/>
                <a:latin typeface="Arial" panose="020B0604020202020204" pitchFamily="34" charset="0"/>
                <a:ea typeface="+mn-ea"/>
                <a:cs typeface="+mn-cs"/>
              </a:rPr>
              <a:t>Base: Average calculated from the outputs of individual campaign models (8)</a:t>
            </a:r>
          </a:p>
        </p:txBody>
      </p:sp>
    </p:spTree>
    <p:extLst>
      <p:ext uri="{BB962C8B-B14F-4D97-AF65-F5344CB8AC3E}">
        <p14:creationId xmlns:p14="http://schemas.microsoft.com/office/powerpoint/2010/main" val="1547567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27D1-3F65-C754-406B-73BAF92579B7}"/>
            </a:ext>
          </a:extLst>
        </p:cNvPr>
        <p:cNvGrpSpPr/>
        <p:nvPr/>
      </p:nvGrpSpPr>
      <p:grpSpPr>
        <a:xfrm>
          <a:off x="0" y="0"/>
          <a:ext cx="0" cy="0"/>
          <a:chOff x="0" y="0"/>
          <a:chExt cx="0" cy="0"/>
        </a:xfrm>
      </p:grpSpPr>
      <p:pic>
        <p:nvPicPr>
          <p:cNvPr id="11" name="Picture 10" descr="Two men sitting on a couch playing video games&#10;&#10;AI-generated content may be incorrect.">
            <a:extLst>
              <a:ext uri="{FF2B5EF4-FFF2-40B4-BE49-F238E27FC236}">
                <a16:creationId xmlns:a16="http://schemas.microsoft.com/office/drawing/2014/main" id="{FA9E270F-E07E-A06D-111D-DC0718745B81}"/>
              </a:ext>
            </a:extLst>
          </p:cNvPr>
          <p:cNvPicPr>
            <a:picLocks noChangeAspect="1"/>
          </p:cNvPicPr>
          <p:nvPr/>
        </p:nvPicPr>
        <p:blipFill>
          <a:blip r:embed="rId3"/>
          <a:stretch>
            <a:fillRect/>
          </a:stretch>
        </p:blipFill>
        <p:spPr>
          <a:xfrm>
            <a:off x="0" y="-1"/>
            <a:ext cx="24382413" cy="13715107"/>
          </a:xfrm>
          <a:prstGeom prst="rect">
            <a:avLst/>
          </a:prstGeom>
        </p:spPr>
      </p:pic>
      <p:sp>
        <p:nvSpPr>
          <p:cNvPr id="6" name="TextBox 5">
            <a:extLst>
              <a:ext uri="{FF2B5EF4-FFF2-40B4-BE49-F238E27FC236}">
                <a16:creationId xmlns:a16="http://schemas.microsoft.com/office/drawing/2014/main" id="{D3C4A7DC-8A03-FBA5-AD85-31732D69BFCB}"/>
              </a:ext>
            </a:extLst>
          </p:cNvPr>
          <p:cNvSpPr txBox="1"/>
          <p:nvPr/>
        </p:nvSpPr>
        <p:spPr>
          <a:xfrm>
            <a:off x="1211580" y="5108371"/>
            <a:ext cx="12188952" cy="2400657"/>
          </a:xfrm>
          <a:prstGeom prst="rect">
            <a:avLst/>
          </a:prstGeom>
          <a:noFill/>
        </p:spPr>
        <p:txBody>
          <a:bodyPr wrap="square">
            <a:spAutoFit/>
          </a:bodyPr>
          <a:lstStyle/>
          <a:p>
            <a:r>
              <a:rPr lang="en-GB" sz="15000" b="1">
                <a:solidFill>
                  <a:schemeClr val="bg1"/>
                </a:solidFill>
                <a:latin typeface="Arial" panose="020B0604020202020204" pitchFamily="34" charset="0"/>
                <a:cs typeface="Arial" panose="020B0604020202020204" pitchFamily="34" charset="0"/>
              </a:rPr>
              <a:t>5. Killer tips</a:t>
            </a:r>
          </a:p>
        </p:txBody>
      </p:sp>
    </p:spTree>
    <p:extLst>
      <p:ext uri="{BB962C8B-B14F-4D97-AF65-F5344CB8AC3E}">
        <p14:creationId xmlns:p14="http://schemas.microsoft.com/office/powerpoint/2010/main" val="410527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105E781-656C-A627-C6F2-3045B8EF39F6}"/>
              </a:ext>
            </a:extLst>
          </p:cNvPr>
          <p:cNvSpPr txBox="1">
            <a:spLocks/>
          </p:cNvSpPr>
          <p:nvPr/>
        </p:nvSpPr>
        <p:spPr>
          <a:xfrm>
            <a:off x="1558240" y="1063824"/>
            <a:ext cx="5509117" cy="735949"/>
          </a:xfrm>
          <a:prstGeom prst="rect">
            <a:avLst/>
          </a:prstGeom>
          <a:solidFill>
            <a:srgbClr val="B2F0F0"/>
          </a:solidFill>
        </p:spPr>
        <p:txBody>
          <a:bodyPr/>
          <a:lstStyle>
            <a:lvl1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1pPr>
            <a:lvl2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2pPr>
            <a:lvl3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3pPr>
            <a:lvl4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4pPr>
            <a:lvl5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Space Grotesk" pitchFamily="2" charset="77"/>
              </a:defRPr>
            </a:lvl5pPr>
            <a:lvl6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6pPr>
            <a:lvl7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7pPr>
            <a:lvl8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8pPr>
            <a:lvl9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9p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400" b="1" i="0" u="none" strike="noStrike" kern="1200" cap="none" spc="-80" normalizeH="0" baseline="0" noProof="0">
                <a:ln>
                  <a:noFill/>
                </a:ln>
                <a:solidFill>
                  <a:srgbClr val="222B42"/>
                </a:solidFill>
                <a:effectLst/>
                <a:uLnTx/>
                <a:uFillTx/>
                <a:latin typeface="Arial" panose="020B0604020202020204" pitchFamily="34" charset="0"/>
                <a:cs typeface="Arial" panose="020B0604020202020204" pitchFamily="34" charset="0"/>
              </a:rPr>
              <a:t>KILLER TIP #1</a:t>
            </a:r>
          </a:p>
        </p:txBody>
      </p:sp>
      <p:sp>
        <p:nvSpPr>
          <p:cNvPr id="3" name="TextBox 2">
            <a:extLst>
              <a:ext uri="{FF2B5EF4-FFF2-40B4-BE49-F238E27FC236}">
                <a16:creationId xmlns:a16="http://schemas.microsoft.com/office/drawing/2014/main" id="{644E8031-981D-D1FF-DB1F-03468BC532BA}"/>
              </a:ext>
            </a:extLst>
          </p:cNvPr>
          <p:cNvSpPr txBox="1"/>
          <p:nvPr/>
        </p:nvSpPr>
        <p:spPr>
          <a:xfrm>
            <a:off x="15791935" y="11011522"/>
            <a:ext cx="7982465" cy="646331"/>
          </a:xfrm>
          <a:prstGeom prst="rect">
            <a:avLst/>
          </a:prstGeom>
          <a:noFill/>
        </p:spPr>
        <p:txBody>
          <a:bodyPr wrap="square" rtlCol="0">
            <a:spAutoFit/>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rPr>
              <a:t>Source: Big Audio Datamine</a:t>
            </a:r>
          </a:p>
        </p:txBody>
      </p:sp>
      <p:sp>
        <p:nvSpPr>
          <p:cNvPr id="6" name="TextBox 5">
            <a:extLst>
              <a:ext uri="{FF2B5EF4-FFF2-40B4-BE49-F238E27FC236}">
                <a16:creationId xmlns:a16="http://schemas.microsoft.com/office/drawing/2014/main" id="{6B7F4853-44A9-EBD1-FC7B-CD2063EA6629}"/>
              </a:ext>
            </a:extLst>
          </p:cNvPr>
          <p:cNvSpPr txBox="1"/>
          <p:nvPr/>
        </p:nvSpPr>
        <p:spPr>
          <a:xfrm>
            <a:off x="4312798" y="3402229"/>
            <a:ext cx="14113764" cy="6247864"/>
          </a:xfrm>
          <a:prstGeom prst="rect">
            <a:avLst/>
          </a:prstGeom>
          <a:noFill/>
        </p:spPr>
        <p:txBody>
          <a:bodyPr wrap="square">
            <a:spAutoFit/>
          </a:bodyPr>
          <a:lstStyle/>
          <a:p>
            <a:r>
              <a:rPr lang="en-GB" sz="8000" b="1">
                <a:solidFill>
                  <a:schemeClr val="tx2"/>
                </a:solidFill>
                <a:latin typeface="Arial" panose="020B0604020202020204" pitchFamily="34" charset="0"/>
                <a:cs typeface="Arial" panose="020B0604020202020204" pitchFamily="34" charset="0"/>
              </a:rPr>
              <a:t>Increasing weekly reach has </a:t>
            </a:r>
            <a:r>
              <a:rPr lang="en-GB" sz="8000" b="1">
                <a:solidFill>
                  <a:schemeClr val="tx2"/>
                </a:solidFill>
                <a:highlight>
                  <a:srgbClr val="B2F0F0"/>
                </a:highlight>
                <a:latin typeface="Arial" panose="020B0604020202020204" pitchFamily="34" charset="0"/>
                <a:cs typeface="Arial" panose="020B0604020202020204" pitchFamily="34" charset="0"/>
              </a:rPr>
              <a:t>twice</a:t>
            </a:r>
            <a:r>
              <a:rPr lang="en-GB" sz="8000" b="1">
                <a:solidFill>
                  <a:schemeClr val="tx2"/>
                </a:solidFill>
                <a:latin typeface="Arial" panose="020B0604020202020204" pitchFamily="34" charset="0"/>
                <a:cs typeface="Arial" panose="020B0604020202020204" pitchFamily="34" charset="0"/>
              </a:rPr>
              <a:t> the impact on ad awareness than increasing weekly OTH (opportunities to hear)</a:t>
            </a:r>
            <a:endParaRPr lang="en-GB" sz="8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0517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F1185755-98F8-A4DA-34B5-7AC55F89F74E}"/>
              </a:ext>
            </a:extLst>
          </p:cNvPr>
          <p:cNvSpPr txBox="1">
            <a:spLocks/>
          </p:cNvSpPr>
          <p:nvPr/>
        </p:nvSpPr>
        <p:spPr>
          <a:xfrm>
            <a:off x="1191019" y="5570882"/>
            <a:ext cx="8638781" cy="5890363"/>
          </a:xfrm>
          <a:prstGeom prst="rect">
            <a:avLst/>
          </a:prstGeom>
        </p:spPr>
        <p:txBody>
          <a:bodyPr/>
          <a:lstStyle>
            <a:lvl1pPr algn="l" defTabSz="1828709" rtl="0" eaLnBrk="1" latinLnBrk="0" hangingPunct="1">
              <a:lnSpc>
                <a:spcPct val="100000"/>
              </a:lnSpc>
              <a:spcBef>
                <a:spcPct val="0"/>
              </a:spcBef>
              <a:buNone/>
              <a:defRPr sz="7000" b="1" i="0" kern="1200" spc="-110" baseline="0">
                <a:solidFill>
                  <a:schemeClr val="tx1"/>
                </a:solidFill>
                <a:latin typeface="+mj-lt"/>
                <a:ea typeface="+mj-ea"/>
                <a:cs typeface="Space Grotesk" pitchFamily="2" charset="77"/>
              </a:defRPr>
            </a:lvl1pPr>
          </a:lstStyle>
          <a:p>
            <a:pPr lvl="0">
              <a:defRPr/>
            </a:pPr>
            <a:r>
              <a:rPr lang="en-GB" sz="3200" b="0" spc="0" err="1">
                <a:latin typeface="Arial" panose="020B0604020202020204" pitchFamily="34" charset="0"/>
                <a:cs typeface="Arial" panose="020B0604020202020204" pitchFamily="34" charset="0"/>
              </a:rPr>
              <a:t>Radiocentre’s</a:t>
            </a:r>
            <a:r>
              <a:rPr lang="en-GB" sz="3200" b="0" spc="0">
                <a:latin typeface="Arial" panose="020B0604020202020204" pitchFamily="34" charset="0"/>
                <a:cs typeface="Arial" panose="020B0604020202020204" pitchFamily="34" charset="0"/>
              </a:rPr>
              <a:t> 2025 High Gain Audio study with WPP Media revealed that reallocating media spend to max-out audio budget share at 24% led to an 8% increase in short-term total campaign ROI compared to the same media spend excluding audio.</a:t>
            </a:r>
          </a:p>
          <a:p>
            <a:pPr lvl="0">
              <a:defRPr/>
            </a:pPr>
            <a:endParaRPr kumimoji="0" lang="en-GB" sz="32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endParaRPr>
          </a:p>
          <a:p>
            <a:pPr>
              <a:defRPr/>
            </a:pPr>
            <a:r>
              <a:rPr lang="en-GB" sz="3200" b="0" spc="0">
                <a:latin typeface="Arial" panose="020B0604020202020204" pitchFamily="34" charset="0"/>
                <a:cs typeface="Arial" panose="020B0604020202020204" pitchFamily="34" charset="0"/>
              </a:rPr>
              <a:t>This backs up the findings of </a:t>
            </a:r>
            <a:r>
              <a:rPr lang="en-GB" sz="3200" b="0" spc="0" err="1">
                <a:latin typeface="Arial" panose="020B0604020202020204" pitchFamily="34" charset="0"/>
                <a:cs typeface="Arial" panose="020B0604020202020204" pitchFamily="34" charset="0"/>
              </a:rPr>
              <a:t>Radiocentre’s</a:t>
            </a:r>
            <a:r>
              <a:rPr lang="en-GB" sz="3200" b="0" spc="0">
                <a:latin typeface="Arial" panose="020B0604020202020204" pitchFamily="34" charset="0"/>
                <a:cs typeface="Arial" panose="020B0604020202020204" pitchFamily="34" charset="0"/>
              </a:rPr>
              <a:t> earlier ROI Multiplier study, based on a different but again extremely robust dataset, which found that overall campaign ROI was optimised when radio held a </a:t>
            </a:r>
            <a:r>
              <a:rPr lang="en-GB" sz="3200" b="0" spc="0">
                <a:highlight>
                  <a:srgbClr val="FFB8E6"/>
                </a:highlight>
                <a:latin typeface="Arial" panose="020B0604020202020204" pitchFamily="34" charset="0"/>
                <a:cs typeface="Arial" panose="020B0604020202020204" pitchFamily="34" charset="0"/>
              </a:rPr>
              <a:t>20% media share. </a:t>
            </a:r>
          </a:p>
          <a:p>
            <a:pPr lvl="0">
              <a:defRPr/>
            </a:pPr>
            <a:endParaRPr kumimoji="0" lang="en-GB" sz="32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endParaRPr>
          </a:p>
          <a:p>
            <a:pPr lvl="0">
              <a:defRPr/>
            </a:pPr>
            <a:endParaRPr kumimoji="0" lang="en-GB" sz="3200" b="0" i="0" u="none" strike="noStrike" kern="1200" cap="none" spc="0" normalizeH="0" baseline="0" noProof="0">
              <a:ln>
                <a:noFill/>
              </a:ln>
              <a:solidFill>
                <a:srgbClr val="222B42"/>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4018F6-1BD0-1927-F833-F103CA9C3AB1}"/>
              </a:ext>
            </a:extLst>
          </p:cNvPr>
          <p:cNvSpPr txBox="1"/>
          <p:nvPr/>
        </p:nvSpPr>
        <p:spPr>
          <a:xfrm>
            <a:off x="1161954" y="2311154"/>
            <a:ext cx="22058503" cy="2308324"/>
          </a:xfrm>
          <a:prstGeom prst="rect">
            <a:avLst/>
          </a:prstGeom>
          <a:noFill/>
        </p:spPr>
        <p:txBody>
          <a:bodyPr wrap="square">
            <a:spAutoFit/>
          </a:bodyPr>
          <a:lstStyle/>
          <a:p>
            <a:pPr marL="0" marR="0" lvl="0" indent="0" defTabSz="1828709"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a:ln>
                  <a:noFill/>
                </a:ln>
                <a:effectLst/>
                <a:uLnTx/>
                <a:uFillTx/>
                <a:latin typeface="Arial" panose="020B0604020202020204" pitchFamily="34" charset="0"/>
                <a:ea typeface="+mn-ea"/>
                <a:cs typeface="+mn-cs"/>
              </a:rPr>
              <a:t>Be more ambitious with audio budget allocation,</a:t>
            </a:r>
          </a:p>
          <a:p>
            <a:pPr marL="0" marR="0" lvl="0" indent="0" defTabSz="1828709" rtl="0" eaLnBrk="1" fontAlgn="auto" latinLnBrk="0" hangingPunct="1">
              <a:lnSpc>
                <a:spcPct val="100000"/>
              </a:lnSpc>
              <a:spcBef>
                <a:spcPts val="0"/>
              </a:spcBef>
              <a:spcAft>
                <a:spcPts val="0"/>
              </a:spcAft>
              <a:buClrTx/>
              <a:buSzTx/>
              <a:buFontTx/>
              <a:buNone/>
              <a:tabLst/>
              <a:defRPr/>
            </a:pPr>
            <a:r>
              <a:rPr kumimoji="0" lang="en-GB" sz="7000" b="1" i="0" u="none" strike="noStrike" kern="1200" cap="none" spc="0" normalizeH="0" baseline="0" noProof="0">
                <a:ln>
                  <a:noFill/>
                </a:ln>
                <a:effectLst/>
                <a:uLnTx/>
                <a:uFillTx/>
                <a:latin typeface="Arial" panose="020B0604020202020204" pitchFamily="34" charset="0"/>
                <a:ea typeface="+mn-ea"/>
                <a:cs typeface="+mn-cs"/>
              </a:rPr>
              <a:t>aiming for </a:t>
            </a:r>
            <a:r>
              <a:rPr kumimoji="0" lang="en-GB" sz="7000" b="1" i="0" u="none" strike="noStrike" kern="1200" cap="none" spc="0" normalizeH="0" baseline="0" noProof="0">
                <a:ln>
                  <a:noFill/>
                </a:ln>
                <a:effectLst/>
                <a:highlight>
                  <a:srgbClr val="FFB8E6"/>
                </a:highlight>
                <a:uLnTx/>
                <a:uFillTx/>
                <a:latin typeface="Arial" panose="020B0604020202020204" pitchFamily="34" charset="0"/>
                <a:ea typeface="+mn-ea"/>
                <a:cs typeface="+mn-cs"/>
              </a:rPr>
              <a:t>20% of total media budget</a:t>
            </a:r>
          </a:p>
        </p:txBody>
      </p:sp>
      <p:sp>
        <p:nvSpPr>
          <p:cNvPr id="2" name="Title 1">
            <a:extLst>
              <a:ext uri="{FF2B5EF4-FFF2-40B4-BE49-F238E27FC236}">
                <a16:creationId xmlns:a16="http://schemas.microsoft.com/office/drawing/2014/main" id="{31F888DC-9DEB-88C6-BB43-81691D7AB934}"/>
              </a:ext>
            </a:extLst>
          </p:cNvPr>
          <p:cNvSpPr txBox="1">
            <a:spLocks/>
          </p:cNvSpPr>
          <p:nvPr/>
        </p:nvSpPr>
        <p:spPr>
          <a:xfrm>
            <a:off x="1191018" y="7892795"/>
            <a:ext cx="10354194" cy="3108196"/>
          </a:xfrm>
          <a:prstGeom prst="rect">
            <a:avLst/>
          </a:prstGeom>
        </p:spPr>
        <p:txBody>
          <a:bodyPr/>
          <a:lstStyle>
            <a:lvl1pPr algn="l" defTabSz="1828709" rtl="0" eaLnBrk="1" latinLnBrk="0" hangingPunct="1">
              <a:lnSpc>
                <a:spcPct val="100000"/>
              </a:lnSpc>
              <a:spcBef>
                <a:spcPct val="0"/>
              </a:spcBef>
              <a:buNone/>
              <a:defRPr sz="7000" b="1" i="0" kern="1200" spc="-110" baseline="0">
                <a:solidFill>
                  <a:schemeClr val="tx1"/>
                </a:solidFill>
                <a:latin typeface="+mj-lt"/>
                <a:ea typeface="+mj-ea"/>
                <a:cs typeface="Space Grotesk" pitchFamily="2" charset="77"/>
              </a:defRPr>
            </a:lvl1pPr>
          </a:lstStyle>
          <a:p>
            <a:pPr lvl="0">
              <a:defRPr/>
            </a:pPr>
            <a:endParaRPr lang="en-GB" sz="3600" b="0">
              <a:latin typeface="Arial" panose="020B0604020202020204" pitchFamily="34" charset="0"/>
              <a:cs typeface="Arial" panose="020B0604020202020204" pitchFamily="34" charset="0"/>
            </a:endParaRPr>
          </a:p>
          <a:p>
            <a:pPr lvl="0">
              <a:defRPr/>
            </a:pPr>
            <a:endParaRPr kumimoji="0" lang="en-GB" sz="3600" b="0" i="0" u="none" strike="noStrike" kern="1200" cap="none" spc="-110" normalizeH="0" baseline="0" noProof="0">
              <a:ln>
                <a:noFill/>
              </a:ln>
              <a:solidFill>
                <a:srgbClr val="222B42"/>
              </a:solidFill>
              <a:effectLst/>
              <a:uLnTx/>
              <a:uFillTx/>
              <a:latin typeface="Arial" panose="020B0604020202020204" pitchFamily="34" charset="0"/>
              <a:cs typeface="Arial" panose="020B0604020202020204" pitchFamily="34" charset="0"/>
            </a:endParaRPr>
          </a:p>
          <a:p>
            <a:pPr lvl="0">
              <a:defRPr/>
            </a:pPr>
            <a:endParaRPr kumimoji="0" lang="en-GB" sz="3600" b="0" i="0" u="none" strike="noStrike" kern="1200" cap="none" spc="-110" normalizeH="0" baseline="0" noProof="0">
              <a:ln>
                <a:noFill/>
              </a:ln>
              <a:solidFill>
                <a:srgbClr val="222B42"/>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37A512F-DDD4-873E-3A9C-3922A2A9EC8A}"/>
              </a:ext>
            </a:extLst>
          </p:cNvPr>
          <p:cNvPicPr>
            <a:picLocks noChangeAspect="1"/>
          </p:cNvPicPr>
          <p:nvPr/>
        </p:nvPicPr>
        <p:blipFill>
          <a:blip r:embed="rId3"/>
          <a:stretch>
            <a:fillRect/>
          </a:stretch>
        </p:blipFill>
        <p:spPr>
          <a:xfrm>
            <a:off x="10972620" y="5110981"/>
            <a:ext cx="12218774" cy="6674843"/>
          </a:xfrm>
          <a:prstGeom prst="rect">
            <a:avLst/>
          </a:prstGeom>
        </p:spPr>
      </p:pic>
      <p:sp>
        <p:nvSpPr>
          <p:cNvPr id="16" name="TextBox 15">
            <a:extLst>
              <a:ext uri="{FF2B5EF4-FFF2-40B4-BE49-F238E27FC236}">
                <a16:creationId xmlns:a16="http://schemas.microsoft.com/office/drawing/2014/main" id="{1B41539B-E8F7-658A-3F3A-E2CF2CCCA705}"/>
              </a:ext>
            </a:extLst>
          </p:cNvPr>
          <p:cNvSpPr txBox="1"/>
          <p:nvPr/>
        </p:nvSpPr>
        <p:spPr>
          <a:xfrm>
            <a:off x="13887609" y="12117028"/>
            <a:ext cx="9167748" cy="400110"/>
          </a:xfrm>
          <a:prstGeom prst="rect">
            <a:avLst/>
          </a:prstGeom>
          <a:noFill/>
        </p:spPr>
        <p:txBody>
          <a:bodyPr wrap="square" rtlCol="0">
            <a:spAutoFit/>
          </a:bodyPr>
          <a:lstStyle/>
          <a:p>
            <a:pPr algn="r"/>
            <a:r>
              <a:rPr lang="en-GB" sz="2000">
                <a:latin typeface="Arial" panose="020B0604020202020204" pitchFamily="34" charset="0"/>
                <a:cs typeface="Arial" panose="020B0604020202020204" pitchFamily="34" charset="0"/>
              </a:rPr>
              <a:t>Source - Radio: The ROI Multiplier - Radiocentre</a:t>
            </a:r>
          </a:p>
        </p:txBody>
      </p:sp>
      <p:sp>
        <p:nvSpPr>
          <p:cNvPr id="17" name="Subtitle 2">
            <a:extLst>
              <a:ext uri="{FF2B5EF4-FFF2-40B4-BE49-F238E27FC236}">
                <a16:creationId xmlns:a16="http://schemas.microsoft.com/office/drawing/2014/main" id="{95E529BD-1760-CC7C-6502-AE2FDB447A15}"/>
              </a:ext>
            </a:extLst>
          </p:cNvPr>
          <p:cNvSpPr txBox="1">
            <a:spLocks/>
          </p:cNvSpPr>
          <p:nvPr/>
        </p:nvSpPr>
        <p:spPr>
          <a:xfrm>
            <a:off x="1558240" y="1063824"/>
            <a:ext cx="5509117" cy="735949"/>
          </a:xfrm>
          <a:prstGeom prst="rect">
            <a:avLst/>
          </a:prstGeom>
          <a:solidFill>
            <a:schemeClr val="accent3"/>
          </a:solidFill>
        </p:spPr>
        <p:txBody>
          <a:bodyPr/>
          <a:lstStyle>
            <a:lvl1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1pPr>
            <a:lvl2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2pPr>
            <a:lvl3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3pPr>
            <a:lvl4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4pPr>
            <a:lvl5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Space Grotesk" pitchFamily="2" charset="77"/>
              </a:defRPr>
            </a:lvl5pPr>
            <a:lvl6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6pPr>
            <a:lvl7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7pPr>
            <a:lvl8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8pPr>
            <a:lvl9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9p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400" b="1" i="0" u="none" strike="noStrike" kern="1200" cap="none" spc="-80" normalizeH="0" baseline="0" noProof="0">
                <a:ln>
                  <a:noFill/>
                </a:ln>
                <a:solidFill>
                  <a:srgbClr val="222B42"/>
                </a:solidFill>
                <a:effectLst/>
                <a:uLnTx/>
                <a:uFillTx/>
                <a:latin typeface="Arial" panose="020B0604020202020204" pitchFamily="34" charset="0"/>
                <a:cs typeface="Arial" panose="020B0604020202020204" pitchFamily="34" charset="0"/>
              </a:rPr>
              <a:t>KILLER TIP #2</a:t>
            </a:r>
          </a:p>
        </p:txBody>
      </p:sp>
    </p:spTree>
    <p:extLst>
      <p:ext uri="{BB962C8B-B14F-4D97-AF65-F5344CB8AC3E}">
        <p14:creationId xmlns:p14="http://schemas.microsoft.com/office/powerpoint/2010/main" val="2200406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3A042-B29E-0461-2760-E9CD7B8B3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28E62-5142-235F-9518-AD0D68FB21B2}"/>
              </a:ext>
            </a:extLst>
          </p:cNvPr>
          <p:cNvSpPr>
            <a:spLocks noGrp="1"/>
          </p:cNvSpPr>
          <p:nvPr>
            <p:ph type="title"/>
          </p:nvPr>
        </p:nvSpPr>
        <p:spPr>
          <a:xfrm>
            <a:off x="1268413" y="2080906"/>
            <a:ext cx="21845586" cy="2651126"/>
          </a:xfrm>
        </p:spPr>
        <p:txBody>
          <a:bodyPr/>
          <a:lstStyle/>
          <a:p>
            <a:r>
              <a:rPr lang="en-GB"/>
              <a:t>Use </a:t>
            </a:r>
            <a:r>
              <a:rPr lang="en-GB">
                <a:highlight>
                  <a:srgbClr val="FFB8E6"/>
                </a:highlight>
              </a:rPr>
              <a:t>consistent and distinctive</a:t>
            </a:r>
            <a:r>
              <a:rPr lang="en-GB"/>
              <a:t> audio assets for greater effects</a:t>
            </a:r>
          </a:p>
        </p:txBody>
      </p:sp>
      <p:sp>
        <p:nvSpPr>
          <p:cNvPr id="4" name="Text Placeholder 3">
            <a:extLst>
              <a:ext uri="{FF2B5EF4-FFF2-40B4-BE49-F238E27FC236}">
                <a16:creationId xmlns:a16="http://schemas.microsoft.com/office/drawing/2014/main" id="{F1CC7FCA-538B-B04F-751D-A7E684379E30}"/>
              </a:ext>
            </a:extLst>
          </p:cNvPr>
          <p:cNvSpPr>
            <a:spLocks noGrp="1"/>
          </p:cNvSpPr>
          <p:nvPr>
            <p:ph type="body" idx="13"/>
          </p:nvPr>
        </p:nvSpPr>
        <p:spPr>
          <a:xfrm>
            <a:off x="14153886" y="12191557"/>
            <a:ext cx="9511118" cy="384721"/>
          </a:xfrm>
        </p:spPr>
        <p:txBody>
          <a:bodyPr/>
          <a:lstStyle/>
          <a:p>
            <a:r>
              <a:rPr lang="en-GB"/>
              <a:t>Source: Big Audio Datamine</a:t>
            </a:r>
          </a:p>
        </p:txBody>
      </p:sp>
      <p:sp>
        <p:nvSpPr>
          <p:cNvPr id="3" name="Subtitle 2">
            <a:extLst>
              <a:ext uri="{FF2B5EF4-FFF2-40B4-BE49-F238E27FC236}">
                <a16:creationId xmlns:a16="http://schemas.microsoft.com/office/drawing/2014/main" id="{53C5F0FC-DFDC-5424-3876-7ED46E635A71}"/>
              </a:ext>
            </a:extLst>
          </p:cNvPr>
          <p:cNvSpPr txBox="1">
            <a:spLocks/>
          </p:cNvSpPr>
          <p:nvPr/>
        </p:nvSpPr>
        <p:spPr>
          <a:xfrm>
            <a:off x="1558240" y="1063824"/>
            <a:ext cx="5509117" cy="735949"/>
          </a:xfrm>
          <a:prstGeom prst="rect">
            <a:avLst/>
          </a:prstGeom>
          <a:solidFill>
            <a:srgbClr val="B2F0F0"/>
          </a:solidFill>
        </p:spPr>
        <p:txBody>
          <a:bodyPr/>
          <a:lstStyle>
            <a:lvl1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1pPr>
            <a:lvl2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2pPr>
            <a:lvl3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3pPr>
            <a:lvl4pPr marL="0" indent="0" algn="l" defTabSz="1828709" rtl="0" eaLnBrk="1" latinLnBrk="0" hangingPunct="1">
              <a:lnSpc>
                <a:spcPct val="100000"/>
              </a:lnSpc>
              <a:spcBef>
                <a:spcPts val="0"/>
              </a:spcBef>
              <a:buFont typeface="Arial" panose="020B0604020202020204" pitchFamily="34" charset="0"/>
              <a:buNone/>
              <a:defRPr sz="3000" kern="1200" spc="-80" baseline="0">
                <a:solidFill>
                  <a:schemeClr val="tx1"/>
                </a:solidFill>
                <a:latin typeface="+mn-lt"/>
                <a:ea typeface="+mn-ea"/>
                <a:cs typeface="Space Grotesk" pitchFamily="2" charset="77"/>
              </a:defRPr>
            </a:lvl4pPr>
            <a:lvl5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Space Grotesk" pitchFamily="2" charset="77"/>
              </a:defRPr>
            </a:lvl5pPr>
            <a:lvl6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6pPr>
            <a:lvl7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7pPr>
            <a:lvl8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8pPr>
            <a:lvl9pPr marL="0" indent="0" algn="l" defTabSz="1828709" rtl="0" eaLnBrk="1" latinLnBrk="0" hangingPunct="1">
              <a:lnSpc>
                <a:spcPct val="100000"/>
              </a:lnSpc>
              <a:spcBef>
                <a:spcPts val="0"/>
              </a:spcBef>
              <a:buFont typeface="Arial" panose="020B0604020202020204" pitchFamily="34" charset="0"/>
              <a:buNone/>
              <a:tabLst/>
              <a:defRPr sz="3000" kern="1200" spc="-80" baseline="0">
                <a:solidFill>
                  <a:schemeClr val="tx1"/>
                </a:solidFill>
                <a:latin typeface="+mn-lt"/>
                <a:ea typeface="+mn-ea"/>
                <a:cs typeface="+mn-cs"/>
              </a:defRPr>
            </a:lvl9pPr>
          </a:lstStyle>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400" b="1" i="0" u="none" strike="noStrike" kern="1200" cap="none" spc="-80" normalizeH="0" baseline="0" noProof="0">
                <a:ln>
                  <a:noFill/>
                </a:ln>
                <a:solidFill>
                  <a:srgbClr val="222B42"/>
                </a:solidFill>
                <a:effectLst/>
                <a:uLnTx/>
                <a:uFillTx/>
                <a:latin typeface="Arial" panose="020B0604020202020204" pitchFamily="34" charset="0"/>
                <a:ea typeface="+mn-ea"/>
                <a:cs typeface="Arial" panose="020B0604020202020204" pitchFamily="34" charset="0"/>
              </a:rPr>
              <a:t>KILLER TIP #3</a:t>
            </a:r>
          </a:p>
        </p:txBody>
      </p:sp>
      <p:pic>
        <p:nvPicPr>
          <p:cNvPr id="9" name="Picture 8">
            <a:extLst>
              <a:ext uri="{FF2B5EF4-FFF2-40B4-BE49-F238E27FC236}">
                <a16:creationId xmlns:a16="http://schemas.microsoft.com/office/drawing/2014/main" id="{BEC7313F-4E47-429D-2F26-390EC72676E2}"/>
              </a:ext>
            </a:extLst>
          </p:cNvPr>
          <p:cNvPicPr>
            <a:picLocks noChangeAspect="1"/>
          </p:cNvPicPr>
          <p:nvPr/>
        </p:nvPicPr>
        <p:blipFill>
          <a:blip r:embed="rId3"/>
          <a:srcRect l="11495" t="19110" r="9260" b="16782"/>
          <a:stretch>
            <a:fillRect/>
          </a:stretch>
        </p:blipFill>
        <p:spPr>
          <a:xfrm>
            <a:off x="4795935" y="5038542"/>
            <a:ext cx="15718864" cy="7153015"/>
          </a:xfrm>
          <a:prstGeom prst="rect">
            <a:avLst/>
          </a:prstGeom>
        </p:spPr>
      </p:pic>
    </p:spTree>
    <p:extLst>
      <p:ext uri="{BB962C8B-B14F-4D97-AF65-F5344CB8AC3E}">
        <p14:creationId xmlns:p14="http://schemas.microsoft.com/office/powerpoint/2010/main" val="174034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A016F-C9AA-ECCC-19DB-4EF7491556EA}"/>
            </a:ext>
          </a:extLst>
        </p:cNvPr>
        <p:cNvGrpSpPr/>
        <p:nvPr/>
      </p:nvGrpSpPr>
      <p:grpSpPr>
        <a:xfrm>
          <a:off x="0" y="0"/>
          <a:ext cx="0" cy="0"/>
          <a:chOff x="0" y="0"/>
          <a:chExt cx="0" cy="0"/>
        </a:xfrm>
      </p:grpSpPr>
      <p:pic>
        <p:nvPicPr>
          <p:cNvPr id="12" name="Picture 11" descr="A collage of people posing for the camera&#10;&#10;AI-generated content may be incorrect.">
            <a:extLst>
              <a:ext uri="{FF2B5EF4-FFF2-40B4-BE49-F238E27FC236}">
                <a16:creationId xmlns:a16="http://schemas.microsoft.com/office/drawing/2014/main" id="{E76999EC-63CE-7597-1785-23B4A25AE030}"/>
              </a:ext>
            </a:extLst>
          </p:cNvPr>
          <p:cNvPicPr>
            <a:picLocks noChangeAspect="1"/>
          </p:cNvPicPr>
          <p:nvPr/>
        </p:nvPicPr>
        <p:blipFill>
          <a:blip r:embed="rId3"/>
          <a:stretch>
            <a:fillRect/>
          </a:stretch>
        </p:blipFill>
        <p:spPr>
          <a:xfrm>
            <a:off x="0" y="-1"/>
            <a:ext cx="24382413" cy="13715107"/>
          </a:xfrm>
          <a:prstGeom prst="rect">
            <a:avLst/>
          </a:prstGeom>
        </p:spPr>
      </p:pic>
      <p:sp>
        <p:nvSpPr>
          <p:cNvPr id="3" name="Title 2">
            <a:extLst>
              <a:ext uri="{FF2B5EF4-FFF2-40B4-BE49-F238E27FC236}">
                <a16:creationId xmlns:a16="http://schemas.microsoft.com/office/drawing/2014/main" id="{2928DBA5-7D73-1230-17BB-6E5CDA7268EA}"/>
              </a:ext>
            </a:extLst>
          </p:cNvPr>
          <p:cNvSpPr>
            <a:spLocks noGrp="1"/>
          </p:cNvSpPr>
          <p:nvPr>
            <p:ph type="ctrTitle"/>
          </p:nvPr>
        </p:nvSpPr>
        <p:spPr>
          <a:xfrm>
            <a:off x="802754" y="4129098"/>
            <a:ext cx="23464329" cy="2308324"/>
          </a:xfrm>
        </p:spPr>
        <p:txBody>
          <a:bodyPr>
            <a:normAutofit/>
          </a:bodyPr>
          <a:lstStyle/>
          <a:p>
            <a:r>
              <a:rPr lang="en-GB" sz="14000"/>
              <a:t>6. Where next?</a:t>
            </a:r>
          </a:p>
        </p:txBody>
      </p:sp>
    </p:spTree>
    <p:extLst>
      <p:ext uri="{BB962C8B-B14F-4D97-AF65-F5344CB8AC3E}">
        <p14:creationId xmlns:p14="http://schemas.microsoft.com/office/powerpoint/2010/main" val="335144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8176A-15D4-52CC-E5DF-AEC444C3C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47C71-DE03-BE11-F140-64E00AFCA5FA}"/>
              </a:ext>
            </a:extLst>
          </p:cNvPr>
          <p:cNvSpPr>
            <a:spLocks noGrp="1"/>
          </p:cNvSpPr>
          <p:nvPr>
            <p:ph type="ctrTitle"/>
          </p:nvPr>
        </p:nvSpPr>
        <p:spPr>
          <a:xfrm>
            <a:off x="1045565" y="2237830"/>
            <a:ext cx="21830597" cy="2308324"/>
          </a:xfrm>
        </p:spPr>
        <p:txBody>
          <a:bodyPr/>
          <a:lstStyle/>
          <a:p>
            <a:r>
              <a:rPr lang="en-GB">
                <a:latin typeface="Arial" panose="020B0604020202020204" pitchFamily="34" charset="0"/>
                <a:cs typeface="Arial" panose="020B0604020202020204" pitchFamily="34" charset="0"/>
              </a:rPr>
              <a:t>1. Audio in context</a:t>
            </a:r>
          </a:p>
        </p:txBody>
      </p:sp>
      <p:pic>
        <p:nvPicPr>
          <p:cNvPr id="9" name="Picture 8" descr="A person sitting on a bed with a glass of milk&#10;&#10;AI-generated content may be incorrect.">
            <a:extLst>
              <a:ext uri="{FF2B5EF4-FFF2-40B4-BE49-F238E27FC236}">
                <a16:creationId xmlns:a16="http://schemas.microsoft.com/office/drawing/2014/main" id="{C0488E1B-D2F0-5BB5-C708-691F77602D6F}"/>
              </a:ext>
            </a:extLst>
          </p:cNvPr>
          <p:cNvPicPr>
            <a:picLocks noChangeAspect="1"/>
          </p:cNvPicPr>
          <p:nvPr/>
        </p:nvPicPr>
        <p:blipFill>
          <a:blip r:embed="rId3"/>
          <a:stretch>
            <a:fillRect/>
          </a:stretch>
        </p:blipFill>
        <p:spPr>
          <a:xfrm>
            <a:off x="16284" y="28576"/>
            <a:ext cx="24382413" cy="13715107"/>
          </a:xfrm>
          <a:prstGeom prst="rect">
            <a:avLst/>
          </a:prstGeom>
        </p:spPr>
      </p:pic>
    </p:spTree>
    <p:extLst>
      <p:ext uri="{BB962C8B-B14F-4D97-AF65-F5344CB8AC3E}">
        <p14:creationId xmlns:p14="http://schemas.microsoft.com/office/powerpoint/2010/main" val="3851314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650274-7307-61E0-40A3-FDEBBD4CA0FE}"/>
              </a:ext>
            </a:extLst>
          </p:cNvPr>
          <p:cNvSpPr>
            <a:spLocks noGrp="1"/>
          </p:cNvSpPr>
          <p:nvPr>
            <p:ph type="body" sz="quarter" idx="16"/>
          </p:nvPr>
        </p:nvSpPr>
        <p:spPr>
          <a:xfrm>
            <a:off x="1265238" y="4078520"/>
            <a:ext cx="21845586" cy="6491944"/>
          </a:xfrm>
        </p:spPr>
        <p:txBody>
          <a:bodyPr/>
          <a:lstStyle/>
          <a:p>
            <a:pPr marL="571500" indent="-571500">
              <a:buFont typeface="Arial" panose="020B0604020202020204" pitchFamily="34" charset="0"/>
              <a:buChar char="•"/>
            </a:pPr>
            <a:r>
              <a:rPr lang="en-US" sz="3200" err="1">
                <a:hlinkClick r:id="rId3"/>
              </a:rPr>
              <a:t>Radiocentre’s</a:t>
            </a:r>
            <a:r>
              <a:rPr lang="en-US" sz="3200">
                <a:hlinkClick r:id="rId3"/>
              </a:rPr>
              <a:t> research library</a:t>
            </a:r>
            <a:endParaRPr lang="en-US" sz="3200"/>
          </a:p>
          <a:p>
            <a:pPr marL="571500" indent="-571500">
              <a:buFont typeface="Arial" panose="020B0604020202020204" pitchFamily="34" charset="0"/>
              <a:buChar char="•"/>
            </a:pPr>
            <a:r>
              <a:rPr lang="en-US" sz="3200">
                <a:hlinkClick r:id="rId4"/>
              </a:rPr>
              <a:t>Top radio spenders</a:t>
            </a:r>
            <a:endParaRPr lang="en-US" sz="3200"/>
          </a:p>
          <a:p>
            <a:pPr marL="571500" indent="-571500">
              <a:buFont typeface="Arial" panose="020B0604020202020204" pitchFamily="34" charset="0"/>
              <a:buChar char="•"/>
            </a:pPr>
            <a:r>
              <a:rPr lang="en-US" sz="3200">
                <a:hlinkClick r:id="rId5"/>
              </a:rPr>
              <a:t>Advertising Amplified: the Radiocentre podcast</a:t>
            </a:r>
            <a:endParaRPr lang="en-US" sz="3200"/>
          </a:p>
          <a:p>
            <a:pPr marL="571500" indent="-571500">
              <a:buFont typeface="Arial" panose="020B0604020202020204" pitchFamily="34" charset="0"/>
              <a:buChar char="•"/>
            </a:pPr>
            <a:r>
              <a:rPr lang="en-US" sz="3200">
                <a:hlinkClick r:id="rId6"/>
              </a:rPr>
              <a:t>Training: Introduction to Audio Advertising</a:t>
            </a:r>
            <a:endParaRPr lang="en-US" sz="3200"/>
          </a:p>
          <a:p>
            <a:pPr marL="571500" indent="-571500">
              <a:buFont typeface="Arial" panose="020B0604020202020204" pitchFamily="34" charset="0"/>
              <a:buChar char="•"/>
            </a:pPr>
            <a:r>
              <a:rPr lang="en-US" sz="3200">
                <a:hlinkClick r:id="rId7"/>
              </a:rPr>
              <a:t>Radio lifestyle imagery:</a:t>
            </a:r>
            <a:r>
              <a:rPr lang="en-US" sz="3200"/>
              <a:t> Free-to-use photography of authentic modern listening</a:t>
            </a:r>
          </a:p>
          <a:p>
            <a:pPr marL="571500" indent="-571500">
              <a:buFont typeface="Arial" panose="020B0604020202020204" pitchFamily="34" charset="0"/>
              <a:buChar char="•"/>
            </a:pPr>
            <a:r>
              <a:rPr lang="en-US" sz="3200" u="sng">
                <a:hlinkClick r:id="rId8"/>
              </a:rPr>
              <a:t>Sign up</a:t>
            </a:r>
            <a:r>
              <a:rPr lang="en-US" sz="3200"/>
              <a:t> for </a:t>
            </a:r>
            <a:r>
              <a:rPr lang="en-US" sz="3200" err="1"/>
              <a:t>Radiocentre’s</a:t>
            </a:r>
            <a:r>
              <a:rPr lang="en-US" sz="3200"/>
              <a:t> newsletter and daily press summary email</a:t>
            </a:r>
            <a:endParaRPr lang="en-GB" sz="3200"/>
          </a:p>
        </p:txBody>
      </p:sp>
      <p:sp>
        <p:nvSpPr>
          <p:cNvPr id="4" name="TextBox 3">
            <a:extLst>
              <a:ext uri="{FF2B5EF4-FFF2-40B4-BE49-F238E27FC236}">
                <a16:creationId xmlns:a16="http://schemas.microsoft.com/office/drawing/2014/main" id="{B567AEBE-63ED-D99B-9C06-66852D5F0CD1}"/>
              </a:ext>
            </a:extLst>
          </p:cNvPr>
          <p:cNvSpPr txBox="1"/>
          <p:nvPr/>
        </p:nvSpPr>
        <p:spPr>
          <a:xfrm>
            <a:off x="1265238" y="1162921"/>
            <a:ext cx="16888408" cy="1169551"/>
          </a:xfrm>
          <a:prstGeom prst="rect">
            <a:avLst/>
          </a:prstGeom>
          <a:noFill/>
        </p:spPr>
        <p:txBody>
          <a:bodyPr wrap="square" rtlCol="0">
            <a:spAutoFit/>
          </a:bodyPr>
          <a:lstStyle/>
          <a:p>
            <a:r>
              <a:rPr lang="en-US" sz="7000" b="1">
                <a:latin typeface="Arial" panose="020B0604020202020204" pitchFamily="34" charset="0"/>
                <a:cs typeface="Arial" panose="020B0604020202020204" pitchFamily="34" charset="0"/>
              </a:rPr>
              <a:t>Useful links</a:t>
            </a:r>
            <a:endParaRPr lang="en-GB" sz="7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109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326DF-3DB8-61E6-37B4-BCFF7CB95A1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98205B-2EAF-2840-07EC-CC75D103B943}"/>
              </a:ext>
            </a:extLst>
          </p:cNvPr>
          <p:cNvSpPr>
            <a:spLocks noGrp="1"/>
          </p:cNvSpPr>
          <p:nvPr>
            <p:ph type="body" sz="quarter" idx="16"/>
          </p:nvPr>
        </p:nvSpPr>
        <p:spPr>
          <a:xfrm>
            <a:off x="1265238" y="2752957"/>
            <a:ext cx="20435433" cy="10048643"/>
          </a:xfrm>
        </p:spPr>
        <p:txBody>
          <a:bodyPr/>
          <a:lstStyle/>
          <a:p>
            <a:pPr marL="571500" indent="-571500">
              <a:buFont typeface="Arial" panose="020B0604020202020204" pitchFamily="34" charset="0"/>
              <a:buChar char="•"/>
            </a:pPr>
            <a:r>
              <a:rPr lang="en-US" sz="3200" err="1">
                <a:hlinkClick r:id="rId3"/>
              </a:rPr>
              <a:t>Radiogauge</a:t>
            </a:r>
            <a:r>
              <a:rPr lang="en-US" sz="3200">
                <a:hlinkClick r:id="rId3"/>
              </a:rPr>
              <a:t> Predict</a:t>
            </a:r>
            <a:r>
              <a:rPr lang="en-US" sz="3200"/>
              <a:t>: </a:t>
            </a:r>
            <a:r>
              <a:rPr lang="en-GB" sz="3200"/>
              <a:t>discover the impact radio can have on your marketing with </a:t>
            </a:r>
            <a:r>
              <a:rPr lang="en-GB" sz="3200" err="1"/>
              <a:t>Radiocentre’s</a:t>
            </a:r>
            <a:r>
              <a:rPr lang="en-GB" sz="3200"/>
              <a:t> effectiveness analyser. Predict uplift by sector or objective and filter results by sector, media mix, age, and gender.</a:t>
            </a:r>
            <a:endParaRPr lang="en-US" sz="3200"/>
          </a:p>
          <a:p>
            <a:pPr marL="571500" indent="-571500">
              <a:buFont typeface="Arial" panose="020B0604020202020204" pitchFamily="34" charset="0"/>
              <a:buChar char="•"/>
            </a:pPr>
            <a:r>
              <a:rPr lang="en-US" sz="3200" err="1">
                <a:hlinkClick r:id="rId4"/>
              </a:rPr>
              <a:t>Radiogauge</a:t>
            </a:r>
            <a:r>
              <a:rPr lang="en-US" sz="3200"/>
              <a:t>: </a:t>
            </a:r>
            <a:r>
              <a:rPr lang="en-GB" sz="3200"/>
              <a:t>a free Radiocentre post-campaign analysis service that shows how effective audio campaigns are, with an online survey of 800 respondents giving clear benchmarks against competitors.</a:t>
            </a:r>
            <a:endParaRPr lang="en-US" sz="3200"/>
          </a:p>
          <a:p>
            <a:pPr marL="571500" indent="-571500">
              <a:buFont typeface="Arial" panose="020B0604020202020204" pitchFamily="34" charset="0"/>
              <a:buChar char="•"/>
            </a:pPr>
            <a:r>
              <a:rPr lang="en-US" sz="3200">
                <a:hlinkClick r:id="rId5"/>
              </a:rPr>
              <a:t>Radio Ads Database</a:t>
            </a:r>
            <a:r>
              <a:rPr lang="en-US" sz="3200"/>
              <a:t>: </a:t>
            </a:r>
            <a:r>
              <a:rPr lang="en-GB" sz="3200"/>
              <a:t>get inspired with our comprehensive database of 75,000+ radio ads, searchable by brand, sector, or year.</a:t>
            </a:r>
            <a:endParaRPr lang="en-US" sz="3200"/>
          </a:p>
          <a:p>
            <a:pPr marL="571500" indent="-571500">
              <a:buFont typeface="Arial" panose="020B0604020202020204" pitchFamily="34" charset="0"/>
              <a:buChar char="•"/>
            </a:pPr>
            <a:r>
              <a:rPr lang="en-US" sz="3200">
                <a:hlinkClick r:id="rId6"/>
              </a:rPr>
              <a:t>Station Mapper</a:t>
            </a:r>
            <a:r>
              <a:rPr lang="en-US" sz="3200"/>
              <a:t>: </a:t>
            </a:r>
            <a:r>
              <a:rPr lang="en-GB" sz="3200"/>
              <a:t>see which radio stations reach specific regions, cities, or towns across the UK. Create and export coverage maps in seconds.</a:t>
            </a:r>
            <a:endParaRPr lang="en-US" sz="3200"/>
          </a:p>
          <a:p>
            <a:pPr marL="571500" indent="-571500">
              <a:buFont typeface="Arial" panose="020B0604020202020204" pitchFamily="34" charset="0"/>
              <a:buChar char="•"/>
            </a:pPr>
            <a:r>
              <a:rPr lang="en-US" sz="3200">
                <a:hlinkClick r:id="rId7"/>
              </a:rPr>
              <a:t>Audio Need-States Navigator</a:t>
            </a:r>
            <a:r>
              <a:rPr lang="en-US" sz="3200"/>
              <a:t>: </a:t>
            </a:r>
            <a:r>
              <a:rPr lang="en-GB" sz="3200"/>
              <a:t>understand listener need-states and unlock powerful audience insights to inspire smarter planning and stronger audio outcomes.</a:t>
            </a:r>
            <a:endParaRPr lang="en-US" sz="3200"/>
          </a:p>
          <a:p>
            <a:pPr marL="571500" indent="-571500">
              <a:buFont typeface="Arial" panose="020B0604020202020204" pitchFamily="34" charset="0"/>
              <a:buChar char="•"/>
            </a:pPr>
            <a:r>
              <a:rPr lang="en-US" sz="3200">
                <a:hlinkClick r:id="rId8"/>
              </a:rPr>
              <a:t>Radio Planning </a:t>
            </a:r>
            <a:r>
              <a:rPr lang="en-US" sz="3200" err="1">
                <a:hlinkClick r:id="rId8"/>
              </a:rPr>
              <a:t>Optimiser</a:t>
            </a:r>
            <a:r>
              <a:rPr lang="en-US" sz="3200">
                <a:hlinkClick r:id="rId8"/>
              </a:rPr>
              <a:t>: </a:t>
            </a:r>
            <a:r>
              <a:rPr lang="en-US" sz="3200"/>
              <a:t>helping </a:t>
            </a:r>
            <a:r>
              <a:rPr lang="en-GB" sz="3200"/>
              <a:t>planners and buyers set the right campaign weights using effectiveness-driven data.</a:t>
            </a:r>
            <a:endParaRPr lang="en-US" sz="3200"/>
          </a:p>
        </p:txBody>
      </p:sp>
      <p:sp>
        <p:nvSpPr>
          <p:cNvPr id="6" name="TextBox 5">
            <a:extLst>
              <a:ext uri="{FF2B5EF4-FFF2-40B4-BE49-F238E27FC236}">
                <a16:creationId xmlns:a16="http://schemas.microsoft.com/office/drawing/2014/main" id="{18F89CF1-4AE7-C57C-2C88-C0173E1B217D}"/>
              </a:ext>
            </a:extLst>
          </p:cNvPr>
          <p:cNvSpPr txBox="1"/>
          <p:nvPr/>
        </p:nvSpPr>
        <p:spPr>
          <a:xfrm>
            <a:off x="1474237" y="765110"/>
            <a:ext cx="13081518" cy="1169551"/>
          </a:xfrm>
          <a:prstGeom prst="rect">
            <a:avLst/>
          </a:prstGeom>
          <a:noFill/>
        </p:spPr>
        <p:txBody>
          <a:bodyPr wrap="square" rtlCol="0">
            <a:spAutoFit/>
          </a:bodyPr>
          <a:lstStyle/>
          <a:p>
            <a:r>
              <a:rPr lang="en-US" sz="7000" b="1">
                <a:solidFill>
                  <a:srgbClr val="222B42"/>
                </a:solidFill>
              </a:rPr>
              <a:t>Radiocentre tools</a:t>
            </a:r>
            <a:endParaRPr lang="en-GB" sz="7000" b="1">
              <a:solidFill>
                <a:srgbClr val="222B42"/>
              </a:solidFill>
            </a:endParaRPr>
          </a:p>
        </p:txBody>
      </p:sp>
    </p:spTree>
    <p:extLst>
      <p:ext uri="{BB962C8B-B14F-4D97-AF65-F5344CB8AC3E}">
        <p14:creationId xmlns:p14="http://schemas.microsoft.com/office/powerpoint/2010/main" val="2385891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a car&#10;&#10;AI-generated content may be incorrect.">
            <a:extLst>
              <a:ext uri="{FF2B5EF4-FFF2-40B4-BE49-F238E27FC236}">
                <a16:creationId xmlns:a16="http://schemas.microsoft.com/office/drawing/2014/main" id="{2B810DC3-D3AB-0D07-B5F9-B56384788793}"/>
              </a:ext>
            </a:extLst>
          </p:cNvPr>
          <p:cNvPicPr>
            <a:picLocks noChangeAspect="1"/>
          </p:cNvPicPr>
          <p:nvPr/>
        </p:nvPicPr>
        <p:blipFill>
          <a:blip r:embed="rId2"/>
          <a:srcRect t="7799" b="7799"/>
          <a:stretch>
            <a:fillRect/>
          </a:stretch>
        </p:blipFill>
        <p:spPr>
          <a:xfrm>
            <a:off x="-1" y="0"/>
            <a:ext cx="24382413" cy="13716000"/>
          </a:xfrm>
          <a:prstGeom prst="rect">
            <a:avLst/>
          </a:prstGeom>
        </p:spPr>
      </p:pic>
      <p:sp>
        <p:nvSpPr>
          <p:cNvPr id="4" name="TextBox 3">
            <a:extLst>
              <a:ext uri="{FF2B5EF4-FFF2-40B4-BE49-F238E27FC236}">
                <a16:creationId xmlns:a16="http://schemas.microsoft.com/office/drawing/2014/main" id="{17EB6693-030B-E369-6433-3AF8C7474F5C}"/>
              </a:ext>
            </a:extLst>
          </p:cNvPr>
          <p:cNvSpPr txBox="1"/>
          <p:nvPr/>
        </p:nvSpPr>
        <p:spPr>
          <a:xfrm>
            <a:off x="11546541" y="986476"/>
            <a:ext cx="11753447" cy="2246769"/>
          </a:xfrm>
          <a:prstGeom prst="rect">
            <a:avLst/>
          </a:prstGeom>
          <a:noFill/>
        </p:spPr>
        <p:txBody>
          <a:bodyPr wrap="square" rtlCol="0">
            <a:spAutoFit/>
          </a:bodyPr>
          <a:lstStyle/>
          <a:p>
            <a:pPr algn="r"/>
            <a:r>
              <a:rPr lang="en-GB" sz="7000" b="1">
                <a:solidFill>
                  <a:schemeClr val="bg1"/>
                </a:solidFill>
                <a:latin typeface="Arial" panose="020B0604020202020204" pitchFamily="34" charset="0"/>
                <a:cs typeface="Arial" panose="020B0604020202020204" pitchFamily="34" charset="0"/>
              </a:rPr>
              <a:t>See Radio Differently</a:t>
            </a:r>
          </a:p>
          <a:p>
            <a:pPr algn="r"/>
            <a:r>
              <a:rPr lang="en-GB" sz="7000" b="1">
                <a:solidFill>
                  <a:schemeClr val="bg1"/>
                </a:solidFill>
                <a:latin typeface="Arial" panose="020B0604020202020204" pitchFamily="34" charset="0"/>
                <a:cs typeface="Arial" panose="020B0604020202020204" pitchFamily="34" charset="0"/>
              </a:rPr>
              <a:t>at radiocentre.org</a:t>
            </a:r>
          </a:p>
        </p:txBody>
      </p:sp>
      <p:sp>
        <p:nvSpPr>
          <p:cNvPr id="6" name="TextBox 5">
            <a:extLst>
              <a:ext uri="{FF2B5EF4-FFF2-40B4-BE49-F238E27FC236}">
                <a16:creationId xmlns:a16="http://schemas.microsoft.com/office/drawing/2014/main" id="{AE1CF8B8-B9CF-E4E2-C759-1CDFAD04ACFE}"/>
              </a:ext>
            </a:extLst>
          </p:cNvPr>
          <p:cNvSpPr txBox="1"/>
          <p:nvPr/>
        </p:nvSpPr>
        <p:spPr>
          <a:xfrm>
            <a:off x="13357412" y="3453402"/>
            <a:ext cx="9942576" cy="707886"/>
          </a:xfrm>
          <a:prstGeom prst="rect">
            <a:avLst/>
          </a:prstGeom>
          <a:noFill/>
        </p:spPr>
        <p:txBody>
          <a:bodyPr wrap="square" rtlCol="0">
            <a:spAutoFit/>
          </a:bodyPr>
          <a:lstStyle/>
          <a:p>
            <a:pPr algn="r"/>
            <a:r>
              <a:rPr lang="en-GB" sz="4000">
                <a:solidFill>
                  <a:schemeClr val="bg1"/>
                </a:solidFill>
                <a:latin typeface="Arial" panose="020B0604020202020204" pitchFamily="34" charset="0"/>
                <a:cs typeface="Arial" panose="020B0604020202020204" pitchFamily="34" charset="0"/>
              </a:rPr>
              <a:t>Get in touch at info@radiocentre.org</a:t>
            </a:r>
          </a:p>
        </p:txBody>
      </p:sp>
      <p:pic>
        <p:nvPicPr>
          <p:cNvPr id="8" name="Picture 7" descr="A white text on a black background&#10;&#10;AI-generated content may be incorrect.">
            <a:extLst>
              <a:ext uri="{FF2B5EF4-FFF2-40B4-BE49-F238E27FC236}">
                <a16:creationId xmlns:a16="http://schemas.microsoft.com/office/drawing/2014/main" id="{F1DE7AF3-BDD9-6530-5B8A-EDF8F3F9DA6C}"/>
              </a:ext>
            </a:extLst>
          </p:cNvPr>
          <p:cNvPicPr>
            <a:picLocks noChangeAspect="1"/>
          </p:cNvPicPr>
          <p:nvPr/>
        </p:nvPicPr>
        <p:blipFill>
          <a:blip r:embed="rId3"/>
          <a:stretch>
            <a:fillRect/>
          </a:stretch>
        </p:blipFill>
        <p:spPr>
          <a:xfrm>
            <a:off x="19805339" y="12352133"/>
            <a:ext cx="3494649" cy="559557"/>
          </a:xfrm>
          <a:prstGeom prst="rect">
            <a:avLst/>
          </a:prstGeom>
        </p:spPr>
      </p:pic>
    </p:spTree>
    <p:extLst>
      <p:ext uri="{BB962C8B-B14F-4D97-AF65-F5344CB8AC3E}">
        <p14:creationId xmlns:p14="http://schemas.microsoft.com/office/powerpoint/2010/main" val="39139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8699-F70C-026A-5685-2CFB63CE3ABC}"/>
              </a:ext>
            </a:extLst>
          </p:cNvPr>
          <p:cNvSpPr>
            <a:spLocks noGrp="1"/>
          </p:cNvSpPr>
          <p:nvPr>
            <p:ph type="title"/>
          </p:nvPr>
        </p:nvSpPr>
        <p:spPr>
          <a:xfrm>
            <a:off x="1265238" y="1427394"/>
            <a:ext cx="19842161" cy="2651126"/>
          </a:xfrm>
        </p:spPr>
        <p:txBody>
          <a:bodyPr wrap="square">
            <a:noAutofit/>
          </a:bodyPr>
          <a:lstStyle/>
          <a:p>
            <a:r>
              <a:rPr lang="en-GB">
                <a:latin typeface="Arial" panose="020B0604020202020204" pitchFamily="34" charset="0"/>
                <a:cs typeface="Arial" panose="020B0604020202020204" pitchFamily="34" charset="0"/>
              </a:rPr>
              <a:t>Audio listening: Killer facts</a:t>
            </a:r>
            <a:endParaRPr lang="en-GB">
              <a:highlight>
                <a:srgbClr val="FFFF00"/>
              </a:highlight>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6F9D5B4-142E-250B-886B-B32B6A4B7BF3}"/>
              </a:ext>
            </a:extLst>
          </p:cNvPr>
          <p:cNvSpPr>
            <a:spLocks noGrp="1"/>
          </p:cNvSpPr>
          <p:nvPr>
            <p:ph type="body" sz="quarter" idx="16"/>
          </p:nvPr>
        </p:nvSpPr>
        <p:spPr>
          <a:xfrm>
            <a:off x="1265238" y="3546088"/>
            <a:ext cx="9682161" cy="5440749"/>
          </a:xfrm>
        </p:spPr>
        <p:txBody>
          <a:bodyPr wrap="square">
            <a:noAutofit/>
          </a:bodyPr>
          <a:lstStyle/>
          <a:p>
            <a:pPr marL="685800" indent="-685800">
              <a:buFont typeface="Arial" panose="020B0604020202020204" pitchFamily="34" charset="0"/>
              <a:buChar char="•"/>
            </a:pPr>
            <a:r>
              <a:rPr lang="en-GB" sz="4800">
                <a:latin typeface="Arial"/>
              </a:rPr>
              <a:t>95% of the UK population listens to some form of audio every week*</a:t>
            </a:r>
            <a:endParaRPr lang="en-GB" sz="480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800">
                <a:latin typeface="Arial" panose="020B0604020202020204" pitchFamily="34" charset="0"/>
                <a:cs typeface="Arial" panose="020B0604020202020204" pitchFamily="34" charset="0"/>
              </a:rPr>
              <a:t>86% of the population listen to radio every week**</a:t>
            </a:r>
          </a:p>
          <a:p>
            <a:pPr marL="571500" indent="-571500">
              <a:buFont typeface="Arial" panose="020B0604020202020204" pitchFamily="34" charset="0"/>
              <a:buChar char="•"/>
            </a:pPr>
            <a:r>
              <a:rPr lang="en-GB" sz="4800">
                <a:latin typeface="Arial" panose="020B0604020202020204" pitchFamily="34" charset="0"/>
                <a:cs typeface="Arial" panose="020B0604020202020204" pitchFamily="34" charset="0"/>
              </a:rPr>
              <a:t>40 million adults listen to commercial radio for 14.4 hours every week**</a:t>
            </a:r>
          </a:p>
        </p:txBody>
      </p:sp>
      <p:sp>
        <p:nvSpPr>
          <p:cNvPr id="7" name="TextBox 6">
            <a:extLst>
              <a:ext uri="{FF2B5EF4-FFF2-40B4-BE49-F238E27FC236}">
                <a16:creationId xmlns:a16="http://schemas.microsoft.com/office/drawing/2014/main" id="{E6CEEE21-5775-E76F-DC53-AF91CBCC1422}"/>
              </a:ext>
            </a:extLst>
          </p:cNvPr>
          <p:cNvSpPr txBox="1"/>
          <p:nvPr/>
        </p:nvSpPr>
        <p:spPr>
          <a:xfrm>
            <a:off x="14760000" y="12960000"/>
            <a:ext cx="8974537" cy="400110"/>
          </a:xfrm>
          <a:prstGeom prst="rect">
            <a:avLst/>
          </a:prstGeom>
          <a:noFill/>
        </p:spPr>
        <p:txBody>
          <a:bodyPr wrap="square" lIns="91440" tIns="45720" rIns="91440" bIns="45720" rtlCol="0" anchor="t">
            <a:no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RAJAR Midas Autumn 2025 **Source: RAJAR Q3 2025</a:t>
            </a:r>
          </a:p>
        </p:txBody>
      </p:sp>
      <p:pic>
        <p:nvPicPr>
          <p:cNvPr id="9" name="Picture 8" descr="A family in a kitchen&#10;&#10;AI-generated content may be incorrect.">
            <a:extLst>
              <a:ext uri="{FF2B5EF4-FFF2-40B4-BE49-F238E27FC236}">
                <a16:creationId xmlns:a16="http://schemas.microsoft.com/office/drawing/2014/main" id="{1899775F-0397-1AD1-56F2-9C260B8034A9}"/>
              </a:ext>
            </a:extLst>
          </p:cNvPr>
          <p:cNvPicPr>
            <a:picLocks noChangeAspect="1"/>
          </p:cNvPicPr>
          <p:nvPr/>
        </p:nvPicPr>
        <p:blipFill>
          <a:blip r:embed="rId3"/>
          <a:stretch>
            <a:fillRect/>
          </a:stretch>
        </p:blipFill>
        <p:spPr>
          <a:xfrm>
            <a:off x="12503477" y="4078520"/>
            <a:ext cx="10006806" cy="6669536"/>
          </a:xfrm>
          <a:prstGeom prst="roundRect">
            <a:avLst/>
          </a:prstGeom>
        </p:spPr>
      </p:pic>
    </p:spTree>
    <p:extLst>
      <p:ext uri="{BB962C8B-B14F-4D97-AF65-F5344CB8AC3E}">
        <p14:creationId xmlns:p14="http://schemas.microsoft.com/office/powerpoint/2010/main" val="342685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5" y="730251"/>
            <a:ext cx="23277443" cy="1890402"/>
          </a:xfrm>
        </p:spPr>
        <p:txBody>
          <a:bodyPr wrap="square">
            <a:noAutofit/>
          </a:bodyPr>
          <a:lstStyle/>
          <a:p>
            <a:pPr algn="ctr"/>
            <a:r>
              <a:rPr lang="en-GB">
                <a:solidFill>
                  <a:srgbClr val="222B42"/>
                </a:solidFill>
                <a:latin typeface="Arial" panose="020B0604020202020204" pitchFamily="34" charset="0"/>
                <a:cs typeface="Arial" panose="020B0604020202020204" pitchFamily="34" charset="0"/>
              </a:rPr>
              <a:t>Audio accounts for almost ¼ of media day* (all adults)</a:t>
            </a:r>
          </a:p>
        </p:txBody>
      </p:sp>
      <p:sp>
        <p:nvSpPr>
          <p:cNvPr id="15" name="TextBox 14"/>
          <p:cNvSpPr txBox="1"/>
          <p:nvPr/>
        </p:nvSpPr>
        <p:spPr>
          <a:xfrm>
            <a:off x="13735050" y="12972613"/>
            <a:ext cx="10210800" cy="400110"/>
          </a:xfrm>
          <a:prstGeom prst="rect">
            <a:avLst/>
          </a:prstGeom>
          <a:noFill/>
        </p:spPr>
        <p:txBody>
          <a:bodyPr wrap="square" rtlCol="0">
            <a:noAutofit/>
          </a:bodyPr>
          <a:lstStyle/>
          <a:p>
            <a:pPr algn="r" defTabSz="1219109">
              <a:defRPr/>
            </a:pPr>
            <a:r>
              <a:rPr kumimoji="0" lang="en-GB" sz="2000" b="0" i="0" u="none" strike="noStrike" kern="1200" cap="none" spc="0" normalizeH="0" baseline="0" noProof="0">
                <a:ln>
                  <a:noFill/>
                </a:ln>
                <a:solidFill>
                  <a:schemeClr val="tx2"/>
                </a:solidFill>
                <a:effectLst/>
                <a:uLnTx/>
                <a:uFillTx/>
                <a:latin typeface="Arial" panose="020B0604020202020204" pitchFamily="34" charset="0"/>
                <a:ea typeface="M+ 1c" panose="020B0403020203020207" pitchFamily="50" charset="-128"/>
                <a:cs typeface="Arial" panose="020B0604020202020204" pitchFamily="34" charset="0"/>
              </a:rPr>
              <a:t>Source: Touchpoints 2025 </a:t>
            </a:r>
            <a:r>
              <a:rPr lang="en-GB" sz="2000">
                <a:solidFill>
                  <a:schemeClr val="tx2"/>
                </a:solidFill>
                <a:latin typeface="Arial" panose="020B0604020202020204" pitchFamily="34" charset="0"/>
                <a:cs typeface="Arial" panose="020B0604020202020204" pitchFamily="34" charset="0"/>
              </a:rPr>
              <a:t>(*Excluding outdoor, mail and messaging)</a:t>
            </a:r>
          </a:p>
        </p:txBody>
      </p:sp>
      <p:grpSp>
        <p:nvGrpSpPr>
          <p:cNvPr id="9" name="Group 8">
            <a:extLst>
              <a:ext uri="{FF2B5EF4-FFF2-40B4-BE49-F238E27FC236}">
                <a16:creationId xmlns:a16="http://schemas.microsoft.com/office/drawing/2014/main" id="{447A559E-7923-6520-91A1-B8792F8C286C}"/>
              </a:ext>
            </a:extLst>
          </p:cNvPr>
          <p:cNvGrpSpPr/>
          <p:nvPr/>
        </p:nvGrpSpPr>
        <p:grpSpPr>
          <a:xfrm>
            <a:off x="2701553" y="2522151"/>
            <a:ext cx="17839480" cy="10216267"/>
            <a:chOff x="3055186" y="2806216"/>
            <a:chExt cx="17839480" cy="10216267"/>
          </a:xfrm>
        </p:grpSpPr>
        <p:graphicFrame>
          <p:nvGraphicFramePr>
            <p:cNvPr id="20" name="Chart 19"/>
            <p:cNvGraphicFramePr/>
            <p:nvPr/>
          </p:nvGraphicFramePr>
          <p:xfrm>
            <a:off x="3055186" y="2806216"/>
            <a:ext cx="17839480" cy="102162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C2E5C02-E54C-2404-E44E-F84086711962}"/>
                </a:ext>
              </a:extLst>
            </p:cNvPr>
            <p:cNvSpPr txBox="1"/>
            <p:nvPr/>
          </p:nvSpPr>
          <p:spPr>
            <a:xfrm>
              <a:off x="13436828" y="6788680"/>
              <a:ext cx="2926838" cy="1077218"/>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TV/video </a:t>
              </a:r>
              <a:br>
                <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49%</a:t>
              </a:r>
            </a:p>
          </p:txBody>
        </p:sp>
        <p:sp>
          <p:nvSpPr>
            <p:cNvPr id="4" name="TextBox 3">
              <a:extLst>
                <a:ext uri="{FF2B5EF4-FFF2-40B4-BE49-F238E27FC236}">
                  <a16:creationId xmlns:a16="http://schemas.microsoft.com/office/drawing/2014/main" id="{225B831D-5151-AE35-923C-64FEE5E63B17}"/>
                </a:ext>
              </a:extLst>
            </p:cNvPr>
            <p:cNvSpPr txBox="1"/>
            <p:nvPr/>
          </p:nvSpPr>
          <p:spPr>
            <a:xfrm>
              <a:off x="8440576" y="9278568"/>
              <a:ext cx="2764226" cy="1631216"/>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Radio/audio 24%</a:t>
              </a:r>
            </a:p>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F907B6-0601-B0E9-1D8E-DCF55517F227}"/>
                </a:ext>
              </a:extLst>
            </p:cNvPr>
            <p:cNvSpPr txBox="1"/>
            <p:nvPr/>
          </p:nvSpPr>
          <p:spPr>
            <a:xfrm>
              <a:off x="7169304" y="5175365"/>
              <a:ext cx="4411536" cy="2246769"/>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Internet</a:t>
              </a:r>
            </a:p>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24%</a:t>
              </a:r>
              <a:br>
                <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r>
                <a:rPr lang="en-GB" sz="2800">
                  <a:solidFill>
                    <a:srgbClr val="FFFFFF"/>
                  </a:solidFill>
                  <a:latin typeface="Arial" panose="020B0604020202020204" pitchFamily="34" charset="0"/>
                  <a:cs typeface="Arial" panose="020B0604020202020204" pitchFamily="34" charset="0"/>
                </a:rPr>
                <a:t>inc. browsing and </a:t>
              </a:r>
              <a:r>
                <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social media)</a:t>
              </a:r>
            </a:p>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62AED03-6162-F80F-DEF8-884DEF229EB7}"/>
                </a:ext>
              </a:extLst>
            </p:cNvPr>
            <p:cNvSpPr txBox="1"/>
            <p:nvPr/>
          </p:nvSpPr>
          <p:spPr>
            <a:xfrm>
              <a:off x="10239180" y="3934485"/>
              <a:ext cx="2764226" cy="1631216"/>
            </a:xfrm>
            <a:prstGeom prst="rect">
              <a:avLst/>
            </a:prstGeom>
            <a:noFill/>
          </p:spPr>
          <p:txBody>
            <a:bodyPr wrap="square" rtlCol="0">
              <a:spAutoFit/>
            </a:bodyPr>
            <a:lstStyle/>
            <a:p>
              <a:pPr marL="0" marR="0" lvl="0" indent="0" algn="ctr" defTabSz="1828709"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Other</a:t>
              </a:r>
              <a:br>
                <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endPar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1828709"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0314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urope with different colors of the same map&#10;&#10;AI-generated content may be incorrect.">
            <a:extLst>
              <a:ext uri="{FF2B5EF4-FFF2-40B4-BE49-F238E27FC236}">
                <a16:creationId xmlns:a16="http://schemas.microsoft.com/office/drawing/2014/main" id="{777F5F30-2CDA-0A50-340E-7B9AA7983E3B}"/>
              </a:ext>
            </a:extLst>
          </p:cNvPr>
          <p:cNvPicPr>
            <a:picLocks noChangeAspect="1"/>
          </p:cNvPicPr>
          <p:nvPr/>
        </p:nvPicPr>
        <p:blipFill>
          <a:blip r:embed="rId3"/>
          <a:stretch>
            <a:fillRect/>
          </a:stretch>
        </p:blipFill>
        <p:spPr>
          <a:xfrm>
            <a:off x="4069710" y="2650745"/>
            <a:ext cx="16242987" cy="9014673"/>
          </a:xfrm>
          <a:prstGeom prst="rect">
            <a:avLst/>
          </a:prstGeom>
        </p:spPr>
      </p:pic>
      <p:sp>
        <p:nvSpPr>
          <p:cNvPr id="6" name="TextBox 5">
            <a:extLst>
              <a:ext uri="{FF2B5EF4-FFF2-40B4-BE49-F238E27FC236}">
                <a16:creationId xmlns:a16="http://schemas.microsoft.com/office/drawing/2014/main" id="{A063CB6C-80EB-16C3-73F4-0B16A92A208C}"/>
              </a:ext>
            </a:extLst>
          </p:cNvPr>
          <p:cNvSpPr txBox="1"/>
          <p:nvPr/>
        </p:nvSpPr>
        <p:spPr>
          <a:xfrm>
            <a:off x="15534273" y="12730746"/>
            <a:ext cx="8392528" cy="707886"/>
          </a:xfrm>
          <a:prstGeom prst="rect">
            <a:avLst/>
          </a:prstGeom>
          <a:noFill/>
        </p:spPr>
        <p:txBody>
          <a:bodyPr wrap="square" rtlCol="0">
            <a:spAutoFit/>
          </a:bodyPr>
          <a:lstStyle/>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Source: EBU – Trust in Media (September 2025)</a:t>
            </a:r>
          </a:p>
          <a:p>
            <a:pPr marL="0" marR="0" lvl="0" indent="0" algn="r" defTabSz="1828709"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European Commission Standard Eurobarometer 102 (2024)</a:t>
            </a:r>
          </a:p>
        </p:txBody>
      </p:sp>
      <p:sp>
        <p:nvSpPr>
          <p:cNvPr id="2" name="Title 1">
            <a:extLst>
              <a:ext uri="{FF2B5EF4-FFF2-40B4-BE49-F238E27FC236}">
                <a16:creationId xmlns:a16="http://schemas.microsoft.com/office/drawing/2014/main" id="{CE14684F-A9D8-FCFC-AA39-DB6F1CA26C83}"/>
              </a:ext>
            </a:extLst>
          </p:cNvPr>
          <p:cNvSpPr txBox="1">
            <a:spLocks/>
          </p:cNvSpPr>
          <p:nvPr/>
        </p:nvSpPr>
        <p:spPr>
          <a:xfrm>
            <a:off x="1676289" y="631311"/>
            <a:ext cx="21029831" cy="1077218"/>
          </a:xfrm>
          <a:prstGeom prst="rect">
            <a:avLst/>
          </a:prstGeom>
        </p:spPr>
        <p:txBody>
          <a:bodyPr vert="horz" lIns="91440" tIns="45720" rIns="91440" bIns="45720" rtlCol="0" anchor="b">
            <a:normAutofit fontScale="82500" lnSpcReduction="10000"/>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r>
              <a:rPr lang="en-GB" sz="7200" b="1">
                <a:solidFill>
                  <a:schemeClr val="tx2"/>
                </a:solidFill>
                <a:latin typeface="Arial" panose="020B0604020202020204" pitchFamily="34" charset="0"/>
                <a:cs typeface="Arial" panose="020B0604020202020204" pitchFamily="34" charset="0"/>
              </a:rPr>
              <a:t>Radio is the most trusted medium in the UK and Europe</a:t>
            </a:r>
          </a:p>
        </p:txBody>
      </p:sp>
    </p:spTree>
    <p:extLst>
      <p:ext uri="{BB962C8B-B14F-4D97-AF65-F5344CB8AC3E}">
        <p14:creationId xmlns:p14="http://schemas.microsoft.com/office/powerpoint/2010/main" val="69966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BB45-631F-12E7-70A5-C128C2961CE8}"/>
            </a:ext>
          </a:extLst>
        </p:cNvPr>
        <p:cNvGrpSpPr/>
        <p:nvPr/>
      </p:nvGrpSpPr>
      <p:grpSpPr>
        <a:xfrm>
          <a:off x="0" y="0"/>
          <a:ext cx="0" cy="0"/>
          <a:chOff x="0" y="0"/>
          <a:chExt cx="0" cy="0"/>
        </a:xfrm>
      </p:grpSpPr>
      <p:pic>
        <p:nvPicPr>
          <p:cNvPr id="5" name="Picture 4" descr="A collage of a group of people&#10;&#10;AI-generated content may be incorrect.">
            <a:extLst>
              <a:ext uri="{FF2B5EF4-FFF2-40B4-BE49-F238E27FC236}">
                <a16:creationId xmlns:a16="http://schemas.microsoft.com/office/drawing/2014/main" id="{44048B73-BEBE-2B40-1489-5D4B7D1296AD}"/>
              </a:ext>
            </a:extLst>
          </p:cNvPr>
          <p:cNvPicPr>
            <a:picLocks noChangeAspect="1"/>
          </p:cNvPicPr>
          <p:nvPr/>
        </p:nvPicPr>
        <p:blipFill>
          <a:blip r:embed="rId3"/>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FB4CF679-102C-72AA-B587-D05F15ABA9C3}"/>
              </a:ext>
            </a:extLst>
          </p:cNvPr>
          <p:cNvSpPr>
            <a:spLocks noGrp="1"/>
          </p:cNvSpPr>
          <p:nvPr>
            <p:ph type="title"/>
          </p:nvPr>
        </p:nvSpPr>
        <p:spPr>
          <a:xfrm>
            <a:off x="1268412" y="1439693"/>
            <a:ext cx="21845587" cy="7762464"/>
          </a:xfrm>
        </p:spPr>
        <p:txBody>
          <a:bodyPr anchor="ctr">
            <a:normAutofit/>
          </a:bodyPr>
          <a:lstStyle/>
          <a:p>
            <a:r>
              <a:rPr lang="en-GB"/>
              <a:t>2. The </a:t>
            </a:r>
            <a:br>
              <a:rPr lang="en-GB"/>
            </a:br>
            <a:r>
              <a:rPr lang="en-GB"/>
              <a:t>commercial </a:t>
            </a:r>
            <a:br>
              <a:rPr lang="en-GB"/>
            </a:br>
            <a:r>
              <a:rPr lang="en-GB"/>
              <a:t>audio </a:t>
            </a:r>
            <a:br>
              <a:rPr lang="en-GB"/>
            </a:br>
            <a:r>
              <a:rPr lang="en-GB"/>
              <a:t>audience</a:t>
            </a:r>
          </a:p>
        </p:txBody>
      </p:sp>
    </p:spTree>
    <p:extLst>
      <p:ext uri="{BB962C8B-B14F-4D97-AF65-F5344CB8AC3E}">
        <p14:creationId xmlns:p14="http://schemas.microsoft.com/office/powerpoint/2010/main" val="3490877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C3A5568-D8A0-9B02-FC94-EC48C905ED28}"/>
              </a:ext>
            </a:extLst>
          </p:cNvPr>
          <p:cNvGraphicFramePr>
            <a:graphicFrameLocks/>
          </p:cNvGraphicFramePr>
          <p:nvPr>
            <p:extLst>
              <p:ext uri="{D42A27DB-BD31-4B8C-83A1-F6EECF244321}">
                <p14:modId xmlns:p14="http://schemas.microsoft.com/office/powerpoint/2010/main" val="2437940104"/>
              </p:ext>
            </p:extLst>
          </p:nvPr>
        </p:nvGraphicFramePr>
        <p:xfrm>
          <a:off x="3072948" y="2342720"/>
          <a:ext cx="17197490" cy="989124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DC17BAD1-F115-889E-57DC-CF8D33C0F04C}"/>
              </a:ext>
            </a:extLst>
          </p:cNvPr>
          <p:cNvSpPr txBox="1">
            <a:spLocks/>
          </p:cNvSpPr>
          <p:nvPr/>
        </p:nvSpPr>
        <p:spPr>
          <a:xfrm>
            <a:off x="644097" y="758339"/>
            <a:ext cx="23563748" cy="962553"/>
          </a:xfrm>
          <a:prstGeom prst="rect">
            <a:avLst/>
          </a:prstGeom>
        </p:spPr>
        <p:txBody>
          <a:bodyPr/>
          <a:lstStyle>
            <a:lvl1pPr algn="l" defTabSz="914355" rtl="0" eaLnBrk="1" latinLnBrk="0" hangingPunct="1">
              <a:lnSpc>
                <a:spcPct val="100000"/>
              </a:lnSpc>
              <a:spcBef>
                <a:spcPct val="0"/>
              </a:spcBef>
              <a:buNone/>
              <a:defRPr sz="3500" b="1" i="0" kern="1200" spc="-55" baseline="0">
                <a:solidFill>
                  <a:schemeClr val="tx1"/>
                </a:solidFill>
                <a:latin typeface="+mj-lt"/>
                <a:ea typeface="+mj-ea"/>
                <a:cs typeface="Space Grotesk" pitchFamily="2" charset="77"/>
              </a:defRPr>
            </a:lvl1pPr>
          </a:lstStyle>
          <a:p>
            <a:pPr defTabSz="1828439">
              <a:defRPr/>
            </a:pPr>
            <a:r>
              <a:rPr lang="en-GB" sz="7000" spc="-110">
                <a:solidFill>
                  <a:srgbClr val="222B42"/>
                </a:solidFill>
                <a:latin typeface="Arial" panose="020B0604020202020204" pitchFamily="34" charset="0"/>
                <a:cs typeface="Arial" panose="020B0604020202020204" pitchFamily="34" charset="0"/>
              </a:rPr>
              <a:t>People are listening to more ad-funded audio than ever</a:t>
            </a:r>
            <a:endParaRPr lang="en-GB" sz="5600" spc="-110">
              <a:solidFill>
                <a:srgbClr val="222B4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5EB1C4A-2D53-E861-01BB-88567652AE27}"/>
              </a:ext>
            </a:extLst>
          </p:cNvPr>
          <p:cNvSpPr txBox="1"/>
          <p:nvPr/>
        </p:nvSpPr>
        <p:spPr>
          <a:xfrm>
            <a:off x="4084320" y="12700337"/>
            <a:ext cx="19625044" cy="1015663"/>
          </a:xfrm>
          <a:prstGeom prst="rect">
            <a:avLst/>
          </a:prstGeom>
          <a:noFill/>
        </p:spPr>
        <p:txBody>
          <a:bodyPr wrap="square" lIns="91440" tIns="45720" rIns="91440" bIns="45720" rtlCol="0" anchor="t">
            <a:spAutoFit/>
          </a:bodyPr>
          <a:lstStyle/>
          <a:p>
            <a:pPr algn="r" defTabSz="914310">
              <a:defRPr/>
            </a:pPr>
            <a:r>
              <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rPr>
              <a:t>Source: RAJAR Midas. </a:t>
            </a:r>
            <a:r>
              <a:rPr lang="en-GB" sz="2000" spc="-20">
                <a:latin typeface="Arial" panose="020B0604020202020204" pitchFamily="34" charset="0"/>
                <a:cs typeface="Arial" panose="020B0604020202020204" pitchFamily="34" charset="0"/>
              </a:rPr>
              <a:t>Includes live commercial radio, non-BBC podcasts, music streaming services ‘free with ads’. </a:t>
            </a:r>
          </a:p>
          <a:p>
            <a:pPr algn="r" defTabSz="914310">
              <a:defRPr/>
            </a:pPr>
            <a:r>
              <a:rPr lang="en-GB" sz="2000" spc="-20">
                <a:latin typeface="Arial" panose="020B0604020202020204" pitchFamily="34" charset="0"/>
                <a:cs typeface="Arial" panose="020B0604020202020204" pitchFamily="34" charset="0"/>
              </a:rPr>
              <a:t>Spring data used for consistent comparison. Due to restrictions on fieldwork during covid and changes to survey question wording no comparable data available for 2020-22</a:t>
            </a:r>
          </a:p>
          <a:p>
            <a:pPr marL="0" marR="0" lvl="0" indent="0" algn="r" defTabSz="1828709"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FEFD4F9-C4C6-D394-BA65-AEFFD9AE5AEF}"/>
              </a:ext>
            </a:extLst>
          </p:cNvPr>
          <p:cNvSpPr txBox="1">
            <a:spLocks/>
          </p:cNvSpPr>
          <p:nvPr/>
        </p:nvSpPr>
        <p:spPr>
          <a:xfrm>
            <a:off x="4910770" y="2927493"/>
            <a:ext cx="13521846" cy="962553"/>
          </a:xfrm>
          <a:prstGeom prst="rect">
            <a:avLst/>
          </a:prstGeom>
        </p:spPr>
        <p:txBody>
          <a:bodyPr/>
          <a:lstStyle>
            <a:lvl1pPr algn="l" defTabSz="914355" rtl="0" eaLnBrk="1" latinLnBrk="0" hangingPunct="1">
              <a:lnSpc>
                <a:spcPct val="100000"/>
              </a:lnSpc>
              <a:spcBef>
                <a:spcPct val="0"/>
              </a:spcBef>
              <a:buNone/>
              <a:defRPr sz="3500" b="1" i="0" kern="1200" spc="-55" baseline="0">
                <a:solidFill>
                  <a:schemeClr val="tx1"/>
                </a:solidFill>
                <a:latin typeface="+mj-lt"/>
                <a:ea typeface="+mj-ea"/>
                <a:cs typeface="Space Grotesk" pitchFamily="2" charset="77"/>
              </a:defRPr>
            </a:lvl1pPr>
          </a:lstStyle>
          <a:p>
            <a:pPr algn="ctr" defTabSz="1828439">
              <a:defRPr/>
            </a:pPr>
            <a:r>
              <a:rPr lang="en-GB" sz="3200" spc="-110">
                <a:latin typeface="Arial" panose="020B0604020202020204" pitchFamily="34" charset="0"/>
                <a:cs typeface="Arial" panose="020B0604020202020204" pitchFamily="34" charset="0"/>
              </a:rPr>
              <a:t>Total weekly listening hours to commercial audio (m)</a:t>
            </a:r>
            <a:br>
              <a:rPr lang="en-GB" sz="3200" spc="-110">
                <a:latin typeface="Arial" panose="020B0604020202020204" pitchFamily="34" charset="0"/>
                <a:cs typeface="Arial" panose="020B0604020202020204" pitchFamily="34" charset="0"/>
              </a:rPr>
            </a:br>
            <a:endParaRPr lang="en-GB" sz="2400" spc="-11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139864"/>
      </p:ext>
    </p:extLst>
  </p:cSld>
  <p:clrMapOvr>
    <a:masterClrMapping/>
  </p:clrMapOvr>
</p:sld>
</file>

<file path=ppt/theme/theme1.xml><?xml version="1.0" encoding="utf-8"?>
<a:theme xmlns:a="http://schemas.openxmlformats.org/drawingml/2006/main" name="Office Theme">
  <a:themeElements>
    <a:clrScheme name="Office Theme">
      <a:dk1>
        <a:srgbClr val="222B42"/>
      </a:dk1>
      <a:lt1>
        <a:srgbClr val="FFFFFF"/>
      </a:lt1>
      <a:dk2>
        <a:srgbClr val="222B42"/>
      </a:dk2>
      <a:lt2>
        <a:srgbClr val="F9F7F0"/>
      </a:lt2>
      <a:accent1>
        <a:srgbClr val="4075FF"/>
      </a:accent1>
      <a:accent2>
        <a:srgbClr val="FF774B"/>
      </a:accent2>
      <a:accent3>
        <a:srgbClr val="35E7A6"/>
      </a:accent3>
      <a:accent4>
        <a:srgbClr val="FFB8E6"/>
      </a:accent4>
      <a:accent5>
        <a:srgbClr val="B2F0F0"/>
      </a:accent5>
      <a:accent6>
        <a:srgbClr val="FFDE69"/>
      </a:accent6>
      <a:hlink>
        <a:srgbClr val="222B42"/>
      </a:hlink>
      <a:folHlink>
        <a:srgbClr val="222B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222B42"/>
    </a:custClr>
    <a:custClr name="Custom Color 2">
      <a:srgbClr val="4075FF"/>
    </a:custClr>
    <a:custClr name="Custom Color 3">
      <a:srgbClr val="FF774B"/>
    </a:custClr>
    <a:custClr name="Custom Color 4">
      <a:srgbClr val="35E7A6"/>
    </a:custClr>
    <a:custClr name="Custom Color 5">
      <a:srgbClr val="FFB8E6"/>
    </a:custClr>
    <a:custClr name="Custom Color 6">
      <a:srgbClr val="B2F0F0"/>
    </a:custClr>
    <a:custClr name="Custom Color 7">
      <a:srgbClr val="FFDE69"/>
    </a:custClr>
    <a:custClr name="BLANK">
      <a:srgbClr val="FFFFFF"/>
    </a:custClr>
    <a:custClr name="BLANK">
      <a:srgbClr val="FFFFFF"/>
    </a:custClr>
    <a:custClr name="BLANK">
      <a:srgbClr val="FFFFFF"/>
    </a:custClr>
    <a:custClr name="BLANK">
      <a:srgbClr val="FFFFFF"/>
    </a:custClr>
    <a:custClr name="Custom Color 12">
      <a:srgbClr val="E3EBFF"/>
    </a:custClr>
    <a:custClr name="Custom Color 13">
      <a:srgbClr val="FFEDE7"/>
    </a:custClr>
    <a:custClr name="Custom Color 14">
      <a:srgbClr val="DAFFF1"/>
    </a:custClr>
    <a:custClr name="Custom Color 15">
      <a:srgbClr val="FFEBF9"/>
    </a:custClr>
    <a:custClr name="Custom Color 16">
      <a:srgbClr val="E8FFFF"/>
    </a:custClr>
    <a:custClr name="Custom Color 17">
      <a:srgbClr val="F9F7F0"/>
    </a:custClr>
  </a:custClrLst>
  <a:extLst>
    <a:ext uri="{05A4C25C-085E-4340-85A3-A5531E510DB2}">
      <thm15:themeFamily xmlns:thm15="http://schemas.microsoft.com/office/thememl/2012/main" name="2023 Radiocentre PPT Template.pptx" id="{83D9236D-0B42-498F-B306-635AE0DFED4E}" vid="{ADF96687-76FC-42DE-BD13-9501E385F9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379fff5-1d4a-4f75-ac92-110e48c946c0}" enabled="0" method="" siteId="{f379fff5-1d4a-4f75-ac92-110e48c946c0}" removed="1"/>
</clbl:labelList>
</file>

<file path=docProps/app.xml><?xml version="1.0" encoding="utf-8"?>
<Properties xmlns="http://schemas.openxmlformats.org/officeDocument/2006/extended-properties" xmlns:vt="http://schemas.openxmlformats.org/officeDocument/2006/docPropsVTypes">
  <Template/>
  <TotalTime>0</TotalTime>
  <Words>1769</Words>
  <Application>Microsoft Office PowerPoint</Application>
  <PresentationFormat>Custom</PresentationFormat>
  <Paragraphs>216</Paragraphs>
  <Slides>42</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Cera Pro</vt:lpstr>
      <vt:lpstr>Space Grotesk Medium</vt:lpstr>
      <vt:lpstr>Office Theme</vt:lpstr>
      <vt:lpstr>Audio Advertising: The Killer Slides</vt:lpstr>
      <vt:lpstr>PowerPoint Presentation</vt:lpstr>
      <vt:lpstr>What’s inside?</vt:lpstr>
      <vt:lpstr>1. Audio in context</vt:lpstr>
      <vt:lpstr>Audio listening: Killer facts</vt:lpstr>
      <vt:lpstr>Audio accounts for almost ¼ of media day* (all adults)</vt:lpstr>
      <vt:lpstr>PowerPoint Presentation</vt:lpstr>
      <vt:lpstr>2. The  commercial  audio  audience</vt:lpstr>
      <vt:lpstr>PowerPoint Presentation</vt:lpstr>
      <vt:lpstr>PowerPoint Presentation</vt:lpstr>
      <vt:lpstr>PowerPoint Presentation</vt:lpstr>
      <vt:lpstr>PowerPoint Presentation</vt:lpstr>
      <vt:lpstr>3. Why do  people listen?</vt:lpstr>
      <vt:lpstr>PowerPoint Presentation</vt:lpstr>
      <vt:lpstr>PowerPoint Presentation</vt:lpstr>
      <vt:lpstr>PowerPoint Presentation</vt:lpstr>
      <vt:lpstr>PowerPoint Presentation</vt:lpstr>
      <vt:lpstr>PowerPoint Presentation</vt:lpstr>
      <vt:lpstr>PowerPoint Presentation</vt:lpstr>
      <vt:lpstr>4. How audio  amplifies  advertising</vt:lpstr>
      <vt:lpstr>Audio is equally powerful at creating and converting demand, the two main roles for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consistent and distinctive audio assets for greater effects</vt:lpstr>
      <vt:lpstr>6. Where next?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2026-01-20T16:11:17Z</dcterms:created>
  <dcterms:modified xsi:type="dcterms:W3CDTF">2026-01-20T16:11:38Z</dcterms:modified>
</cp:coreProperties>
</file>