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73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24382413" cy="13716000"/>
  <p:notesSz cx="6858000" cy="9144000"/>
  <p:embeddedFontLst>
    <p:embeddedFont>
      <p:font typeface="Space Grotesk" pitchFamily="2" charset="0"/>
      <p:regular r:id="rId8"/>
      <p:bold r:id="rId9"/>
    </p:embeddedFont>
    <p:embeddedFont>
      <p:font typeface="Space Grotesk Light" pitchFamily="2" charset="0"/>
      <p:regular r:id="rId10"/>
    </p:embeddedFont>
    <p:embeddedFont>
      <p:font typeface="Space Grotesk Medium" pitchFamily="2" charset="0"/>
      <p:regular r:id="rId11"/>
    </p:embeddedFont>
  </p:embeddedFontLst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66A"/>
    <a:srgbClr val="FFDE69"/>
    <a:srgbClr val="FF774B"/>
    <a:srgbClr val="4075FF"/>
    <a:srgbClr val="B2F0F0"/>
    <a:srgbClr val="FFB8E6"/>
    <a:srgbClr val="35E7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357" autoAdjust="0"/>
  </p:normalViewPr>
  <p:slideViewPr>
    <p:cSldViewPr snapToGrid="0" snapToObjects="1">
      <p:cViewPr varScale="1">
        <p:scale>
          <a:sx n="54" d="100"/>
          <a:sy n="54" d="100"/>
        </p:scale>
        <p:origin x="63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3098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384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3521C2-E096-0DBF-D9FA-9CD72C94E8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E6985-F0AE-B253-0DDB-C46031F168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853DF-803E-4DC1-A334-9706C3CF819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46F1F1-8D66-905D-6C4F-8415F2E98E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592A88-8FED-40C5-7AFD-08E611ACF2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38858-EF55-43DC-9D9B-8B821E079F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125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FAABB-16A4-43E7-B9C4-EC2F67D394BD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0688E-60E7-4E2B-AD16-94AAE86E6F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625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6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3F1C54-419B-3FC9-E7BB-C0BDF86E28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79F0D3-F0D1-803E-1B23-182BAAAAE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662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or Bullets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bg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4F004945-F2EB-BB91-7DC5-FCCF50BA11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2150E-9C76-1317-9BD0-34205D6D9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01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Bullet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tx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6635D0-0B2A-DA96-8685-3404F3BA9F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6526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Bullets 5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tx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6635D0-0B2A-DA96-8685-3404F3BA9F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084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Bullets 6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1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tx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6635D0-0B2A-DA96-8685-3404F3BA9F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5567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Bullets 7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1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tx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6635D0-0B2A-DA96-8685-3404F3BA9F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5067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318906"/>
            <a:ext cx="21845586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4D0197F-E98C-E65A-AE89-AECABC8A3F2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2190413" y="12132512"/>
            <a:ext cx="9511118" cy="384721"/>
          </a:xfrm>
        </p:spPr>
        <p:txBody>
          <a:bodyPr wrap="square" anchor="b">
            <a:spAutoFit/>
          </a:bodyPr>
          <a:lstStyle>
            <a:lvl1pPr marL="0" indent="0" algn="r">
              <a:buNone/>
              <a:defRPr sz="2500" b="0" spc="-40" baseline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8965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318906"/>
            <a:ext cx="21845586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4D0197F-E98C-E65A-AE89-AECABC8A3F2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2190413" y="12132512"/>
            <a:ext cx="9511118" cy="384721"/>
          </a:xfrm>
        </p:spPr>
        <p:txBody>
          <a:bodyPr wrap="square" anchor="b">
            <a:spAutoFit/>
          </a:bodyPr>
          <a:lstStyle>
            <a:lvl1pPr marL="0" indent="0" algn="r">
              <a:buNone/>
              <a:defRPr sz="2500" b="0" spc="-40" baseline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034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tit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318906"/>
            <a:ext cx="21845586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4D0197F-E98C-E65A-AE89-AECABC8A3F2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2190413" y="12132512"/>
            <a:ext cx="9511118" cy="384721"/>
          </a:xfrm>
        </p:spPr>
        <p:txBody>
          <a:bodyPr wrap="square" anchor="b">
            <a:spAutoFit/>
          </a:bodyPr>
          <a:lstStyle>
            <a:lvl1pPr marL="0" indent="0" algn="r">
              <a:buNone/>
              <a:defRPr sz="2500" b="0" spc="-40" baseline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E1350-802D-1445-AEAA-384A89831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239" y="4153453"/>
            <a:ext cx="21845586" cy="384721"/>
          </a:xfrm>
          <a:noFill/>
        </p:spPr>
        <p:txBody>
          <a:bodyPr wrap="square" lIns="0" anchor="t" anchorCtr="0">
            <a:spAutoFit/>
          </a:bodyPr>
          <a:lstStyle>
            <a:lvl1pPr marL="0" indent="0" algn="l">
              <a:buNone/>
              <a:defRPr sz="2500" b="0" i="0" spc="-40" baseline="0">
                <a:latin typeface="+mn-lt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45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318906"/>
            <a:ext cx="21845586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4D0197F-E98C-E65A-AE89-AECABC8A3F2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2190413" y="12132512"/>
            <a:ext cx="9511118" cy="384721"/>
          </a:xfrm>
        </p:spPr>
        <p:txBody>
          <a:bodyPr wrap="square" anchor="b">
            <a:spAutoFit/>
          </a:bodyPr>
          <a:lstStyle>
            <a:lvl1pPr marL="0" indent="0" algn="r">
              <a:buNone/>
              <a:defRPr sz="2500" b="0" spc="-40" baseline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E1350-802D-1445-AEAA-384A89831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239" y="4153453"/>
            <a:ext cx="21845586" cy="384721"/>
          </a:xfrm>
          <a:noFill/>
        </p:spPr>
        <p:txBody>
          <a:bodyPr wrap="square" lIns="0" anchor="t" anchorCtr="0">
            <a:spAutoFit/>
          </a:bodyPr>
          <a:lstStyle>
            <a:lvl1pPr marL="0" indent="0" algn="l">
              <a:buNone/>
              <a:defRPr sz="2500" b="0" i="0" spc="-40" baseline="0">
                <a:latin typeface="+mn-lt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38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- Heading, text and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427394"/>
            <a:ext cx="10925174" cy="2651126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90DAE1DA-4654-361B-E70E-30743BAED4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5239" y="4921359"/>
            <a:ext cx="10591147" cy="3952875"/>
          </a:xfrm>
        </p:spPr>
        <p:txBody>
          <a:bodyPr/>
          <a:lstStyle>
            <a:lvl1pPr>
              <a:lnSpc>
                <a:spcPct val="100000"/>
              </a:lnSpc>
              <a:spcAft>
                <a:spcPts val="4600"/>
              </a:spcAft>
              <a:defRPr sz="4000" b="0" i="0" spc="-6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6A52309-4CB6-7A5D-3A74-58324E107B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15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6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3F1C54-419B-3FC9-E7BB-C0BDF86E28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79F0D3-F0D1-803E-1B23-182BAAAAE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213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- Heading, text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427394"/>
            <a:ext cx="10925174" cy="2651126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90DAE1DA-4654-361B-E70E-30743BAED4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5239" y="4921359"/>
            <a:ext cx="10591147" cy="3952875"/>
          </a:xfrm>
        </p:spPr>
        <p:txBody>
          <a:bodyPr/>
          <a:lstStyle>
            <a:lvl1pPr>
              <a:lnSpc>
                <a:spcPct val="100000"/>
              </a:lnSpc>
              <a:spcAft>
                <a:spcPts val="4600"/>
              </a:spcAft>
              <a:defRPr sz="4000" b="0" i="0" spc="-6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6A52309-4CB6-7A5D-3A74-58324E107B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2661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3 - Heading, text and im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9" y="1427394"/>
            <a:ext cx="10925174" cy="2651126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90DAE1DA-4654-361B-E70E-30743BAED4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5239" y="4921359"/>
            <a:ext cx="10591147" cy="3952875"/>
          </a:xfrm>
        </p:spPr>
        <p:txBody>
          <a:bodyPr/>
          <a:lstStyle>
            <a:lvl1pPr>
              <a:lnSpc>
                <a:spcPct val="100000"/>
              </a:lnSpc>
              <a:spcAft>
                <a:spcPts val="4600"/>
              </a:spcAft>
              <a:defRPr sz="4000" b="0" i="0" spc="-6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D60F3325-EF8C-97BC-4429-456C0FA27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BC440F-B323-502C-D8DD-50613FCFD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9219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- Headlin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8" y="1427394"/>
            <a:ext cx="22534559" cy="2651126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5239" y="4921359"/>
            <a:ext cx="21845586" cy="3952875"/>
          </a:xfrm>
        </p:spPr>
        <p:txBody>
          <a:bodyPr/>
          <a:lstStyle>
            <a:lvl1pPr>
              <a:lnSpc>
                <a:spcPct val="100000"/>
              </a:lnSpc>
              <a:spcAft>
                <a:spcPts val="4600"/>
              </a:spcAft>
              <a:defRPr sz="4000" b="0" i="0" spc="-6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>
              <a:defRPr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6A52309-4CB6-7A5D-3A74-58324E107B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3023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5 - Headline and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238" y="1427394"/>
            <a:ext cx="22534559" cy="2651126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5239" y="4921359"/>
            <a:ext cx="21845586" cy="3952875"/>
          </a:xfrm>
        </p:spPr>
        <p:txBody>
          <a:bodyPr/>
          <a:lstStyle>
            <a:lvl1pPr>
              <a:lnSpc>
                <a:spcPct val="100000"/>
              </a:lnSpc>
              <a:spcAft>
                <a:spcPts val="4600"/>
              </a:spcAft>
              <a:defRPr sz="4000" b="0" i="0" spc="-6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>
              <a:defRPr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D60F3325-EF8C-97BC-4429-456C0FA27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BC440F-B323-502C-D8DD-50613FCFD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714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1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95705" y="3155189"/>
            <a:ext cx="18688722" cy="3952875"/>
          </a:xfrm>
        </p:spPr>
        <p:txBody>
          <a:bodyPr/>
          <a:lstStyle>
            <a:lvl1pPr>
              <a:lnSpc>
                <a:spcPct val="82000"/>
              </a:lnSpc>
              <a:spcAft>
                <a:spcPts val="3000"/>
              </a:spcAft>
              <a:defRPr sz="10500" b="0" i="0" spc="-6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tx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2F7D6EA-9CA8-6565-81C5-EB969EADB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982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5A43FC7-13F9-672F-7B51-862622229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95705" y="3155189"/>
            <a:ext cx="18688722" cy="3952875"/>
          </a:xfrm>
        </p:spPr>
        <p:txBody>
          <a:bodyPr/>
          <a:lstStyle>
            <a:lvl1pPr>
              <a:lnSpc>
                <a:spcPct val="82000"/>
              </a:lnSpc>
              <a:spcAft>
                <a:spcPts val="3000"/>
              </a:spcAft>
              <a:defRPr sz="10500" b="0" i="0" spc="-6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2pPr>
            <a:lvl3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3pPr>
            <a:lvl4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4pPr>
            <a:lvl5pPr marL="136800">
              <a:lnSpc>
                <a:spcPct val="120000"/>
              </a:lnSpc>
              <a:spcAft>
                <a:spcPts val="0"/>
              </a:spcAft>
              <a:defRPr sz="2500" b="0" i="0" spc="-60" baseline="0">
                <a:solidFill>
                  <a:schemeClr val="bg1"/>
                </a:solidFill>
                <a:latin typeface="Space Grotesk Light" pitchFamily="2" charset="77"/>
                <a:cs typeface="Space Grotesk Light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43097885-C54C-7B82-88EC-1BC9CB59D6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6D5998-376E-CECF-A285-688B02638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14051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78D3EA-8E50-A15F-5F12-A2C55C126C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5238" y="2951716"/>
            <a:ext cx="21845587" cy="7762464"/>
          </a:xfrm>
        </p:spPr>
        <p:txBody>
          <a:bodyPr anchor="ctr"/>
          <a:lstStyle>
            <a:lvl1pPr>
              <a:defRPr sz="10900" spc="-2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br>
              <a:rPr lang="en-GB" dirty="0"/>
            </a:br>
            <a:endParaRPr lang="en-GB" dirty="0"/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DA0DC688-676C-0CB2-D7E8-F4816777B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CAF2F3D-C1C6-06E2-6FCC-247797C9C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1570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78D3EA-8E50-A15F-5F12-A2C55C126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238" y="2951716"/>
            <a:ext cx="21845587" cy="7762464"/>
          </a:xfrm>
        </p:spPr>
        <p:txBody>
          <a:bodyPr anchor="ctr"/>
          <a:lstStyle>
            <a:lvl1pPr>
              <a:defRPr sz="10900" spc="-2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662EED1-6EFB-0FC2-43AA-4FA6D3E41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7253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neutral background and log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509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tely 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A09441-16FE-1D5E-156C-DDBC0D86D06B}"/>
              </a:ext>
            </a:extLst>
          </p:cNvPr>
          <p:cNvSpPr/>
          <p:nvPr userDrawn="1"/>
        </p:nvSpPr>
        <p:spPr>
          <a:xfrm>
            <a:off x="1080655" y="11887200"/>
            <a:ext cx="3297381" cy="6650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7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6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3F1C54-419B-3FC9-E7BB-C0BDF86E28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79F0D3-F0D1-803E-1B23-182BAAAAE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4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4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4B3075-F569-A34D-A057-5E6489FA9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29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5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342F0C-AD2E-EA87-1435-7A85AB8F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4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6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4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44E96D-7E8E-4085-3AD3-44608197E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872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7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227" y="4853014"/>
            <a:ext cx="21830597" cy="2308324"/>
          </a:xfrm>
        </p:spPr>
        <p:txBody>
          <a:bodyPr anchor="t">
            <a:spAutoFit/>
          </a:bodyPr>
          <a:lstStyle>
            <a:lvl1pPr algn="l">
              <a:defRPr sz="15000" spc="-2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4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7441379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tx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A2C9A7A-7841-6E5F-1C85-93A8198A5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55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or Bullets 1">
    <p:bg>
      <p:bgPr>
        <a:solidFill>
          <a:srgbClr val="FF77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bg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4F004945-F2EB-BB91-7DC5-FCCF50BA11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2150E-9C76-1317-9BD0-34205D6D9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96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or Bullet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238" y="4050374"/>
            <a:ext cx="10925967" cy="1877437"/>
          </a:xfrm>
        </p:spPr>
        <p:txBody>
          <a:bodyPr wrap="square" lIns="0" anchor="t">
            <a:spAutoFit/>
          </a:bodyPr>
          <a:lstStyle>
            <a:lvl1pPr algn="l">
              <a:defRPr sz="12200" spc="-15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7950" y="1242753"/>
            <a:ext cx="3910444" cy="735949"/>
          </a:xfrm>
          <a:solidFill>
            <a:schemeClr val="accent3"/>
          </a:solidFill>
        </p:spPr>
        <p:txBody>
          <a:bodyPr wrap="none" lIns="216000" anchor="ctr" anchorCtr="0">
            <a:noAutofit/>
          </a:bodyPr>
          <a:lstStyle>
            <a:lvl1pPr marL="0" indent="0" algn="l">
              <a:buNone/>
              <a:defRPr sz="3300" b="0" i="0" spc="-60" baseline="0">
                <a:latin typeface="Space Grotesk Medium" pitchFamily="2" charset="77"/>
                <a:cs typeface="Space Grotesk Medium" pitchFamily="2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31156-C139-A516-6BB4-C42F9A46C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1990" y="6163284"/>
            <a:ext cx="10919216" cy="1889125"/>
          </a:xfrm>
        </p:spPr>
        <p:txBody>
          <a:bodyPr/>
          <a:lstStyle>
            <a:lvl1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F791082-31F4-E4A5-13F1-EFE836DAAF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990" y="7985733"/>
            <a:ext cx="10919216" cy="1889125"/>
          </a:xfrm>
        </p:spPr>
        <p:txBody>
          <a:bodyPr/>
          <a:lstStyle>
            <a:lvl1pPr>
              <a:lnSpc>
                <a:spcPct val="138000"/>
              </a:lnSpc>
              <a:defRPr sz="3000" b="0" i="0" spc="-60" baseline="0">
                <a:solidFill>
                  <a:schemeClr val="bg1"/>
                </a:solidFill>
                <a:latin typeface="+mn-lt"/>
                <a:cs typeface="Space Grotesk Medium" pitchFamily="2" charset="77"/>
              </a:defRPr>
            </a:lvl1pPr>
            <a:lvl2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2pPr>
            <a:lvl3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3pPr>
            <a:lvl4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4pPr>
            <a:lvl5pPr>
              <a:lnSpc>
                <a:spcPct val="93000"/>
              </a:lnSpc>
              <a:defRPr sz="4500" b="0" i="0" spc="-80" baseline="0">
                <a:solidFill>
                  <a:schemeClr val="bg1"/>
                </a:solidFill>
                <a:latin typeface="Space Grotesk Medium" pitchFamily="2" charset="77"/>
                <a:cs typeface="Space Grotesk Medium" pitchFamily="2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1991AF-22C8-0A2D-76E3-6E6C6869C37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526027" y="1265238"/>
            <a:ext cx="10591148" cy="11179174"/>
          </a:xfrm>
          <a:prstGeom prst="roundRect">
            <a:avLst>
              <a:gd name="adj" fmla="val 12291"/>
            </a:avLst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4F004945-F2EB-BB91-7DC5-FCCF50BA11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65240" y="11963140"/>
            <a:ext cx="3009295" cy="48096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2150E-9C76-1317-9BD0-34205D6D9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bg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79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5239" y="1318906"/>
            <a:ext cx="9898062" cy="26511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5239" y="5968388"/>
            <a:ext cx="10071209" cy="46400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09741" y="12154816"/>
            <a:ext cx="120108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500" b="0">
                <a:solidFill>
                  <a:schemeClr val="tx1"/>
                </a:solidFill>
                <a:latin typeface="+mn-lt"/>
                <a:cs typeface="Space Grotesk" pitchFamily="2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71DF18-0527-5045-E83B-47D909E348B7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rcRect/>
          <a:stretch/>
        </p:blipFill>
        <p:spPr>
          <a:xfrm>
            <a:off x="1265239" y="11963140"/>
            <a:ext cx="3009298" cy="48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5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702" r:id="rId2"/>
    <p:sldLayoutId id="2147483703" r:id="rId3"/>
    <p:sldLayoutId id="2147483692" r:id="rId4"/>
    <p:sldLayoutId id="2147483693" r:id="rId5"/>
    <p:sldLayoutId id="2147483694" r:id="rId6"/>
    <p:sldLayoutId id="2147483695" r:id="rId7"/>
    <p:sldLayoutId id="2147483705" r:id="rId8"/>
    <p:sldLayoutId id="2147483704" r:id="rId9"/>
    <p:sldLayoutId id="2147483687" r:id="rId10"/>
    <p:sldLayoutId id="2147483706" r:id="rId11"/>
    <p:sldLayoutId id="2147483696" r:id="rId12"/>
    <p:sldLayoutId id="2147483707" r:id="rId13"/>
    <p:sldLayoutId id="2147483708" r:id="rId14"/>
    <p:sldLayoutId id="2147483686" r:id="rId15"/>
    <p:sldLayoutId id="2147483709" r:id="rId16"/>
    <p:sldLayoutId id="2147483688" r:id="rId17"/>
    <p:sldLayoutId id="2147483710" r:id="rId18"/>
    <p:sldLayoutId id="2147483675" r:id="rId19"/>
    <p:sldLayoutId id="2147483711" r:id="rId20"/>
    <p:sldLayoutId id="2147483699" r:id="rId21"/>
    <p:sldLayoutId id="2147483700" r:id="rId22"/>
    <p:sldLayoutId id="2147483701" r:id="rId23"/>
    <p:sldLayoutId id="2147483689" r:id="rId24"/>
    <p:sldLayoutId id="2147483697" r:id="rId25"/>
    <p:sldLayoutId id="2147483690" r:id="rId26"/>
    <p:sldLayoutId id="2147483698" r:id="rId27"/>
    <p:sldLayoutId id="2147483691" r:id="rId28"/>
    <p:sldLayoutId id="2147483712" r:id="rId29"/>
  </p:sldLayoutIdLst>
  <p:hf hdr="0" ftr="0" dt="0"/>
  <p:txStyles>
    <p:titleStyle>
      <a:lvl1pPr algn="l" defTabSz="1828709" rtl="0" eaLnBrk="1" latinLnBrk="0" hangingPunct="1">
        <a:lnSpc>
          <a:spcPct val="100000"/>
        </a:lnSpc>
        <a:spcBef>
          <a:spcPct val="0"/>
        </a:spcBef>
        <a:buNone/>
        <a:defRPr sz="7000" b="1" i="0" kern="1200" spc="-110" baseline="0">
          <a:solidFill>
            <a:schemeClr val="tx1"/>
          </a:solidFill>
          <a:latin typeface="+mj-lt"/>
          <a:ea typeface="+mj-ea"/>
          <a:cs typeface="Space Grotesk" pitchFamily="2" charset="77"/>
        </a:defRPr>
      </a:lvl1pPr>
    </p:titleStyle>
    <p:bodyStyle>
      <a:lvl1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000" kern="1200" spc="-80" baseline="0">
          <a:solidFill>
            <a:schemeClr val="tx1"/>
          </a:solidFill>
          <a:latin typeface="+mn-lt"/>
          <a:ea typeface="+mn-ea"/>
          <a:cs typeface="Space Grotesk" pitchFamily="2" charset="77"/>
        </a:defRPr>
      </a:lvl1pPr>
      <a:lvl2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000" kern="1200" spc="-80" baseline="0">
          <a:solidFill>
            <a:schemeClr val="tx1"/>
          </a:solidFill>
          <a:latin typeface="+mn-lt"/>
          <a:ea typeface="+mn-ea"/>
          <a:cs typeface="Space Grotesk" pitchFamily="2" charset="77"/>
        </a:defRPr>
      </a:lvl2pPr>
      <a:lvl3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000" kern="1200" spc="-80" baseline="0">
          <a:solidFill>
            <a:schemeClr val="tx1"/>
          </a:solidFill>
          <a:latin typeface="+mn-lt"/>
          <a:ea typeface="+mn-ea"/>
          <a:cs typeface="Space Grotesk" pitchFamily="2" charset="77"/>
        </a:defRPr>
      </a:lvl3pPr>
      <a:lvl4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000" kern="1200" spc="-80" baseline="0">
          <a:solidFill>
            <a:schemeClr val="tx1"/>
          </a:solidFill>
          <a:latin typeface="+mn-lt"/>
          <a:ea typeface="+mn-ea"/>
          <a:cs typeface="Space Grotesk" pitchFamily="2" charset="77"/>
        </a:defRPr>
      </a:lvl4pPr>
      <a:lvl5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3000" kern="1200" spc="-80" baseline="0">
          <a:solidFill>
            <a:schemeClr val="tx1"/>
          </a:solidFill>
          <a:latin typeface="+mn-lt"/>
          <a:ea typeface="+mn-ea"/>
          <a:cs typeface="Space Grotesk" pitchFamily="2" charset="77"/>
        </a:defRPr>
      </a:lvl5pPr>
      <a:lvl6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3000" kern="1200" spc="-8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3000" kern="1200" spc="-8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3000" kern="1200" spc="-8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82870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3000" kern="1200" spc="-8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79" userDrawn="1">
          <p15:clr>
            <a:srgbClr val="F26B43"/>
          </p15:clr>
        </p15:guide>
        <p15:guide id="3" pos="797" userDrawn="1">
          <p15:clr>
            <a:srgbClr val="F26B43"/>
          </p15:clr>
        </p15:guide>
        <p15:guide id="4" pos="14558" userDrawn="1">
          <p15:clr>
            <a:srgbClr val="F26B43"/>
          </p15:clr>
        </p15:guide>
        <p15:guide id="5" orient="horz" pos="797" userDrawn="1">
          <p15:clr>
            <a:srgbClr val="F26B43"/>
          </p15:clr>
        </p15:guide>
        <p15:guide id="6" orient="horz" pos="7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 chart with numbers and text&#10;&#10;AI-generated content may be incorrect.">
            <a:extLst>
              <a:ext uri="{FF2B5EF4-FFF2-40B4-BE49-F238E27FC236}">
                <a16:creationId xmlns:a16="http://schemas.microsoft.com/office/drawing/2014/main" id="{E5B777E1-E0D6-284B-B7E2-34354DA89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6"/>
            <a:ext cx="24382413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7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222B42"/>
      </a:dk1>
      <a:lt1>
        <a:srgbClr val="FFFFFF"/>
      </a:lt1>
      <a:dk2>
        <a:srgbClr val="222B42"/>
      </a:dk2>
      <a:lt2>
        <a:srgbClr val="F9F7F0"/>
      </a:lt2>
      <a:accent1>
        <a:srgbClr val="4075FF"/>
      </a:accent1>
      <a:accent2>
        <a:srgbClr val="FF774B"/>
      </a:accent2>
      <a:accent3>
        <a:srgbClr val="35E7A6"/>
      </a:accent3>
      <a:accent4>
        <a:srgbClr val="FFB8E6"/>
      </a:accent4>
      <a:accent5>
        <a:srgbClr val="B2F0F0"/>
      </a:accent5>
      <a:accent6>
        <a:srgbClr val="FFDE69"/>
      </a:accent6>
      <a:hlink>
        <a:srgbClr val="222B42"/>
      </a:hlink>
      <a:folHlink>
        <a:srgbClr val="222B42"/>
      </a:folHlink>
    </a:clrScheme>
    <a:fontScheme name="Radiocentre">
      <a:majorFont>
        <a:latin typeface="Space Grotesk"/>
        <a:ea typeface=""/>
        <a:cs typeface=""/>
      </a:majorFont>
      <a:minorFont>
        <a:latin typeface="Space Grotes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Custom Color 1">
      <a:srgbClr val="222B42"/>
    </a:custClr>
    <a:custClr name="Custom Color 2">
      <a:srgbClr val="4075FF"/>
    </a:custClr>
    <a:custClr name="Custom Color 3">
      <a:srgbClr val="FF774B"/>
    </a:custClr>
    <a:custClr name="Custom Color 4">
      <a:srgbClr val="35E7A6"/>
    </a:custClr>
    <a:custClr name="Custom Color 5">
      <a:srgbClr val="FFB8E6"/>
    </a:custClr>
    <a:custClr name="Custom Color 6">
      <a:srgbClr val="B2F0F0"/>
    </a:custClr>
    <a:custClr name="Custom Color 7">
      <a:srgbClr val="FFDE69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ustom Color 12">
      <a:srgbClr val="E3EBFF"/>
    </a:custClr>
    <a:custClr name="Custom Color 13">
      <a:srgbClr val="FFEDE7"/>
    </a:custClr>
    <a:custClr name="Custom Color 14">
      <a:srgbClr val="DAFFF1"/>
    </a:custClr>
    <a:custClr name="Custom Color 15">
      <a:srgbClr val="FFEBF9"/>
    </a:custClr>
    <a:custClr name="Custom Color 16">
      <a:srgbClr val="E8FFFF"/>
    </a:custClr>
    <a:custClr name="Custom Color 17">
      <a:srgbClr val="F9F7F0"/>
    </a:custClr>
  </a:custClrLst>
  <a:extLst>
    <a:ext uri="{05A4C25C-085E-4340-85A3-A5531E510DB2}">
      <thm15:themeFamily xmlns:thm15="http://schemas.microsoft.com/office/thememl/2012/main" name="2023 Radiocentre PPT Template.pptx" id="{83D9236D-0B42-498F-B306-635AE0DFED4E}" vid="{ADF96687-76FC-42DE-BD13-9501E385F9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99b800-2d35-4120-a2f4-972cda195b1f" xsi:nil="true"/>
    <lcf76f155ced4ddcb4097134ff3c332f xmlns="e72e211d-9c9a-463a-afc7-df042d626c6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1B1F33CB522C488E10A077F498BEA7" ma:contentTypeVersion="13" ma:contentTypeDescription="Create a new document." ma:contentTypeScope="" ma:versionID="059de77a22bef5bc7f42bf3fb657fea8">
  <xsd:schema xmlns:xsd="http://www.w3.org/2001/XMLSchema" xmlns:xs="http://www.w3.org/2001/XMLSchema" xmlns:p="http://schemas.microsoft.com/office/2006/metadata/properties" xmlns:ns2="e72e211d-9c9a-463a-afc7-df042d626c6b" xmlns:ns3="7399b800-2d35-4120-a2f4-972cda195b1f" targetNamespace="http://schemas.microsoft.com/office/2006/metadata/properties" ma:root="true" ma:fieldsID="5444f244f444c5dce7109c0000899843" ns2:_="" ns3:_="">
    <xsd:import namespace="e72e211d-9c9a-463a-afc7-df042d626c6b"/>
    <xsd:import namespace="7399b800-2d35-4120-a2f4-972cda195b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e211d-9c9a-463a-afc7-df042d626c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206340b-9f45-4e18-bffd-af7aba0066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9b800-2d35-4120-a2f4-972cda195b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5e5acf0-d019-4bab-a3c2-3fb96020b97e}" ma:internalName="TaxCatchAll" ma:showField="CatchAllData" ma:web="7399b800-2d35-4120-a2f4-972cda195b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7187DA-F2D8-47AA-8FE2-5DDF0231DE6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6BFBD0-A29A-4A05-8788-5C3C3224C278}"/>
</file>

<file path=customXml/itemProps3.xml><?xml version="1.0" encoding="utf-8"?>
<ds:datastoreItem xmlns:ds="http://schemas.openxmlformats.org/officeDocument/2006/customXml" ds:itemID="{8A32CE0A-8F82-4462-8194-CBF554B359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2023 Radiocentre PPT Template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Space Grotesk</vt:lpstr>
      <vt:lpstr>Calibri</vt:lpstr>
      <vt:lpstr>Arial</vt:lpstr>
      <vt:lpstr>Space Grotesk Medium</vt:lpstr>
      <vt:lpstr>Space Grotesk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McGoldrick</dc:creator>
  <cp:lastModifiedBy>Steve McGoldrick</cp:lastModifiedBy>
  <cp:revision>1</cp:revision>
  <dcterms:created xsi:type="dcterms:W3CDTF">2025-12-16T09:58:54Z</dcterms:created>
  <dcterms:modified xsi:type="dcterms:W3CDTF">2025-12-16T09:59:48Z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0x010100D31B1F33CB522C488E10A077F498BEA7</vt:lpwstr>
  </property>
</Properties>
</file>